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9"/>
  </p:notesMasterIdLst>
  <p:sldIdLst>
    <p:sldId id="256" r:id="rId2"/>
    <p:sldId id="303" r:id="rId3"/>
    <p:sldId id="302" r:id="rId4"/>
    <p:sldId id="257" r:id="rId5"/>
    <p:sldId id="258" r:id="rId6"/>
    <p:sldId id="265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  <p15:guide id="6" orient="horz" pos="3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E47"/>
    <a:srgbClr val="2B3C19"/>
    <a:srgbClr val="3BA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3617" autoAdjust="0"/>
  </p:normalViewPr>
  <p:slideViewPr>
    <p:cSldViewPr snapToGrid="0">
      <p:cViewPr varScale="1">
        <p:scale>
          <a:sx n="69" d="100"/>
          <a:sy n="69" d="100"/>
        </p:scale>
        <p:origin x="780" y="54"/>
      </p:cViewPr>
      <p:guideLst>
        <p:guide orient="horz" pos="2160"/>
        <p:guide pos="3840"/>
        <p:guide pos="325"/>
        <p:guide pos="7355"/>
        <p:guide orient="horz" pos="3974"/>
        <p:guide orient="horz" pos="3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Beach</c:v>
                </c:pt>
              </c:strCache>
            </c:strRef>
          </c:tx>
          <c:spPr>
            <a:solidFill>
              <a:srgbClr val="FFC000"/>
            </a:solidFill>
            <a:ln w="25400">
              <a:solidFill>
                <a:schemeClr val="bg1"/>
              </a:solidFill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Asia</c:v>
                </c:pt>
                <c:pt idx="1">
                  <c:v>Europe</c:v>
                </c:pt>
                <c:pt idx="2">
                  <c:v>America</c:v>
                </c:pt>
                <c:pt idx="3">
                  <c:v>Africa</c:v>
                </c:pt>
                <c:pt idx="4">
                  <c:v>Australia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0.35</c:v>
                </c:pt>
                <c:pt idx="1">
                  <c:v>0.15</c:v>
                </c:pt>
                <c:pt idx="2">
                  <c:v>0.27</c:v>
                </c:pt>
                <c:pt idx="3">
                  <c:v>0.63</c:v>
                </c:pt>
                <c:pt idx="4">
                  <c:v>0.23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2AEB-4C67-BA30-4CF91FAC21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Mountain</c:v>
                </c:pt>
              </c:strCache>
            </c:strRef>
          </c:tx>
          <c:spPr>
            <a:solidFill>
              <a:srgbClr val="0070C0"/>
            </a:solidFill>
            <a:ln w="25400">
              <a:solidFill>
                <a:schemeClr val="bg1"/>
              </a:solidFill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Asia</c:v>
                </c:pt>
                <c:pt idx="1">
                  <c:v>Europe</c:v>
                </c:pt>
                <c:pt idx="2">
                  <c:v>America</c:v>
                </c:pt>
                <c:pt idx="3">
                  <c:v>Africa</c:v>
                </c:pt>
                <c:pt idx="4">
                  <c:v>Australia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0.52</c:v>
                </c:pt>
                <c:pt idx="1">
                  <c:v>0.18</c:v>
                </c:pt>
                <c:pt idx="2">
                  <c:v>0.19</c:v>
                </c:pt>
                <c:pt idx="3">
                  <c:v>0.27</c:v>
                </c:pt>
                <c:pt idx="4">
                  <c:v>0.04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2AEB-4C67-BA30-4CF91FAC212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City</c:v>
                </c:pt>
              </c:strCache>
            </c:strRef>
          </c:tx>
          <c:spPr>
            <a:solidFill>
              <a:srgbClr val="002060"/>
            </a:solidFill>
            <a:ln w="25400">
              <a:solidFill>
                <a:schemeClr val="bg1"/>
              </a:solidFill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Asia</c:v>
                </c:pt>
                <c:pt idx="1">
                  <c:v>Europe</c:v>
                </c:pt>
                <c:pt idx="2">
                  <c:v>America</c:v>
                </c:pt>
                <c:pt idx="3">
                  <c:v>Africa</c:v>
                </c:pt>
                <c:pt idx="4">
                  <c:v>Australia</c:v>
                </c:pt>
              </c:strCache>
            </c:strRef>
          </c:cat>
          <c:val>
            <c:numRef>
              <c:f>Sheet1!$D$2:$D$6</c:f>
              <c:numCache>
                <c:formatCode>0%</c:formatCode>
                <c:ptCount val="5"/>
                <c:pt idx="0">
                  <c:v>0.13</c:v>
                </c:pt>
                <c:pt idx="1">
                  <c:v>0.67</c:v>
                </c:pt>
                <c:pt idx="2">
                  <c:v>0.54</c:v>
                </c:pt>
                <c:pt idx="3">
                  <c:v>0.1</c:v>
                </c:pt>
                <c:pt idx="4">
                  <c:v>0.73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2AEB-4C67-BA30-4CF91FAC21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100"/>
        <c:axId val="-1695814992"/>
        <c:axId val="-1695804112"/>
      </c:barChart>
      <c:catAx>
        <c:axId val="-16958149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rgbClr val="FFC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rgbClr val="002060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-1695804112"/>
        <c:crosses val="autoZero"/>
        <c:auto val="1"/>
        <c:lblAlgn val="ctr"/>
        <c:lblOffset val="100"/>
        <c:noMultiLvlLbl val="0"/>
      </c:catAx>
      <c:valAx>
        <c:axId val="-1695804112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95814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9424864210680126"/>
          <c:y val="0.92835800788315148"/>
          <c:w val="0.61150271578639748"/>
          <c:h val="5.539905923149611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C52151-A028-4443-8792-E2411296B5F2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599C60-D491-4F41-8FBE-1E35EFEC1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58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julien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t/travel?utm_source=unsplash&amp;utm_medium=referral&amp;utm_content=creditCopyText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julien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t/travel?utm_source=unsplash&amp;utm_medium=referral&amp;utm_content=creditCopyText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lainpictures?utm_source=unsplash&amp;utm_medium=referral&amp;utm_content=creditCopyTex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t/travel?utm_source=unsplash&amp;utm_medium=referral&amp;utm_content=creditCopyText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julien?utm_source=unsplash&amp;utm_medium=referral&amp;utm_content=creditCopyTex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t/travel?utm_source=unsplash&amp;utm_medium=referral&amp;utm_content=creditCopyText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pgreen1983?utm_source=unsplash&amp;utm_medium=referral&amp;utm_content=creditCopyText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travel?utm_source=unsplash&amp;utm_medium=referral&amp;utm_content=creditCopyTex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Julien Riedel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599C60-D491-4F41-8FBE-1E35EFEC1CF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750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448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Julien Riedel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599C60-D491-4F41-8FBE-1E35EFEC1CF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2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Alain </a:t>
            </a:r>
            <a:r>
              <a:rPr lang="en-US" dirty="0" err="1">
                <a:hlinkClick r:id="rId3"/>
              </a:rPr>
              <a:t>Gehri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599C60-D491-4F41-8FBE-1E35EFEC1CF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35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Julien Riedel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599C60-D491-4F41-8FBE-1E35EFEC1CF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16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Paul Green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599C60-D491-4F41-8FBE-1E35EFEC1CF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93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3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525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78502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2517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94727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3235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5235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346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85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09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246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176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58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78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639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494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874C2-9804-49C7-BF0E-7A519BA69DA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E191E3A-7750-4388-9177-7A9161C9A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0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itting on a boat&#10;&#10;Description automatically generated with medium confidence">
            <a:extLst>
              <a:ext uri="{FF2B5EF4-FFF2-40B4-BE49-F238E27FC236}">
                <a16:creationId xmlns:a16="http://schemas.microsoft.com/office/drawing/2014/main" xmlns="" id="{F4030F44-FD18-242E-5C4B-5ADC1219E5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88" b="216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51" name="Group 350">
            <a:extLst>
              <a:ext uri="{FF2B5EF4-FFF2-40B4-BE49-F238E27FC236}">
                <a16:creationId xmlns:a16="http://schemas.microsoft.com/office/drawing/2014/main" xmlns="" id="{1473DE91-9D65-7439-E4B1-1745FFDD0B7A}"/>
              </a:ext>
            </a:extLst>
          </p:cNvPr>
          <p:cNvGrpSpPr/>
          <p:nvPr/>
        </p:nvGrpSpPr>
        <p:grpSpPr>
          <a:xfrm flipH="1" flipV="1">
            <a:off x="0" y="0"/>
            <a:ext cx="12192000" cy="6858000"/>
            <a:chOff x="0" y="0"/>
            <a:chExt cx="12192000" cy="6858000"/>
          </a:xfrm>
          <a:noFill/>
        </p:grpSpPr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xmlns="" id="{BCAD4A02-28A4-54CF-B384-812CC504D98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xmlns="" id="{7BD34AD6-A2FA-344A-CA38-0EB27C9CD227}"/>
                </a:ext>
              </a:extLst>
            </p:cNvPr>
            <p:cNvSpPr/>
            <p:nvPr/>
          </p:nvSpPr>
          <p:spPr>
            <a:xfrm>
              <a:off x="6197" y="714076"/>
              <a:ext cx="3549180" cy="3549180"/>
            </a:xfrm>
            <a:custGeom>
              <a:avLst/>
              <a:gdLst>
                <a:gd name="connsiteX0" fmla="*/ 3549180 w 3549180"/>
                <a:gd name="connsiteY0" fmla="*/ 1774590 h 3549180"/>
                <a:gd name="connsiteX1" fmla="*/ 1774590 w 3549180"/>
                <a:gd name="connsiteY1" fmla="*/ 3549180 h 3549180"/>
                <a:gd name="connsiteX2" fmla="*/ 0 w 3549180"/>
                <a:gd name="connsiteY2" fmla="*/ 1774590 h 3549180"/>
                <a:gd name="connsiteX3" fmla="*/ 1774590 w 3549180"/>
                <a:gd name="connsiteY3" fmla="*/ 0 h 3549180"/>
                <a:gd name="connsiteX4" fmla="*/ 3549180 w 3549180"/>
                <a:gd name="connsiteY4" fmla="*/ 1774590 h 35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9180" h="3549180">
                  <a:moveTo>
                    <a:pt x="3549180" y="1774590"/>
                  </a:moveTo>
                  <a:cubicBezTo>
                    <a:pt x="3549180" y="2754669"/>
                    <a:pt x="2754669" y="3549180"/>
                    <a:pt x="1774590" y="3549180"/>
                  </a:cubicBezTo>
                  <a:cubicBezTo>
                    <a:pt x="794511" y="3549180"/>
                    <a:pt x="0" y="2754669"/>
                    <a:pt x="0" y="1774590"/>
                  </a:cubicBezTo>
                  <a:cubicBezTo>
                    <a:pt x="0" y="794511"/>
                    <a:pt x="794511" y="0"/>
                    <a:pt x="1774590" y="0"/>
                  </a:cubicBezTo>
                  <a:cubicBezTo>
                    <a:pt x="2754669" y="0"/>
                    <a:pt x="3549180" y="794511"/>
                    <a:pt x="3549180" y="177459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xmlns="" id="{6DFDCC7C-DF7B-3767-424F-4655788E7710}"/>
                </a:ext>
              </a:extLst>
            </p:cNvPr>
            <p:cNvSpPr/>
            <p:nvPr/>
          </p:nvSpPr>
          <p:spPr>
            <a:xfrm>
              <a:off x="1467167" y="0"/>
              <a:ext cx="3549180" cy="2623940"/>
            </a:xfrm>
            <a:custGeom>
              <a:avLst/>
              <a:gdLst>
                <a:gd name="connsiteX0" fmla="*/ 0 w 3549180"/>
                <a:gd name="connsiteY0" fmla="*/ 849351 h 2623940"/>
                <a:gd name="connsiteX1" fmla="*/ 1774590 w 3549180"/>
                <a:gd name="connsiteY1" fmla="*/ 2623941 h 2623940"/>
                <a:gd name="connsiteX2" fmla="*/ 3549180 w 3549180"/>
                <a:gd name="connsiteY2" fmla="*/ 849351 h 2623940"/>
                <a:gd name="connsiteX3" fmla="*/ 3333058 w 3549180"/>
                <a:gd name="connsiteY3" fmla="*/ 0 h 2623940"/>
                <a:gd name="connsiteX4" fmla="*/ 216129 w 3549180"/>
                <a:gd name="connsiteY4" fmla="*/ 0 h 2623940"/>
                <a:gd name="connsiteX5" fmla="*/ 0 w 3549180"/>
                <a:gd name="connsiteY5" fmla="*/ 849351 h 262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80" h="2623940">
                  <a:moveTo>
                    <a:pt x="0" y="849351"/>
                  </a:moveTo>
                  <a:cubicBezTo>
                    <a:pt x="0" y="1829429"/>
                    <a:pt x="794512" y="2623941"/>
                    <a:pt x="1774590" y="2623941"/>
                  </a:cubicBezTo>
                  <a:cubicBezTo>
                    <a:pt x="2754668" y="2623941"/>
                    <a:pt x="3549180" y="1829429"/>
                    <a:pt x="3549180" y="849351"/>
                  </a:cubicBezTo>
                  <a:cubicBezTo>
                    <a:pt x="3549180" y="541655"/>
                    <a:pt x="3470834" y="252273"/>
                    <a:pt x="3333058" y="0"/>
                  </a:cubicBezTo>
                  <a:lnTo>
                    <a:pt x="216129" y="0"/>
                  </a:lnTo>
                  <a:cubicBezTo>
                    <a:pt x="78353" y="252273"/>
                    <a:pt x="0" y="541655"/>
                    <a:pt x="0" y="8493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xmlns="" id="{EE100725-4D61-82AF-EACD-BB72C15F6D19}"/>
                </a:ext>
              </a:extLst>
            </p:cNvPr>
            <p:cNvSpPr/>
            <p:nvPr/>
          </p:nvSpPr>
          <p:spPr>
            <a:xfrm>
              <a:off x="4092428" y="2008460"/>
              <a:ext cx="4270374" cy="4270375"/>
            </a:xfrm>
            <a:custGeom>
              <a:avLst/>
              <a:gdLst>
                <a:gd name="connsiteX0" fmla="*/ 4270376 w 4270374"/>
                <a:gd name="connsiteY0" fmla="*/ 2135188 h 4270375"/>
                <a:gd name="connsiteX1" fmla="*/ 2135188 w 4270374"/>
                <a:gd name="connsiteY1" fmla="*/ 4270375 h 4270375"/>
                <a:gd name="connsiteX2" fmla="*/ 0 w 4270374"/>
                <a:gd name="connsiteY2" fmla="*/ 2135188 h 4270375"/>
                <a:gd name="connsiteX3" fmla="*/ 2135188 w 4270374"/>
                <a:gd name="connsiteY3" fmla="*/ 0 h 4270375"/>
                <a:gd name="connsiteX4" fmla="*/ 4270376 w 4270374"/>
                <a:gd name="connsiteY4" fmla="*/ 2135188 h 42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0374" h="4270375">
                  <a:moveTo>
                    <a:pt x="4270376" y="2135188"/>
                  </a:moveTo>
                  <a:cubicBezTo>
                    <a:pt x="4270376" y="3314419"/>
                    <a:pt x="3314419" y="4270375"/>
                    <a:pt x="2135188" y="4270375"/>
                  </a:cubicBezTo>
                  <a:cubicBezTo>
                    <a:pt x="955956" y="4270375"/>
                    <a:pt x="0" y="3314419"/>
                    <a:pt x="0" y="2135188"/>
                  </a:cubicBezTo>
                  <a:cubicBezTo>
                    <a:pt x="0" y="955956"/>
                    <a:pt x="955956" y="0"/>
                    <a:pt x="2135188" y="0"/>
                  </a:cubicBezTo>
                  <a:cubicBezTo>
                    <a:pt x="3314419" y="0"/>
                    <a:pt x="4270376" y="955956"/>
                    <a:pt x="4270376" y="2135188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xmlns="" id="{CDBFA9E9-A25E-6AE6-9495-ED7EB77C3F46}"/>
                </a:ext>
              </a:extLst>
            </p:cNvPr>
            <p:cNvSpPr/>
            <p:nvPr/>
          </p:nvSpPr>
          <p:spPr>
            <a:xfrm>
              <a:off x="2924028" y="3764235"/>
              <a:ext cx="2905125" cy="2905125"/>
            </a:xfrm>
            <a:custGeom>
              <a:avLst/>
              <a:gdLst>
                <a:gd name="connsiteX0" fmla="*/ 2905125 w 2905125"/>
                <a:gd name="connsiteY0" fmla="*/ 1452563 h 2905125"/>
                <a:gd name="connsiteX1" fmla="*/ 1452562 w 2905125"/>
                <a:gd name="connsiteY1" fmla="*/ 2905125 h 2905125"/>
                <a:gd name="connsiteX2" fmla="*/ 0 w 2905125"/>
                <a:gd name="connsiteY2" fmla="*/ 1452562 h 2905125"/>
                <a:gd name="connsiteX3" fmla="*/ 1452562 w 2905125"/>
                <a:gd name="connsiteY3" fmla="*/ 0 h 2905125"/>
                <a:gd name="connsiteX4" fmla="*/ 2905125 w 2905125"/>
                <a:gd name="connsiteY4" fmla="*/ 1452563 h 290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5125" h="2905125">
                  <a:moveTo>
                    <a:pt x="2905125" y="1452563"/>
                  </a:moveTo>
                  <a:cubicBezTo>
                    <a:pt x="2905125" y="2254791"/>
                    <a:pt x="2254791" y="2905125"/>
                    <a:pt x="1452562" y="2905125"/>
                  </a:cubicBezTo>
                  <a:cubicBezTo>
                    <a:pt x="650334" y="2905125"/>
                    <a:pt x="0" y="2254791"/>
                    <a:pt x="0" y="1452562"/>
                  </a:cubicBezTo>
                  <a:cubicBezTo>
                    <a:pt x="0" y="650334"/>
                    <a:pt x="650334" y="0"/>
                    <a:pt x="1452562" y="0"/>
                  </a:cubicBezTo>
                  <a:cubicBezTo>
                    <a:pt x="2254791" y="0"/>
                    <a:pt x="2905125" y="650334"/>
                    <a:pt x="2905125" y="145256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xmlns="" id="{C138E687-1B89-50C1-68FC-E1D24A64B121}"/>
                </a:ext>
              </a:extLst>
            </p:cNvPr>
            <p:cNvSpPr/>
            <p:nvPr/>
          </p:nvSpPr>
          <p:spPr>
            <a:xfrm>
              <a:off x="9451530" y="2548204"/>
              <a:ext cx="2740469" cy="4309795"/>
            </a:xfrm>
            <a:custGeom>
              <a:avLst/>
              <a:gdLst>
                <a:gd name="connsiteX0" fmla="*/ 2740469 w 2740469"/>
                <a:gd name="connsiteY0" fmla="*/ 4231374 h 4309795"/>
                <a:gd name="connsiteX1" fmla="*/ 2740469 w 2740469"/>
                <a:gd name="connsiteY1" fmla="*/ 80289 h 4309795"/>
                <a:gd name="connsiteX2" fmla="*/ 2155825 w 2740469"/>
                <a:gd name="connsiteY2" fmla="*/ 0 h 4309795"/>
                <a:gd name="connsiteX3" fmla="*/ 0 w 2740469"/>
                <a:gd name="connsiteY3" fmla="*/ 2155825 h 4309795"/>
                <a:gd name="connsiteX4" fmla="*/ 2069782 w 2740469"/>
                <a:gd name="connsiteY4" fmla="*/ 4309796 h 4309795"/>
                <a:gd name="connsiteX5" fmla="*/ 2241804 w 2740469"/>
                <a:gd name="connsiteY5" fmla="*/ 4309796 h 4309795"/>
                <a:gd name="connsiteX6" fmla="*/ 2740469 w 2740469"/>
                <a:gd name="connsiteY6" fmla="*/ 4231374 h 4309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0469" h="4309795">
                  <a:moveTo>
                    <a:pt x="2740469" y="4231374"/>
                  </a:moveTo>
                  <a:lnTo>
                    <a:pt x="2740469" y="80289"/>
                  </a:lnTo>
                  <a:cubicBezTo>
                    <a:pt x="2554541" y="28016"/>
                    <a:pt x="2358453" y="0"/>
                    <a:pt x="2155825" y="0"/>
                  </a:cubicBezTo>
                  <a:cubicBezTo>
                    <a:pt x="965200" y="0"/>
                    <a:pt x="0" y="965194"/>
                    <a:pt x="0" y="2155825"/>
                  </a:cubicBezTo>
                  <a:cubicBezTo>
                    <a:pt x="0" y="3317640"/>
                    <a:pt x="919099" y="4264648"/>
                    <a:pt x="2069782" y="4309796"/>
                  </a:cubicBezTo>
                  <a:lnTo>
                    <a:pt x="2241804" y="4309796"/>
                  </a:lnTo>
                  <a:cubicBezTo>
                    <a:pt x="2413952" y="4303065"/>
                    <a:pt x="2580957" y="4276204"/>
                    <a:pt x="2740469" y="4231374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xmlns="" id="{7B09C4A1-3EC9-CD84-3A32-CA9E539AC828}"/>
                </a:ext>
              </a:extLst>
            </p:cNvPr>
            <p:cNvSpPr/>
            <p:nvPr/>
          </p:nvSpPr>
          <p:spPr>
            <a:xfrm>
              <a:off x="5683103" y="4821510"/>
              <a:ext cx="2980074" cy="2036489"/>
            </a:xfrm>
            <a:custGeom>
              <a:avLst/>
              <a:gdLst>
                <a:gd name="connsiteX0" fmla="*/ 1490047 w 2980074"/>
                <a:gd name="connsiteY0" fmla="*/ 0 h 2036489"/>
                <a:gd name="connsiteX1" fmla="*/ 0 w 2980074"/>
                <a:gd name="connsiteY1" fmla="*/ 1490053 h 2036489"/>
                <a:gd name="connsiteX2" fmla="*/ 103384 w 2980074"/>
                <a:gd name="connsiteY2" fmla="*/ 2036489 h 2036489"/>
                <a:gd name="connsiteX3" fmla="*/ 2876696 w 2980074"/>
                <a:gd name="connsiteY3" fmla="*/ 2036489 h 2036489"/>
                <a:gd name="connsiteX4" fmla="*/ 2980074 w 2980074"/>
                <a:gd name="connsiteY4" fmla="*/ 1490053 h 2036489"/>
                <a:gd name="connsiteX5" fmla="*/ 1490047 w 2980074"/>
                <a:gd name="connsiteY5" fmla="*/ 0 h 203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74" h="2036489">
                  <a:moveTo>
                    <a:pt x="1490047" y="0"/>
                  </a:moveTo>
                  <a:cubicBezTo>
                    <a:pt x="667087" y="0"/>
                    <a:pt x="0" y="667118"/>
                    <a:pt x="0" y="1490053"/>
                  </a:cubicBezTo>
                  <a:cubicBezTo>
                    <a:pt x="0" y="1682985"/>
                    <a:pt x="36659" y="1867325"/>
                    <a:pt x="103384" y="2036489"/>
                  </a:cubicBezTo>
                  <a:lnTo>
                    <a:pt x="2876696" y="2036489"/>
                  </a:lnTo>
                  <a:cubicBezTo>
                    <a:pt x="2943435" y="1867325"/>
                    <a:pt x="2980074" y="1682985"/>
                    <a:pt x="2980074" y="1490053"/>
                  </a:cubicBezTo>
                  <a:cubicBezTo>
                    <a:pt x="2980074" y="667118"/>
                    <a:pt x="2312943" y="0"/>
                    <a:pt x="1490047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xmlns="" id="{59C839EB-725F-7D37-DA09-B218BE76825F}"/>
                </a:ext>
              </a:extLst>
            </p:cNvPr>
            <p:cNvSpPr/>
            <p:nvPr/>
          </p:nvSpPr>
          <p:spPr>
            <a:xfrm>
              <a:off x="0" y="3773760"/>
              <a:ext cx="3155327" cy="3084239"/>
            </a:xfrm>
            <a:custGeom>
              <a:avLst/>
              <a:gdLst>
                <a:gd name="connsiteX0" fmla="*/ 1380738 w 3155327"/>
                <a:gd name="connsiteY0" fmla="*/ 0 h 3084239"/>
                <a:gd name="connsiteX1" fmla="*/ 0 w 3155327"/>
                <a:gd name="connsiteY1" fmla="*/ 659917 h 3084239"/>
                <a:gd name="connsiteX2" fmla="*/ 0 w 3155327"/>
                <a:gd name="connsiteY2" fmla="*/ 2889295 h 3084239"/>
                <a:gd name="connsiteX3" fmla="*/ 183318 w 3155327"/>
                <a:gd name="connsiteY3" fmla="*/ 3084239 h 3084239"/>
                <a:gd name="connsiteX4" fmla="*/ 2578157 w 3155327"/>
                <a:gd name="connsiteY4" fmla="*/ 3084239 h 3084239"/>
                <a:gd name="connsiteX5" fmla="*/ 3155328 w 3155327"/>
                <a:gd name="connsiteY5" fmla="*/ 1774590 h 3084239"/>
                <a:gd name="connsiteX6" fmla="*/ 1380738 w 3155327"/>
                <a:gd name="connsiteY6" fmla="*/ 0 h 308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55327" h="3084239">
                  <a:moveTo>
                    <a:pt x="1380738" y="0"/>
                  </a:moveTo>
                  <a:cubicBezTo>
                    <a:pt x="822922" y="0"/>
                    <a:pt x="325317" y="257448"/>
                    <a:pt x="0" y="659917"/>
                  </a:cubicBezTo>
                  <a:lnTo>
                    <a:pt x="0" y="2889295"/>
                  </a:lnTo>
                  <a:cubicBezTo>
                    <a:pt x="56178" y="2958763"/>
                    <a:pt x="117443" y="3023978"/>
                    <a:pt x="183318" y="3084239"/>
                  </a:cubicBezTo>
                  <a:lnTo>
                    <a:pt x="2578157" y="3084239"/>
                  </a:lnTo>
                  <a:cubicBezTo>
                    <a:pt x="2932837" y="2759755"/>
                    <a:pt x="3155328" y="2293182"/>
                    <a:pt x="3155328" y="1774590"/>
                  </a:cubicBezTo>
                  <a:cubicBezTo>
                    <a:pt x="3155328" y="794505"/>
                    <a:pt x="2360822" y="0"/>
                    <a:pt x="1380738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56" name="Graphic 145" descr="A pond with koi fish and water lilies">
              <a:extLst>
                <a:ext uri="{FF2B5EF4-FFF2-40B4-BE49-F238E27FC236}">
                  <a16:creationId xmlns:a16="http://schemas.microsoft.com/office/drawing/2014/main" xmlns="" id="{B30F2C32-D8C8-A524-82C3-F120A4D2B759}"/>
                </a:ext>
              </a:extLst>
            </p:cNvPr>
            <p:cNvGrpSpPr/>
            <p:nvPr/>
          </p:nvGrpSpPr>
          <p:grpSpPr>
            <a:xfrm>
              <a:off x="0" y="0"/>
              <a:ext cx="2584303" cy="3367354"/>
              <a:chOff x="0" y="0"/>
              <a:chExt cx="2584303" cy="3367354"/>
            </a:xfrm>
            <a:grpFill/>
          </p:grpSpPr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xmlns="" id="{0D903AAD-D248-4B54-ED55-FFD985F0DE80}"/>
                  </a:ext>
                </a:extLst>
              </p:cNvPr>
              <p:cNvSpPr/>
              <p:nvPr/>
            </p:nvSpPr>
            <p:spPr>
              <a:xfrm>
                <a:off x="0" y="1269872"/>
                <a:ext cx="2365857" cy="2097481"/>
              </a:xfrm>
              <a:custGeom>
                <a:avLst/>
                <a:gdLst>
                  <a:gd name="connsiteX0" fmla="*/ 641521 w 2365857"/>
                  <a:gd name="connsiteY0" fmla="*/ 673741 h 2097481"/>
                  <a:gd name="connsiteX1" fmla="*/ 630568 w 2365857"/>
                  <a:gd name="connsiteY1" fmla="*/ 674789 h 2097481"/>
                  <a:gd name="connsiteX2" fmla="*/ 388645 w 2365857"/>
                  <a:gd name="connsiteY2" fmla="*/ 625291 h 2097481"/>
                  <a:gd name="connsiteX3" fmla="*/ 0 w 2365857"/>
                  <a:gd name="connsiteY3" fmla="*/ 0 h 2097481"/>
                  <a:gd name="connsiteX4" fmla="*/ 0 w 2365857"/>
                  <a:gd name="connsiteY4" fmla="*/ 41205 h 2097481"/>
                  <a:gd name="connsiteX5" fmla="*/ 375082 w 2365857"/>
                  <a:gd name="connsiteY5" fmla="*/ 644665 h 2097481"/>
                  <a:gd name="connsiteX6" fmla="*/ 738422 w 2365857"/>
                  <a:gd name="connsiteY6" fmla="*/ 1421143 h 2097481"/>
                  <a:gd name="connsiteX7" fmla="*/ 1355896 w 2365857"/>
                  <a:gd name="connsiteY7" fmla="*/ 2097481 h 2097481"/>
                  <a:gd name="connsiteX8" fmla="*/ 399999 w 2365857"/>
                  <a:gd name="connsiteY8" fmla="*/ 649808 h 2097481"/>
                  <a:gd name="connsiteX9" fmla="*/ 621563 w 2365857"/>
                  <a:gd name="connsiteY9" fmla="*/ 695141 h 2097481"/>
                  <a:gd name="connsiteX10" fmla="*/ 1450994 w 2365857"/>
                  <a:gd name="connsiteY10" fmla="*/ 1000068 h 2097481"/>
                  <a:gd name="connsiteX11" fmla="*/ 2365858 w 2365857"/>
                  <a:gd name="connsiteY11" fmla="*/ 1041692 h 2097481"/>
                  <a:gd name="connsiteX12" fmla="*/ 1508163 w 2365857"/>
                  <a:gd name="connsiteY12" fmla="*/ 720649 h 2097481"/>
                  <a:gd name="connsiteX13" fmla="*/ 641521 w 2365857"/>
                  <a:gd name="connsiteY13" fmla="*/ 673741 h 209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65857" h="2097481">
                    <a:moveTo>
                      <a:pt x="641521" y="673741"/>
                    </a:moveTo>
                    <a:cubicBezTo>
                      <a:pt x="635883" y="674275"/>
                      <a:pt x="630568" y="674789"/>
                      <a:pt x="630568" y="674789"/>
                    </a:cubicBezTo>
                    <a:lnTo>
                      <a:pt x="388645" y="625291"/>
                    </a:lnTo>
                    <a:lnTo>
                      <a:pt x="0" y="0"/>
                    </a:lnTo>
                    <a:lnTo>
                      <a:pt x="0" y="41205"/>
                    </a:lnTo>
                    <a:lnTo>
                      <a:pt x="375082" y="644665"/>
                    </a:lnTo>
                    <a:cubicBezTo>
                      <a:pt x="413614" y="772560"/>
                      <a:pt x="524205" y="1096721"/>
                      <a:pt x="738422" y="1421143"/>
                    </a:cubicBezTo>
                    <a:cubicBezTo>
                      <a:pt x="1013720" y="1838071"/>
                      <a:pt x="1355896" y="2097481"/>
                      <a:pt x="1355896" y="2097481"/>
                    </a:cubicBezTo>
                    <a:lnTo>
                      <a:pt x="399999" y="649808"/>
                    </a:lnTo>
                    <a:lnTo>
                      <a:pt x="621563" y="695141"/>
                    </a:lnTo>
                    <a:cubicBezTo>
                      <a:pt x="716445" y="747770"/>
                      <a:pt x="1041190" y="916222"/>
                      <a:pt x="1450994" y="1000068"/>
                    </a:cubicBezTo>
                    <a:cubicBezTo>
                      <a:pt x="1940471" y="1100214"/>
                      <a:pt x="2365858" y="1041692"/>
                      <a:pt x="2365858" y="1041692"/>
                    </a:cubicBezTo>
                    <a:cubicBezTo>
                      <a:pt x="2365858" y="1041692"/>
                      <a:pt x="1997640" y="820795"/>
                      <a:pt x="1508163" y="720649"/>
                    </a:cubicBezTo>
                    <a:cubicBezTo>
                      <a:pt x="1116584" y="640537"/>
                      <a:pt x="766083" y="661962"/>
                      <a:pt x="641521" y="6737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xmlns="" id="{50B6FB8E-CCD3-9843-D3C3-571A4DB992B8}"/>
                  </a:ext>
                </a:extLst>
              </p:cNvPr>
              <p:cNvSpPr/>
              <p:nvPr/>
            </p:nvSpPr>
            <p:spPr>
              <a:xfrm>
                <a:off x="0" y="0"/>
                <a:ext cx="2584303" cy="1587492"/>
              </a:xfrm>
              <a:custGeom>
                <a:avLst/>
                <a:gdLst>
                  <a:gd name="connsiteX0" fmla="*/ 1936490 w 2584303"/>
                  <a:gd name="connsiteY0" fmla="*/ 0 h 1587492"/>
                  <a:gd name="connsiteX1" fmla="*/ 1405179 w 2584303"/>
                  <a:gd name="connsiteY1" fmla="*/ 0 h 1587492"/>
                  <a:gd name="connsiteX2" fmla="*/ 1074712 w 2584303"/>
                  <a:gd name="connsiteY2" fmla="*/ 195231 h 1587492"/>
                  <a:gd name="connsiteX3" fmla="*/ 140056 w 2584303"/>
                  <a:gd name="connsiteY3" fmla="*/ 1045407 h 1587492"/>
                  <a:gd name="connsiteX4" fmla="*/ 0 w 2584303"/>
                  <a:gd name="connsiteY4" fmla="*/ 1020585 h 1587492"/>
                  <a:gd name="connsiteX5" fmla="*/ 0 w 2584303"/>
                  <a:gd name="connsiteY5" fmla="*/ 1042676 h 1587492"/>
                  <a:gd name="connsiteX6" fmla="*/ 123965 w 2584303"/>
                  <a:gd name="connsiteY6" fmla="*/ 1064647 h 1587492"/>
                  <a:gd name="connsiteX7" fmla="*/ 1308697 w 2584303"/>
                  <a:gd name="connsiteY7" fmla="*/ 1505757 h 1587492"/>
                  <a:gd name="connsiteX8" fmla="*/ 2584304 w 2584303"/>
                  <a:gd name="connsiteY8" fmla="*/ 1563796 h 1587492"/>
                  <a:gd name="connsiteX9" fmla="*/ 1388409 w 2584303"/>
                  <a:gd name="connsiteY9" fmla="*/ 1116159 h 1587492"/>
                  <a:gd name="connsiteX10" fmla="*/ 160249 w 2584303"/>
                  <a:gd name="connsiteY10" fmla="*/ 1052690 h 1587492"/>
                  <a:gd name="connsiteX11" fmla="*/ 159188 w 2584303"/>
                  <a:gd name="connsiteY11" fmla="*/ 1048798 h 1587492"/>
                  <a:gd name="connsiteX12" fmla="*/ 1293832 w 2584303"/>
                  <a:gd name="connsiteY12" fmla="*/ 527082 h 1587492"/>
                  <a:gd name="connsiteX13" fmla="*/ 1936490 w 2584303"/>
                  <a:gd name="connsiteY13" fmla="*/ 0 h 158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3" h="1587492">
                    <a:moveTo>
                      <a:pt x="1936490" y="0"/>
                    </a:moveTo>
                    <a:lnTo>
                      <a:pt x="1405179" y="0"/>
                    </a:lnTo>
                    <a:cubicBezTo>
                      <a:pt x="1297769" y="56744"/>
                      <a:pt x="1186256" y="121577"/>
                      <a:pt x="1074712" y="195231"/>
                    </a:cubicBezTo>
                    <a:cubicBezTo>
                      <a:pt x="544563" y="545287"/>
                      <a:pt x="197136" y="972826"/>
                      <a:pt x="140056" y="1045407"/>
                    </a:cubicBezTo>
                    <a:lnTo>
                      <a:pt x="0" y="1020585"/>
                    </a:lnTo>
                    <a:lnTo>
                      <a:pt x="0" y="1042676"/>
                    </a:lnTo>
                    <a:lnTo>
                      <a:pt x="123965" y="1064647"/>
                    </a:lnTo>
                    <a:cubicBezTo>
                      <a:pt x="202051" y="1109682"/>
                      <a:pt x="684644" y="1378077"/>
                      <a:pt x="1308697" y="1505757"/>
                    </a:cubicBezTo>
                    <a:cubicBezTo>
                      <a:pt x="1991182" y="1645393"/>
                      <a:pt x="2584304" y="1563796"/>
                      <a:pt x="2584304" y="1563796"/>
                    </a:cubicBezTo>
                    <a:cubicBezTo>
                      <a:pt x="2584304" y="1563796"/>
                      <a:pt x="2070894" y="1255802"/>
                      <a:pt x="1388409" y="1116159"/>
                    </a:cubicBezTo>
                    <a:cubicBezTo>
                      <a:pt x="820014" y="999865"/>
                      <a:pt x="313677" y="1037019"/>
                      <a:pt x="160249" y="1052690"/>
                    </a:cubicBezTo>
                    <a:lnTo>
                      <a:pt x="159188" y="1048798"/>
                    </a:lnTo>
                    <a:cubicBezTo>
                      <a:pt x="280765" y="1014971"/>
                      <a:pt x="787070" y="861695"/>
                      <a:pt x="1293832" y="527082"/>
                    </a:cubicBezTo>
                    <a:cubicBezTo>
                      <a:pt x="1557757" y="352819"/>
                      <a:pt x="1776400" y="159334"/>
                      <a:pt x="1936490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9" name="Graphic 145" descr="A pond with koi fish and water lilies">
              <a:extLst>
                <a:ext uri="{FF2B5EF4-FFF2-40B4-BE49-F238E27FC236}">
                  <a16:creationId xmlns:a16="http://schemas.microsoft.com/office/drawing/2014/main" xmlns="" id="{B9D9CABD-3424-F6F0-F126-41E89920BD08}"/>
                </a:ext>
              </a:extLst>
            </p:cNvPr>
            <p:cNvGrpSpPr/>
            <p:nvPr/>
          </p:nvGrpSpPr>
          <p:grpSpPr>
            <a:xfrm>
              <a:off x="269694" y="4103668"/>
              <a:ext cx="2481018" cy="2754331"/>
              <a:chOff x="269694" y="4103668"/>
              <a:chExt cx="2481018" cy="2754331"/>
            </a:xfrm>
            <a:grpFill/>
          </p:grpSpPr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xmlns="" id="{1D0F4DCF-57C2-67A8-BD01-BCD93C49E1BC}"/>
                  </a:ext>
                </a:extLst>
              </p:cNvPr>
              <p:cNvSpPr/>
              <p:nvPr/>
            </p:nvSpPr>
            <p:spPr>
              <a:xfrm>
                <a:off x="1513268" y="5379535"/>
                <a:ext cx="1237443" cy="1319968"/>
              </a:xfrm>
              <a:custGeom>
                <a:avLst/>
                <a:gdLst>
                  <a:gd name="connsiteX0" fmla="*/ 1237444 w 1237443"/>
                  <a:gd name="connsiteY0" fmla="*/ 0 h 1319968"/>
                  <a:gd name="connsiteX1" fmla="*/ 514687 w 1237443"/>
                  <a:gd name="connsiteY1" fmla="*/ 562439 h 1319968"/>
                  <a:gd name="connsiteX2" fmla="*/ 0 w 1237443"/>
                  <a:gd name="connsiteY2" fmla="*/ 1319968 h 1319968"/>
                  <a:gd name="connsiteX3" fmla="*/ 722757 w 1237443"/>
                  <a:gd name="connsiteY3" fmla="*/ 757498 h 1319968"/>
                  <a:gd name="connsiteX4" fmla="*/ 1237444 w 1237443"/>
                  <a:gd name="connsiteY4" fmla="*/ 0 h 13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443" h="1319968">
                    <a:moveTo>
                      <a:pt x="1237444" y="0"/>
                    </a:moveTo>
                    <a:cubicBezTo>
                      <a:pt x="1237444" y="0"/>
                      <a:pt x="856399" y="197942"/>
                      <a:pt x="514687" y="562439"/>
                    </a:cubicBezTo>
                    <a:cubicBezTo>
                      <a:pt x="172974" y="926928"/>
                      <a:pt x="0" y="1319968"/>
                      <a:pt x="0" y="1319968"/>
                    </a:cubicBezTo>
                    <a:cubicBezTo>
                      <a:pt x="0" y="1319968"/>
                      <a:pt x="381044" y="1121975"/>
                      <a:pt x="722757" y="757498"/>
                    </a:cubicBezTo>
                    <a:cubicBezTo>
                      <a:pt x="1064470" y="393008"/>
                      <a:pt x="1237444" y="0"/>
                      <a:pt x="1237444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xmlns="" id="{FB1AFED4-10F9-0237-EE9B-CF431A35B256}"/>
                  </a:ext>
                </a:extLst>
              </p:cNvPr>
              <p:cNvSpPr/>
              <p:nvPr/>
            </p:nvSpPr>
            <p:spPr>
              <a:xfrm>
                <a:off x="269694" y="4103668"/>
                <a:ext cx="1958470" cy="2754331"/>
              </a:xfrm>
              <a:custGeom>
                <a:avLst/>
                <a:gdLst>
                  <a:gd name="connsiteX0" fmla="*/ 950725 w 1958470"/>
                  <a:gd name="connsiteY0" fmla="*/ 1482293 h 2754331"/>
                  <a:gd name="connsiteX1" fmla="*/ 253324 w 1958470"/>
                  <a:gd name="connsiteY1" fmla="*/ 2495188 h 2754331"/>
                  <a:gd name="connsiteX2" fmla="*/ 249450 w 1958470"/>
                  <a:gd name="connsiteY2" fmla="*/ 2494109 h 2754331"/>
                  <a:gd name="connsiteX3" fmla="*/ 399393 w 1958470"/>
                  <a:gd name="connsiteY3" fmla="*/ 1254284 h 2754331"/>
                  <a:gd name="connsiteX4" fmla="*/ 159998 w 1958470"/>
                  <a:gd name="connsiteY4" fmla="*/ 0 h 2754331"/>
                  <a:gd name="connsiteX5" fmla="*/ 1934 w 1958470"/>
                  <a:gd name="connsiteY5" fmla="*/ 1267105 h 2754331"/>
                  <a:gd name="connsiteX6" fmla="*/ 236522 w 1958470"/>
                  <a:gd name="connsiteY6" fmla="*/ 2508587 h 2754331"/>
                  <a:gd name="connsiteX7" fmla="*/ 17281 w 1958470"/>
                  <a:gd name="connsiteY7" fmla="*/ 2754332 h 2754331"/>
                  <a:gd name="connsiteX8" fmla="*/ 46441 w 1958470"/>
                  <a:gd name="connsiteY8" fmla="*/ 2754332 h 2754331"/>
                  <a:gd name="connsiteX9" fmla="*/ 244357 w 1958470"/>
                  <a:gd name="connsiteY9" fmla="*/ 2532463 h 2754331"/>
                  <a:gd name="connsiteX10" fmla="*/ 1240838 w 1958470"/>
                  <a:gd name="connsiteY10" fmla="*/ 1754276 h 2754331"/>
                  <a:gd name="connsiteX11" fmla="*/ 1958470 w 1958470"/>
                  <a:gd name="connsiteY11" fmla="*/ 698081 h 2754331"/>
                  <a:gd name="connsiteX12" fmla="*/ 950725 w 1958470"/>
                  <a:gd name="connsiteY12" fmla="*/ 1482293 h 275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58470" h="2754331">
                    <a:moveTo>
                      <a:pt x="950725" y="1482293"/>
                    </a:moveTo>
                    <a:cubicBezTo>
                      <a:pt x="553933" y="1905540"/>
                      <a:pt x="320354" y="2356314"/>
                      <a:pt x="253324" y="2495188"/>
                    </a:cubicBezTo>
                    <a:lnTo>
                      <a:pt x="249450" y="2494109"/>
                    </a:lnTo>
                    <a:cubicBezTo>
                      <a:pt x="284324" y="2372760"/>
                      <a:pt x="418970" y="1861210"/>
                      <a:pt x="399393" y="1254284"/>
                    </a:cubicBezTo>
                    <a:cubicBezTo>
                      <a:pt x="376933" y="558019"/>
                      <a:pt x="159998" y="0"/>
                      <a:pt x="159998" y="0"/>
                    </a:cubicBezTo>
                    <a:cubicBezTo>
                      <a:pt x="159998" y="0"/>
                      <a:pt x="-20520" y="570840"/>
                      <a:pt x="1934" y="1267105"/>
                    </a:cubicBezTo>
                    <a:cubicBezTo>
                      <a:pt x="22412" y="1901971"/>
                      <a:pt x="204549" y="2421782"/>
                      <a:pt x="236522" y="2508587"/>
                    </a:cubicBezTo>
                    <a:lnTo>
                      <a:pt x="17281" y="2754332"/>
                    </a:lnTo>
                    <a:lnTo>
                      <a:pt x="46441" y="2754332"/>
                    </a:lnTo>
                    <a:lnTo>
                      <a:pt x="244357" y="2532463"/>
                    </a:lnTo>
                    <a:cubicBezTo>
                      <a:pt x="323199" y="2489790"/>
                      <a:pt x="804929" y="2219243"/>
                      <a:pt x="1240838" y="1754276"/>
                    </a:cubicBezTo>
                    <a:cubicBezTo>
                      <a:pt x="1717291" y="1246060"/>
                      <a:pt x="1958470" y="698081"/>
                      <a:pt x="1958470" y="698081"/>
                    </a:cubicBezTo>
                    <a:cubicBezTo>
                      <a:pt x="1958470" y="698081"/>
                      <a:pt x="1427178" y="974084"/>
                      <a:pt x="950725" y="148229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xmlns="" id="{06266A39-91B3-B7A0-6947-A3A1BAD5D77E}"/>
                </a:ext>
              </a:extLst>
            </p:cNvPr>
            <p:cNvSpPr/>
            <p:nvPr/>
          </p:nvSpPr>
          <p:spPr>
            <a:xfrm>
              <a:off x="2203297" y="3193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7"/>
                    <a:pt x="63967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xmlns="" id="{1202F3FD-DACA-D9FC-FF9A-49764E9B6947}"/>
                </a:ext>
              </a:extLst>
            </p:cNvPr>
            <p:cNvSpPr/>
            <p:nvPr/>
          </p:nvSpPr>
          <p:spPr>
            <a:xfrm>
              <a:off x="8058023" y="59835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2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8"/>
                    <a:pt x="63967" y="0"/>
                    <a:pt x="142875" y="0"/>
                  </a:cubicBezTo>
                  <a:cubicBezTo>
                    <a:pt x="221782" y="0"/>
                    <a:pt x="285750" y="63968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xmlns="" id="{43ABBE31-E837-70FD-C901-82729A5D8060}"/>
                </a:ext>
              </a:extLst>
            </p:cNvPr>
            <p:cNvSpPr/>
            <p:nvPr/>
          </p:nvSpPr>
          <p:spPr>
            <a:xfrm>
              <a:off x="3533717" y="6308725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xmlns="" id="{32090D09-4D6A-F88A-D281-E740247AC49F}"/>
                </a:ext>
              </a:extLst>
            </p:cNvPr>
            <p:cNvSpPr/>
            <p:nvPr/>
          </p:nvSpPr>
          <p:spPr>
            <a:xfrm>
              <a:off x="4365618" y="2358707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xmlns="" id="{46BAE13D-D60F-9857-DB1A-79E0B4BCAC04}"/>
                </a:ext>
              </a:extLst>
            </p:cNvPr>
            <p:cNvSpPr/>
            <p:nvPr/>
          </p:nvSpPr>
          <p:spPr>
            <a:xfrm rot="18900000">
              <a:off x="5625902" y="217805"/>
              <a:ext cx="1435086" cy="1435086"/>
            </a:xfrm>
            <a:custGeom>
              <a:avLst/>
              <a:gdLst>
                <a:gd name="connsiteX0" fmla="*/ 1435086 w 1435086"/>
                <a:gd name="connsiteY0" fmla="*/ 717543 h 1435086"/>
                <a:gd name="connsiteX1" fmla="*/ 717543 w 1435086"/>
                <a:gd name="connsiteY1" fmla="*/ 1435086 h 1435086"/>
                <a:gd name="connsiteX2" fmla="*/ 0 w 1435086"/>
                <a:gd name="connsiteY2" fmla="*/ 717543 h 1435086"/>
                <a:gd name="connsiteX3" fmla="*/ 717543 w 1435086"/>
                <a:gd name="connsiteY3" fmla="*/ 0 h 1435086"/>
                <a:gd name="connsiteX4" fmla="*/ 1435086 w 1435086"/>
                <a:gd name="connsiteY4" fmla="*/ 717543 h 143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086" h="1435086">
                  <a:moveTo>
                    <a:pt x="1435086" y="717543"/>
                  </a:moveTo>
                  <a:cubicBezTo>
                    <a:pt x="1435086" y="1113831"/>
                    <a:pt x="1113831" y="1435086"/>
                    <a:pt x="717543" y="1435086"/>
                  </a:cubicBezTo>
                  <a:cubicBezTo>
                    <a:pt x="321255" y="1435086"/>
                    <a:pt x="0" y="1113831"/>
                    <a:pt x="0" y="717543"/>
                  </a:cubicBezTo>
                  <a:cubicBezTo>
                    <a:pt x="0" y="321255"/>
                    <a:pt x="321255" y="0"/>
                    <a:pt x="717543" y="0"/>
                  </a:cubicBezTo>
                  <a:cubicBezTo>
                    <a:pt x="1113831" y="0"/>
                    <a:pt x="1435086" y="321255"/>
                    <a:pt x="1435086" y="71754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xmlns="" id="{CC72BE81-26FD-493A-E33B-F79CFCB5F81B}"/>
                </a:ext>
              </a:extLst>
            </p:cNvPr>
            <p:cNvSpPr/>
            <p:nvPr/>
          </p:nvSpPr>
          <p:spPr>
            <a:xfrm>
              <a:off x="1492097" y="49081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5"/>
                    <a:pt x="109455" y="0"/>
                    <a:pt x="244475" y="0"/>
                  </a:cubicBezTo>
                  <a:cubicBezTo>
                    <a:pt x="379495" y="0"/>
                    <a:pt x="488950" y="109455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xmlns="" id="{1409B476-6407-ED9D-416F-D9A803AACC42}"/>
                </a:ext>
              </a:extLst>
            </p:cNvPr>
            <p:cNvSpPr/>
            <p:nvPr/>
          </p:nvSpPr>
          <p:spPr>
            <a:xfrm>
              <a:off x="5276697" y="402776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6"/>
                    <a:pt x="109455" y="0"/>
                    <a:pt x="244475" y="0"/>
                  </a:cubicBezTo>
                  <a:cubicBezTo>
                    <a:pt x="379495" y="0"/>
                    <a:pt x="488950" y="109456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xmlns="" id="{3EA9A45A-C797-EC40-C310-34053ABE7598}"/>
                </a:ext>
              </a:extLst>
            </p:cNvPr>
            <p:cNvSpPr/>
            <p:nvPr/>
          </p:nvSpPr>
          <p:spPr>
            <a:xfrm>
              <a:off x="7093635" y="945864"/>
              <a:ext cx="518693" cy="518693"/>
            </a:xfrm>
            <a:custGeom>
              <a:avLst/>
              <a:gdLst>
                <a:gd name="connsiteX0" fmla="*/ 518693 w 518693"/>
                <a:gd name="connsiteY0" fmla="*/ 259347 h 518693"/>
                <a:gd name="connsiteX1" fmla="*/ 259346 w 518693"/>
                <a:gd name="connsiteY1" fmla="*/ 518693 h 518693"/>
                <a:gd name="connsiteX2" fmla="*/ -1 w 518693"/>
                <a:gd name="connsiteY2" fmla="*/ 259347 h 518693"/>
                <a:gd name="connsiteX3" fmla="*/ 259346 w 518693"/>
                <a:gd name="connsiteY3" fmla="*/ 0 h 518693"/>
                <a:gd name="connsiteX4" fmla="*/ 518693 w 518693"/>
                <a:gd name="connsiteY4" fmla="*/ 259347 h 51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693" h="518693">
                  <a:moveTo>
                    <a:pt x="518693" y="259347"/>
                  </a:moveTo>
                  <a:cubicBezTo>
                    <a:pt x="518693" y="402580"/>
                    <a:pt x="402580" y="518693"/>
                    <a:pt x="259346" y="518693"/>
                  </a:cubicBezTo>
                  <a:cubicBezTo>
                    <a:pt x="116113" y="518693"/>
                    <a:pt x="-1" y="402580"/>
                    <a:pt x="-1" y="259347"/>
                  </a:cubicBezTo>
                  <a:cubicBezTo>
                    <a:pt x="-1" y="116113"/>
                    <a:pt x="116113" y="0"/>
                    <a:pt x="259346" y="0"/>
                  </a:cubicBezTo>
                  <a:cubicBezTo>
                    <a:pt x="402580" y="0"/>
                    <a:pt x="518693" y="116113"/>
                    <a:pt x="518693" y="259347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0" name="Graphic 145" descr="A pond with koi fish and water lilies">
              <a:extLst>
                <a:ext uri="{FF2B5EF4-FFF2-40B4-BE49-F238E27FC236}">
                  <a16:creationId xmlns:a16="http://schemas.microsoft.com/office/drawing/2014/main" xmlns="" id="{A79E1545-7C92-77AD-685A-6194B6CB44F3}"/>
                </a:ext>
              </a:extLst>
            </p:cNvPr>
            <p:cNvGrpSpPr/>
            <p:nvPr/>
          </p:nvGrpSpPr>
          <p:grpSpPr>
            <a:xfrm>
              <a:off x="3562203" y="1068654"/>
              <a:ext cx="3216293" cy="3216281"/>
              <a:chOff x="3562203" y="1068654"/>
              <a:chExt cx="3216293" cy="3216281"/>
            </a:xfrm>
            <a:grpFill/>
          </p:grpSpPr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xmlns="" id="{2EE5C4FF-F17F-DD5E-4128-729AEEAA25EE}"/>
                  </a:ext>
                </a:extLst>
              </p:cNvPr>
              <p:cNvSpPr/>
              <p:nvPr/>
            </p:nvSpPr>
            <p:spPr>
              <a:xfrm>
                <a:off x="3562203" y="1068654"/>
                <a:ext cx="3216293" cy="3216281"/>
              </a:xfrm>
              <a:custGeom>
                <a:avLst/>
                <a:gdLst>
                  <a:gd name="connsiteX0" fmla="*/ 1608138 w 3216293"/>
                  <a:gd name="connsiteY0" fmla="*/ 3216282 h 3216281"/>
                  <a:gd name="connsiteX1" fmla="*/ 471011 w 3216293"/>
                  <a:gd name="connsiteY1" fmla="*/ 2745264 h 3216281"/>
                  <a:gd name="connsiteX2" fmla="*/ 0 w 3216293"/>
                  <a:gd name="connsiteY2" fmla="*/ 1608137 h 3216281"/>
                  <a:gd name="connsiteX3" fmla="*/ 471011 w 3216293"/>
                  <a:gd name="connsiteY3" fmla="*/ 471011 h 3216281"/>
                  <a:gd name="connsiteX4" fmla="*/ 1608138 w 3216293"/>
                  <a:gd name="connsiteY4" fmla="*/ 0 h 3216281"/>
                  <a:gd name="connsiteX5" fmla="*/ 2745258 w 3216293"/>
                  <a:gd name="connsiteY5" fmla="*/ 471011 h 3216281"/>
                  <a:gd name="connsiteX6" fmla="*/ 3216294 w 3216293"/>
                  <a:gd name="connsiteY6" fmla="*/ 1608137 h 3216281"/>
                  <a:gd name="connsiteX7" fmla="*/ 2745258 w 3216293"/>
                  <a:gd name="connsiteY7" fmla="*/ 2745264 h 3216281"/>
                  <a:gd name="connsiteX8" fmla="*/ 1608138 w 3216293"/>
                  <a:gd name="connsiteY8" fmla="*/ 3216282 h 3216281"/>
                  <a:gd name="connsiteX9" fmla="*/ 1608138 w 3216293"/>
                  <a:gd name="connsiteY9" fmla="*/ 12700 h 3216281"/>
                  <a:gd name="connsiteX10" fmla="*/ 12700 w 3216293"/>
                  <a:gd name="connsiteY10" fmla="*/ 1608137 h 3216281"/>
                  <a:gd name="connsiteX11" fmla="*/ 1608138 w 3216293"/>
                  <a:gd name="connsiteY11" fmla="*/ 3203575 h 3216281"/>
                  <a:gd name="connsiteX12" fmla="*/ 3203594 w 3216293"/>
                  <a:gd name="connsiteY12" fmla="*/ 1608137 h 3216281"/>
                  <a:gd name="connsiteX13" fmla="*/ 1608138 w 3216293"/>
                  <a:gd name="connsiteY13" fmla="*/ 12700 h 3216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216293" h="3216281">
                    <a:moveTo>
                      <a:pt x="1608138" y="3216282"/>
                    </a:moveTo>
                    <a:cubicBezTo>
                      <a:pt x="1178585" y="3216282"/>
                      <a:pt x="774751" y="3049003"/>
                      <a:pt x="471011" y="2745264"/>
                    </a:cubicBezTo>
                    <a:cubicBezTo>
                      <a:pt x="167272" y="2441530"/>
                      <a:pt x="0" y="2037690"/>
                      <a:pt x="0" y="1608137"/>
                    </a:cubicBezTo>
                    <a:cubicBezTo>
                      <a:pt x="0" y="1178585"/>
                      <a:pt x="167278" y="774751"/>
                      <a:pt x="471011" y="471011"/>
                    </a:cubicBezTo>
                    <a:cubicBezTo>
                      <a:pt x="774745" y="167272"/>
                      <a:pt x="1178585" y="0"/>
                      <a:pt x="1608138" y="0"/>
                    </a:cubicBezTo>
                    <a:cubicBezTo>
                      <a:pt x="2037690" y="0"/>
                      <a:pt x="2441524" y="167278"/>
                      <a:pt x="2745258" y="471011"/>
                    </a:cubicBezTo>
                    <a:cubicBezTo>
                      <a:pt x="3048972" y="774751"/>
                      <a:pt x="3216294" y="1178585"/>
                      <a:pt x="3216294" y="1608137"/>
                    </a:cubicBezTo>
                    <a:cubicBezTo>
                      <a:pt x="3216294" y="2037690"/>
                      <a:pt x="3048972" y="2441530"/>
                      <a:pt x="2745258" y="2745264"/>
                    </a:cubicBezTo>
                    <a:cubicBezTo>
                      <a:pt x="2441524" y="3049003"/>
                      <a:pt x="2037683" y="3216282"/>
                      <a:pt x="1608138" y="3216282"/>
                    </a:cubicBezTo>
                    <a:close/>
                    <a:moveTo>
                      <a:pt x="1608138" y="12700"/>
                    </a:moveTo>
                    <a:cubicBezTo>
                      <a:pt x="728409" y="12700"/>
                      <a:pt x="12700" y="728409"/>
                      <a:pt x="12700" y="1608137"/>
                    </a:cubicBezTo>
                    <a:cubicBezTo>
                      <a:pt x="12700" y="2487866"/>
                      <a:pt x="728409" y="3203575"/>
                      <a:pt x="1608138" y="3203575"/>
                    </a:cubicBezTo>
                    <a:cubicBezTo>
                      <a:pt x="2487867" y="3203575"/>
                      <a:pt x="3203594" y="2487860"/>
                      <a:pt x="3203594" y="1608137"/>
                    </a:cubicBezTo>
                    <a:cubicBezTo>
                      <a:pt x="3203594" y="728415"/>
                      <a:pt x="2487860" y="12700"/>
                      <a:pt x="1608138" y="1270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xmlns="" id="{AAB6EFD6-C60E-A58D-D4D4-CB6F68FEDFC6}"/>
                  </a:ext>
                </a:extLst>
              </p:cNvPr>
              <p:cNvSpPr/>
              <p:nvPr/>
            </p:nvSpPr>
            <p:spPr>
              <a:xfrm>
                <a:off x="3962647" y="1469097"/>
                <a:ext cx="2415355" cy="2415387"/>
              </a:xfrm>
              <a:custGeom>
                <a:avLst/>
                <a:gdLst>
                  <a:gd name="connsiteX0" fmla="*/ 1207694 w 2415355"/>
                  <a:gd name="connsiteY0" fmla="*/ 2415388 h 2415387"/>
                  <a:gd name="connsiteX1" fmla="*/ 0 w 2415355"/>
                  <a:gd name="connsiteY1" fmla="*/ 1207694 h 2415387"/>
                  <a:gd name="connsiteX2" fmla="*/ 1207694 w 2415355"/>
                  <a:gd name="connsiteY2" fmla="*/ 0 h 2415387"/>
                  <a:gd name="connsiteX3" fmla="*/ 2415356 w 2415355"/>
                  <a:gd name="connsiteY3" fmla="*/ 1207694 h 2415387"/>
                  <a:gd name="connsiteX4" fmla="*/ 1207694 w 2415355"/>
                  <a:gd name="connsiteY4" fmla="*/ 2415388 h 2415387"/>
                  <a:gd name="connsiteX5" fmla="*/ 1207694 w 2415355"/>
                  <a:gd name="connsiteY5" fmla="*/ 12706 h 2415387"/>
                  <a:gd name="connsiteX6" fmla="*/ 12700 w 2415355"/>
                  <a:gd name="connsiteY6" fmla="*/ 1207700 h 2415387"/>
                  <a:gd name="connsiteX7" fmla="*/ 1207694 w 2415355"/>
                  <a:gd name="connsiteY7" fmla="*/ 2402694 h 2415387"/>
                  <a:gd name="connsiteX8" fmla="*/ 2402656 w 2415355"/>
                  <a:gd name="connsiteY8" fmla="*/ 1207700 h 2415387"/>
                  <a:gd name="connsiteX9" fmla="*/ 1207694 w 2415355"/>
                  <a:gd name="connsiteY9" fmla="*/ 12706 h 241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15355" h="2415387">
                    <a:moveTo>
                      <a:pt x="1207694" y="2415388"/>
                    </a:moveTo>
                    <a:cubicBezTo>
                      <a:pt x="541769" y="2415388"/>
                      <a:pt x="0" y="1873618"/>
                      <a:pt x="0" y="1207694"/>
                    </a:cubicBezTo>
                    <a:cubicBezTo>
                      <a:pt x="0" y="541769"/>
                      <a:pt x="541769" y="0"/>
                      <a:pt x="1207694" y="0"/>
                    </a:cubicBezTo>
                    <a:cubicBezTo>
                      <a:pt x="1873618" y="0"/>
                      <a:pt x="2415356" y="541769"/>
                      <a:pt x="2415356" y="1207694"/>
                    </a:cubicBezTo>
                    <a:cubicBezTo>
                      <a:pt x="2415356" y="1873625"/>
                      <a:pt x="1873612" y="2415388"/>
                      <a:pt x="1207694" y="2415388"/>
                    </a:cubicBezTo>
                    <a:close/>
                    <a:moveTo>
                      <a:pt x="1207694" y="12706"/>
                    </a:moveTo>
                    <a:cubicBezTo>
                      <a:pt x="548774" y="12706"/>
                      <a:pt x="12700" y="548773"/>
                      <a:pt x="12700" y="1207700"/>
                    </a:cubicBezTo>
                    <a:cubicBezTo>
                      <a:pt x="12700" y="1866627"/>
                      <a:pt x="548767" y="2402694"/>
                      <a:pt x="1207694" y="2402694"/>
                    </a:cubicBezTo>
                    <a:cubicBezTo>
                      <a:pt x="1866621" y="2402694"/>
                      <a:pt x="2402656" y="1866621"/>
                      <a:pt x="2402656" y="1207700"/>
                    </a:cubicBezTo>
                    <a:cubicBezTo>
                      <a:pt x="2402656" y="548780"/>
                      <a:pt x="1866614" y="12706"/>
                      <a:pt x="1207694" y="1270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3" name="Graphic 145" descr="A pond with koi fish and water lilies">
              <a:extLst>
                <a:ext uri="{FF2B5EF4-FFF2-40B4-BE49-F238E27FC236}">
                  <a16:creationId xmlns:a16="http://schemas.microsoft.com/office/drawing/2014/main" xmlns="" id="{4F957160-2B72-FE4E-A29E-98084DE7FF4F}"/>
                </a:ext>
              </a:extLst>
            </p:cNvPr>
            <p:cNvGrpSpPr/>
            <p:nvPr/>
          </p:nvGrpSpPr>
          <p:grpSpPr>
            <a:xfrm>
              <a:off x="1374114" y="704862"/>
              <a:ext cx="2869374" cy="2869387"/>
              <a:chOff x="1374114" y="704862"/>
              <a:chExt cx="2869374" cy="2869387"/>
            </a:xfrm>
            <a:grpFill/>
          </p:grpSpPr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xmlns="" id="{5237BD17-746D-D835-9C7A-6BC558AFF38A}"/>
                  </a:ext>
                </a:extLst>
              </p:cNvPr>
              <p:cNvSpPr/>
              <p:nvPr/>
            </p:nvSpPr>
            <p:spPr>
              <a:xfrm>
                <a:off x="1374114" y="704862"/>
                <a:ext cx="2869374" cy="2869387"/>
              </a:xfrm>
              <a:custGeom>
                <a:avLst/>
                <a:gdLst>
                  <a:gd name="connsiteX0" fmla="*/ 1434687 w 2869374"/>
                  <a:gd name="connsiteY0" fmla="*/ 2869387 h 2869387"/>
                  <a:gd name="connsiteX1" fmla="*/ 420211 w 2869374"/>
                  <a:gd name="connsiteY1" fmla="*/ 2449176 h 2869387"/>
                  <a:gd name="connsiteX2" fmla="*/ 0 w 2869374"/>
                  <a:gd name="connsiteY2" fmla="*/ 1434694 h 2869387"/>
                  <a:gd name="connsiteX3" fmla="*/ 420211 w 2869374"/>
                  <a:gd name="connsiteY3" fmla="*/ 420211 h 2869387"/>
                  <a:gd name="connsiteX4" fmla="*/ 1434687 w 2869374"/>
                  <a:gd name="connsiteY4" fmla="*/ 0 h 2869387"/>
                  <a:gd name="connsiteX5" fmla="*/ 2449163 w 2869374"/>
                  <a:gd name="connsiteY5" fmla="*/ 420211 h 2869387"/>
                  <a:gd name="connsiteX6" fmla="*/ 2869375 w 2869374"/>
                  <a:gd name="connsiteY6" fmla="*/ 1434694 h 2869387"/>
                  <a:gd name="connsiteX7" fmla="*/ 2449163 w 2869374"/>
                  <a:gd name="connsiteY7" fmla="*/ 2449176 h 2869387"/>
                  <a:gd name="connsiteX8" fmla="*/ 1434687 w 2869374"/>
                  <a:gd name="connsiteY8" fmla="*/ 2869387 h 2869387"/>
                  <a:gd name="connsiteX9" fmla="*/ 1434687 w 2869374"/>
                  <a:gd name="connsiteY9" fmla="*/ 7385 h 2869387"/>
                  <a:gd name="connsiteX10" fmla="*/ 7379 w 2869374"/>
                  <a:gd name="connsiteY10" fmla="*/ 1434694 h 2869387"/>
                  <a:gd name="connsiteX11" fmla="*/ 1434687 w 2869374"/>
                  <a:gd name="connsiteY11" fmla="*/ 2862008 h 2869387"/>
                  <a:gd name="connsiteX12" fmla="*/ 2861996 w 2869374"/>
                  <a:gd name="connsiteY12" fmla="*/ 1434694 h 2869387"/>
                  <a:gd name="connsiteX13" fmla="*/ 1434687 w 2869374"/>
                  <a:gd name="connsiteY13" fmla="*/ 7385 h 286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69374" h="2869387">
                    <a:moveTo>
                      <a:pt x="1434687" y="2869387"/>
                    </a:moveTo>
                    <a:cubicBezTo>
                      <a:pt x="1051465" y="2869387"/>
                      <a:pt x="691185" y="2720156"/>
                      <a:pt x="420211" y="2449176"/>
                    </a:cubicBezTo>
                    <a:cubicBezTo>
                      <a:pt x="149231" y="2178196"/>
                      <a:pt x="0" y="1817916"/>
                      <a:pt x="0" y="1434694"/>
                    </a:cubicBezTo>
                    <a:cubicBezTo>
                      <a:pt x="0" y="1051471"/>
                      <a:pt x="149231" y="691191"/>
                      <a:pt x="420211" y="420211"/>
                    </a:cubicBezTo>
                    <a:cubicBezTo>
                      <a:pt x="691185" y="149238"/>
                      <a:pt x="1051471" y="0"/>
                      <a:pt x="1434687" y="0"/>
                    </a:cubicBezTo>
                    <a:cubicBezTo>
                      <a:pt x="1817903" y="0"/>
                      <a:pt x="2178190" y="149231"/>
                      <a:pt x="2449163" y="420211"/>
                    </a:cubicBezTo>
                    <a:cubicBezTo>
                      <a:pt x="2720143" y="691191"/>
                      <a:pt x="2869375" y="1051471"/>
                      <a:pt x="2869375" y="1434694"/>
                    </a:cubicBezTo>
                    <a:cubicBezTo>
                      <a:pt x="2869375" y="1817916"/>
                      <a:pt x="2720143" y="2178196"/>
                      <a:pt x="2449163" y="2449176"/>
                    </a:cubicBezTo>
                    <a:cubicBezTo>
                      <a:pt x="2178190" y="2720156"/>
                      <a:pt x="1817910" y="2869387"/>
                      <a:pt x="1434687" y="2869387"/>
                    </a:cubicBezTo>
                    <a:close/>
                    <a:moveTo>
                      <a:pt x="1434687" y="7385"/>
                    </a:moveTo>
                    <a:cubicBezTo>
                      <a:pt x="647668" y="7385"/>
                      <a:pt x="7379" y="647675"/>
                      <a:pt x="7379" y="1434694"/>
                    </a:cubicBezTo>
                    <a:cubicBezTo>
                      <a:pt x="7379" y="2221719"/>
                      <a:pt x="647668" y="2862008"/>
                      <a:pt x="1434687" y="2862008"/>
                    </a:cubicBezTo>
                    <a:cubicBezTo>
                      <a:pt x="2221706" y="2862008"/>
                      <a:pt x="2861996" y="2221719"/>
                      <a:pt x="2861996" y="1434694"/>
                    </a:cubicBezTo>
                    <a:cubicBezTo>
                      <a:pt x="2861996" y="647675"/>
                      <a:pt x="2221706" y="7385"/>
                      <a:pt x="1434687" y="738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xmlns="" id="{B8788024-AF2D-2AAA-4EDE-16B440472386}"/>
                  </a:ext>
                </a:extLst>
              </p:cNvPr>
              <p:cNvSpPr/>
              <p:nvPr/>
            </p:nvSpPr>
            <p:spPr>
              <a:xfrm>
                <a:off x="1731860" y="1062615"/>
                <a:ext cx="2153881" cy="2153881"/>
              </a:xfrm>
              <a:custGeom>
                <a:avLst/>
                <a:gdLst>
                  <a:gd name="connsiteX0" fmla="*/ 1076941 w 2153881"/>
                  <a:gd name="connsiteY0" fmla="*/ 2153882 h 2153881"/>
                  <a:gd name="connsiteX1" fmla="*/ 0 w 2153881"/>
                  <a:gd name="connsiteY1" fmla="*/ 1076941 h 2153881"/>
                  <a:gd name="connsiteX2" fmla="*/ 1076941 w 2153881"/>
                  <a:gd name="connsiteY2" fmla="*/ 0 h 2153881"/>
                  <a:gd name="connsiteX3" fmla="*/ 2153882 w 2153881"/>
                  <a:gd name="connsiteY3" fmla="*/ 1076941 h 2153881"/>
                  <a:gd name="connsiteX4" fmla="*/ 1076941 w 2153881"/>
                  <a:gd name="connsiteY4" fmla="*/ 2153882 h 2153881"/>
                  <a:gd name="connsiteX5" fmla="*/ 1076941 w 2153881"/>
                  <a:gd name="connsiteY5" fmla="*/ 7379 h 2153881"/>
                  <a:gd name="connsiteX6" fmla="*/ 7379 w 2153881"/>
                  <a:gd name="connsiteY6" fmla="*/ 1076941 h 2153881"/>
                  <a:gd name="connsiteX7" fmla="*/ 1076941 w 2153881"/>
                  <a:gd name="connsiteY7" fmla="*/ 2146503 h 2153881"/>
                  <a:gd name="connsiteX8" fmla="*/ 2146503 w 2153881"/>
                  <a:gd name="connsiteY8" fmla="*/ 1076941 h 2153881"/>
                  <a:gd name="connsiteX9" fmla="*/ 1076941 w 2153881"/>
                  <a:gd name="connsiteY9" fmla="*/ 7379 h 215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53881" h="2153881">
                    <a:moveTo>
                      <a:pt x="1076941" y="2153882"/>
                    </a:moveTo>
                    <a:cubicBezTo>
                      <a:pt x="483114" y="2153882"/>
                      <a:pt x="0" y="1670768"/>
                      <a:pt x="0" y="1076941"/>
                    </a:cubicBezTo>
                    <a:cubicBezTo>
                      <a:pt x="0" y="483114"/>
                      <a:pt x="483114" y="0"/>
                      <a:pt x="1076941" y="0"/>
                    </a:cubicBezTo>
                    <a:cubicBezTo>
                      <a:pt x="1670767" y="0"/>
                      <a:pt x="2153882" y="483114"/>
                      <a:pt x="2153882" y="1076941"/>
                    </a:cubicBezTo>
                    <a:cubicBezTo>
                      <a:pt x="2153882" y="1670768"/>
                      <a:pt x="1670767" y="2153882"/>
                      <a:pt x="1076941" y="2153882"/>
                    </a:cubicBezTo>
                    <a:close/>
                    <a:moveTo>
                      <a:pt x="1076941" y="7379"/>
                    </a:moveTo>
                    <a:cubicBezTo>
                      <a:pt x="487185" y="7379"/>
                      <a:pt x="7379" y="487185"/>
                      <a:pt x="7379" y="1076941"/>
                    </a:cubicBezTo>
                    <a:cubicBezTo>
                      <a:pt x="7379" y="1666697"/>
                      <a:pt x="487185" y="2146503"/>
                      <a:pt x="1076941" y="2146503"/>
                    </a:cubicBezTo>
                    <a:cubicBezTo>
                      <a:pt x="1666697" y="2146503"/>
                      <a:pt x="2146503" y="1666697"/>
                      <a:pt x="2146503" y="1076941"/>
                    </a:cubicBezTo>
                    <a:cubicBezTo>
                      <a:pt x="2146503" y="487185"/>
                      <a:pt x="1666703" y="7379"/>
                      <a:pt x="1076941" y="73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6" name="Graphic 145" descr="A pond with koi fish and water lilies">
              <a:extLst>
                <a:ext uri="{FF2B5EF4-FFF2-40B4-BE49-F238E27FC236}">
                  <a16:creationId xmlns:a16="http://schemas.microsoft.com/office/drawing/2014/main" xmlns="" id="{7BC16A03-B5FB-FA97-CEAB-32D898755ADF}"/>
                </a:ext>
              </a:extLst>
            </p:cNvPr>
            <p:cNvGrpSpPr/>
            <p:nvPr/>
          </p:nvGrpSpPr>
          <p:grpSpPr>
            <a:xfrm>
              <a:off x="1600047" y="4529404"/>
              <a:ext cx="2096719" cy="2096693"/>
              <a:chOff x="1600047" y="4529404"/>
              <a:chExt cx="2096719" cy="2096693"/>
            </a:xfrm>
            <a:grpFill/>
          </p:grpSpPr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xmlns="" id="{5DBEBC77-AC31-43CC-5915-BB9FF1AED287}"/>
                  </a:ext>
                </a:extLst>
              </p:cNvPr>
              <p:cNvSpPr/>
              <p:nvPr/>
            </p:nvSpPr>
            <p:spPr>
              <a:xfrm>
                <a:off x="1600047" y="4529404"/>
                <a:ext cx="2096719" cy="2096693"/>
              </a:xfrm>
              <a:custGeom>
                <a:avLst/>
                <a:gdLst>
                  <a:gd name="connsiteX0" fmla="*/ 1048360 w 2096719"/>
                  <a:gd name="connsiteY0" fmla="*/ 2096694 h 2096693"/>
                  <a:gd name="connsiteX1" fmla="*/ 0 w 2096719"/>
                  <a:gd name="connsiteY1" fmla="*/ 1048360 h 2096693"/>
                  <a:gd name="connsiteX2" fmla="*/ 1048360 w 2096719"/>
                  <a:gd name="connsiteY2" fmla="*/ 0 h 2096693"/>
                  <a:gd name="connsiteX3" fmla="*/ 2096719 w 2096719"/>
                  <a:gd name="connsiteY3" fmla="*/ 1048360 h 2096693"/>
                  <a:gd name="connsiteX4" fmla="*/ 1048360 w 2096719"/>
                  <a:gd name="connsiteY4" fmla="*/ 2096694 h 2096693"/>
                  <a:gd name="connsiteX5" fmla="*/ 1048360 w 2096719"/>
                  <a:gd name="connsiteY5" fmla="*/ 6357 h 2096693"/>
                  <a:gd name="connsiteX6" fmla="*/ 6350 w 2096719"/>
                  <a:gd name="connsiteY6" fmla="*/ 1048366 h 2096693"/>
                  <a:gd name="connsiteX7" fmla="*/ 1048360 w 2096719"/>
                  <a:gd name="connsiteY7" fmla="*/ 2090344 h 2096693"/>
                  <a:gd name="connsiteX8" fmla="*/ 2090369 w 2096719"/>
                  <a:gd name="connsiteY8" fmla="*/ 1048366 h 2096693"/>
                  <a:gd name="connsiteX9" fmla="*/ 1048360 w 2096719"/>
                  <a:gd name="connsiteY9" fmla="*/ 6357 h 209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6719" h="2096693">
                    <a:moveTo>
                      <a:pt x="1048360" y="2096694"/>
                    </a:moveTo>
                    <a:cubicBezTo>
                      <a:pt x="470294" y="2096694"/>
                      <a:pt x="0" y="1626426"/>
                      <a:pt x="0" y="1048360"/>
                    </a:cubicBezTo>
                    <a:cubicBezTo>
                      <a:pt x="0" y="470294"/>
                      <a:pt x="470294" y="0"/>
                      <a:pt x="1048360" y="0"/>
                    </a:cubicBezTo>
                    <a:cubicBezTo>
                      <a:pt x="1626425" y="0"/>
                      <a:pt x="2096719" y="470294"/>
                      <a:pt x="2096719" y="1048360"/>
                    </a:cubicBezTo>
                    <a:cubicBezTo>
                      <a:pt x="2096719" y="1626426"/>
                      <a:pt x="1626425" y="2096694"/>
                      <a:pt x="1048360" y="2096694"/>
                    </a:cubicBezTo>
                    <a:close/>
                    <a:moveTo>
                      <a:pt x="1048360" y="6357"/>
                    </a:moveTo>
                    <a:cubicBezTo>
                      <a:pt x="473793" y="6357"/>
                      <a:pt x="6350" y="473799"/>
                      <a:pt x="6350" y="1048366"/>
                    </a:cubicBezTo>
                    <a:cubicBezTo>
                      <a:pt x="6350" y="1622933"/>
                      <a:pt x="473793" y="2090344"/>
                      <a:pt x="1048360" y="2090344"/>
                    </a:cubicBezTo>
                    <a:cubicBezTo>
                      <a:pt x="1622927" y="2090344"/>
                      <a:pt x="2090369" y="1622933"/>
                      <a:pt x="2090369" y="1048366"/>
                    </a:cubicBezTo>
                    <a:cubicBezTo>
                      <a:pt x="2090369" y="473799"/>
                      <a:pt x="1622927" y="6357"/>
                      <a:pt x="1048360" y="635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xmlns="" id="{5BFCBC98-71EF-AD83-86BA-56D279AC486F}"/>
                  </a:ext>
                </a:extLst>
              </p:cNvPr>
              <p:cNvSpPr/>
              <p:nvPr/>
            </p:nvSpPr>
            <p:spPr>
              <a:xfrm>
                <a:off x="1861343" y="4790706"/>
                <a:ext cx="1574126" cy="1574152"/>
              </a:xfrm>
              <a:custGeom>
                <a:avLst/>
                <a:gdLst>
                  <a:gd name="connsiteX0" fmla="*/ 787063 w 1574126"/>
                  <a:gd name="connsiteY0" fmla="*/ 1574152 h 1574152"/>
                  <a:gd name="connsiteX1" fmla="*/ 0 w 1574126"/>
                  <a:gd name="connsiteY1" fmla="*/ 787063 h 1574152"/>
                  <a:gd name="connsiteX2" fmla="*/ 787063 w 1574126"/>
                  <a:gd name="connsiteY2" fmla="*/ 0 h 1574152"/>
                  <a:gd name="connsiteX3" fmla="*/ 1574127 w 1574126"/>
                  <a:gd name="connsiteY3" fmla="*/ 787063 h 1574152"/>
                  <a:gd name="connsiteX4" fmla="*/ 787063 w 1574126"/>
                  <a:gd name="connsiteY4" fmla="*/ 1574152 h 1574152"/>
                  <a:gd name="connsiteX5" fmla="*/ 787063 w 1574126"/>
                  <a:gd name="connsiteY5" fmla="*/ 6343 h 1574152"/>
                  <a:gd name="connsiteX6" fmla="*/ 6350 w 1574126"/>
                  <a:gd name="connsiteY6" fmla="*/ 787057 h 1574152"/>
                  <a:gd name="connsiteX7" fmla="*/ 787063 w 1574126"/>
                  <a:gd name="connsiteY7" fmla="*/ 1567739 h 1574152"/>
                  <a:gd name="connsiteX8" fmla="*/ 1567777 w 1574126"/>
                  <a:gd name="connsiteY8" fmla="*/ 787057 h 1574152"/>
                  <a:gd name="connsiteX9" fmla="*/ 787063 w 1574126"/>
                  <a:gd name="connsiteY9" fmla="*/ 6343 h 1574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4126" h="1574152">
                    <a:moveTo>
                      <a:pt x="787063" y="1574152"/>
                    </a:moveTo>
                    <a:cubicBezTo>
                      <a:pt x="353073" y="1574152"/>
                      <a:pt x="0" y="1221041"/>
                      <a:pt x="0" y="787063"/>
                    </a:cubicBezTo>
                    <a:cubicBezTo>
                      <a:pt x="0" y="353073"/>
                      <a:pt x="353073" y="0"/>
                      <a:pt x="787063" y="0"/>
                    </a:cubicBezTo>
                    <a:cubicBezTo>
                      <a:pt x="1221054" y="0"/>
                      <a:pt x="1574127" y="353079"/>
                      <a:pt x="1574127" y="787063"/>
                    </a:cubicBezTo>
                    <a:cubicBezTo>
                      <a:pt x="1574127" y="1221041"/>
                      <a:pt x="1221054" y="1574152"/>
                      <a:pt x="787063" y="1574152"/>
                    </a:cubicBezTo>
                    <a:close/>
                    <a:moveTo>
                      <a:pt x="787063" y="6343"/>
                    </a:moveTo>
                    <a:cubicBezTo>
                      <a:pt x="356578" y="6343"/>
                      <a:pt x="6350" y="356571"/>
                      <a:pt x="6350" y="787057"/>
                    </a:cubicBezTo>
                    <a:cubicBezTo>
                      <a:pt x="6350" y="1217543"/>
                      <a:pt x="356578" y="1567739"/>
                      <a:pt x="787063" y="1567739"/>
                    </a:cubicBezTo>
                    <a:cubicBezTo>
                      <a:pt x="1217549" y="1567739"/>
                      <a:pt x="1567777" y="1217543"/>
                      <a:pt x="1567777" y="787057"/>
                    </a:cubicBezTo>
                    <a:cubicBezTo>
                      <a:pt x="1567777" y="356571"/>
                      <a:pt x="1217549" y="6343"/>
                      <a:pt x="787063" y="634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xmlns="" id="{D12E9C8C-53B5-413F-5D5A-2B9128418861}"/>
                </a:ext>
              </a:extLst>
            </p:cNvPr>
            <p:cNvSpPr/>
            <p:nvPr/>
          </p:nvSpPr>
          <p:spPr>
            <a:xfrm>
              <a:off x="8191372" y="0"/>
              <a:ext cx="3549142" cy="3360540"/>
            </a:xfrm>
            <a:custGeom>
              <a:avLst/>
              <a:gdLst>
                <a:gd name="connsiteX0" fmla="*/ 0 w 3549142"/>
                <a:gd name="connsiteY0" fmla="*/ 1585951 h 3360540"/>
                <a:gd name="connsiteX1" fmla="*/ 1774571 w 3549142"/>
                <a:gd name="connsiteY1" fmla="*/ 3360541 h 3360540"/>
                <a:gd name="connsiteX2" fmla="*/ 3549142 w 3549142"/>
                <a:gd name="connsiteY2" fmla="*/ 1585951 h 3360540"/>
                <a:gd name="connsiteX3" fmla="*/ 2571370 w 3549142"/>
                <a:gd name="connsiteY3" fmla="*/ 0 h 3360540"/>
                <a:gd name="connsiteX4" fmla="*/ 977709 w 3549142"/>
                <a:gd name="connsiteY4" fmla="*/ 0 h 3360540"/>
                <a:gd name="connsiteX5" fmla="*/ 0 w 3549142"/>
                <a:gd name="connsiteY5" fmla="*/ 1585951 h 336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42" h="3360540">
                  <a:moveTo>
                    <a:pt x="0" y="1585951"/>
                  </a:moveTo>
                  <a:cubicBezTo>
                    <a:pt x="0" y="2566029"/>
                    <a:pt x="794512" y="3360541"/>
                    <a:pt x="1774571" y="3360541"/>
                  </a:cubicBezTo>
                  <a:cubicBezTo>
                    <a:pt x="2754630" y="3360541"/>
                    <a:pt x="3549142" y="2566029"/>
                    <a:pt x="3549142" y="1585951"/>
                  </a:cubicBezTo>
                  <a:cubicBezTo>
                    <a:pt x="3549142" y="892435"/>
                    <a:pt x="3151251" y="291929"/>
                    <a:pt x="2571370" y="0"/>
                  </a:cubicBezTo>
                  <a:lnTo>
                    <a:pt x="977709" y="0"/>
                  </a:lnTo>
                  <a:cubicBezTo>
                    <a:pt x="397828" y="291929"/>
                    <a:pt x="0" y="892435"/>
                    <a:pt x="0" y="15859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0" name="Graphic 145" descr="A pond with koi fish and water lilies">
              <a:extLst>
                <a:ext uri="{FF2B5EF4-FFF2-40B4-BE49-F238E27FC236}">
                  <a16:creationId xmlns:a16="http://schemas.microsoft.com/office/drawing/2014/main" xmlns="" id="{C5A3A81A-693E-8B90-2BA8-6E14CC84D460}"/>
                </a:ext>
              </a:extLst>
            </p:cNvPr>
            <p:cNvGrpSpPr/>
            <p:nvPr/>
          </p:nvGrpSpPr>
          <p:grpSpPr>
            <a:xfrm>
              <a:off x="6814946" y="1790903"/>
              <a:ext cx="4053014" cy="4053020"/>
              <a:chOff x="6814946" y="1790903"/>
              <a:chExt cx="4053014" cy="4053020"/>
            </a:xfrm>
            <a:grpFill/>
          </p:grpSpPr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xmlns="" id="{C6160AA1-CA79-FEAA-40C6-9174AEC33436}"/>
                  </a:ext>
                </a:extLst>
              </p:cNvPr>
              <p:cNvSpPr/>
              <p:nvPr/>
            </p:nvSpPr>
            <p:spPr>
              <a:xfrm>
                <a:off x="6814946" y="1790903"/>
                <a:ext cx="4053014" cy="4053020"/>
              </a:xfrm>
              <a:custGeom>
                <a:avLst/>
                <a:gdLst>
                  <a:gd name="connsiteX0" fmla="*/ 2026476 w 4053014"/>
                  <a:gd name="connsiteY0" fmla="*/ 4053021 h 4053020"/>
                  <a:gd name="connsiteX1" fmla="*/ 593534 w 4053014"/>
                  <a:gd name="connsiteY1" fmla="*/ 3459474 h 4053020"/>
                  <a:gd name="connsiteX2" fmla="*/ 0 w 4053014"/>
                  <a:gd name="connsiteY2" fmla="*/ 2026514 h 4053020"/>
                  <a:gd name="connsiteX3" fmla="*/ 593534 w 4053014"/>
                  <a:gd name="connsiteY3" fmla="*/ 593554 h 4053020"/>
                  <a:gd name="connsiteX4" fmla="*/ 2026476 w 4053014"/>
                  <a:gd name="connsiteY4" fmla="*/ 0 h 4053020"/>
                  <a:gd name="connsiteX5" fmla="*/ 3459480 w 4053014"/>
                  <a:gd name="connsiteY5" fmla="*/ 593554 h 4053020"/>
                  <a:gd name="connsiteX6" fmla="*/ 4053015 w 4053014"/>
                  <a:gd name="connsiteY6" fmla="*/ 2026514 h 4053020"/>
                  <a:gd name="connsiteX7" fmla="*/ 3459480 w 4053014"/>
                  <a:gd name="connsiteY7" fmla="*/ 3459474 h 4053020"/>
                  <a:gd name="connsiteX8" fmla="*/ 2026476 w 4053014"/>
                  <a:gd name="connsiteY8" fmla="*/ 4053021 h 4053020"/>
                  <a:gd name="connsiteX9" fmla="*/ 2026476 w 4053014"/>
                  <a:gd name="connsiteY9" fmla="*/ 16008 h 4053020"/>
                  <a:gd name="connsiteX10" fmla="*/ 16002 w 4053014"/>
                  <a:gd name="connsiteY10" fmla="*/ 2026514 h 4053020"/>
                  <a:gd name="connsiteX11" fmla="*/ 2026476 w 4053014"/>
                  <a:gd name="connsiteY11" fmla="*/ 4037019 h 4053020"/>
                  <a:gd name="connsiteX12" fmla="*/ 4037013 w 4053014"/>
                  <a:gd name="connsiteY12" fmla="*/ 2026514 h 4053020"/>
                  <a:gd name="connsiteX13" fmla="*/ 2026476 w 4053014"/>
                  <a:gd name="connsiteY13" fmla="*/ 16008 h 4053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53014" h="4053020">
                    <a:moveTo>
                      <a:pt x="2026476" y="4053021"/>
                    </a:moveTo>
                    <a:cubicBezTo>
                      <a:pt x="1485202" y="4053021"/>
                      <a:pt x="976313" y="3842232"/>
                      <a:pt x="593534" y="3459474"/>
                    </a:cubicBezTo>
                    <a:cubicBezTo>
                      <a:pt x="210757" y="3076715"/>
                      <a:pt x="0" y="2567813"/>
                      <a:pt x="0" y="2026514"/>
                    </a:cubicBezTo>
                    <a:cubicBezTo>
                      <a:pt x="0" y="1485214"/>
                      <a:pt x="210757" y="976313"/>
                      <a:pt x="593534" y="593554"/>
                    </a:cubicBezTo>
                    <a:cubicBezTo>
                      <a:pt x="976313" y="210795"/>
                      <a:pt x="1485202" y="0"/>
                      <a:pt x="2026476" y="0"/>
                    </a:cubicBezTo>
                    <a:cubicBezTo>
                      <a:pt x="2567813" y="0"/>
                      <a:pt x="3076702" y="210795"/>
                      <a:pt x="3459480" y="593554"/>
                    </a:cubicBezTo>
                    <a:cubicBezTo>
                      <a:pt x="3842195" y="976313"/>
                      <a:pt x="4053015" y="1485214"/>
                      <a:pt x="4053015" y="2026514"/>
                    </a:cubicBezTo>
                    <a:cubicBezTo>
                      <a:pt x="4053015" y="2567813"/>
                      <a:pt x="3842195" y="3076715"/>
                      <a:pt x="3459480" y="3459474"/>
                    </a:cubicBezTo>
                    <a:cubicBezTo>
                      <a:pt x="3076702" y="3842226"/>
                      <a:pt x="2567813" y="4053021"/>
                      <a:pt x="2026476" y="4053021"/>
                    </a:cubicBezTo>
                    <a:close/>
                    <a:moveTo>
                      <a:pt x="2026476" y="16008"/>
                    </a:moveTo>
                    <a:cubicBezTo>
                      <a:pt x="917893" y="16008"/>
                      <a:pt x="16002" y="917918"/>
                      <a:pt x="16002" y="2026514"/>
                    </a:cubicBezTo>
                    <a:cubicBezTo>
                      <a:pt x="16002" y="3135109"/>
                      <a:pt x="917893" y="4037019"/>
                      <a:pt x="2026476" y="4037019"/>
                    </a:cubicBezTo>
                    <a:cubicBezTo>
                      <a:pt x="3135059" y="4037019"/>
                      <a:pt x="4037013" y="3135109"/>
                      <a:pt x="4037013" y="2026514"/>
                    </a:cubicBezTo>
                    <a:cubicBezTo>
                      <a:pt x="4037013" y="917918"/>
                      <a:pt x="3135059" y="16008"/>
                      <a:pt x="2026476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xmlns="" id="{AB1EF165-87C3-72B2-27EB-8306B44732C0}"/>
                  </a:ext>
                </a:extLst>
              </p:cNvPr>
              <p:cNvSpPr/>
              <p:nvPr/>
            </p:nvSpPr>
            <p:spPr>
              <a:xfrm>
                <a:off x="7319581" y="2295531"/>
                <a:ext cx="3043745" cy="3043764"/>
              </a:xfrm>
              <a:custGeom>
                <a:avLst/>
                <a:gdLst>
                  <a:gd name="connsiteX0" fmla="*/ 1521841 w 3043745"/>
                  <a:gd name="connsiteY0" fmla="*/ 3043765 h 3043764"/>
                  <a:gd name="connsiteX1" fmla="*/ 445707 w 3043745"/>
                  <a:gd name="connsiteY1" fmla="*/ 2598020 h 3043764"/>
                  <a:gd name="connsiteX2" fmla="*/ 0 w 3043745"/>
                  <a:gd name="connsiteY2" fmla="*/ 1521886 h 3043764"/>
                  <a:gd name="connsiteX3" fmla="*/ 445707 w 3043745"/>
                  <a:gd name="connsiteY3" fmla="*/ 445751 h 3043764"/>
                  <a:gd name="connsiteX4" fmla="*/ 1521841 w 3043745"/>
                  <a:gd name="connsiteY4" fmla="*/ 0 h 3043764"/>
                  <a:gd name="connsiteX5" fmla="*/ 2597976 w 3043745"/>
                  <a:gd name="connsiteY5" fmla="*/ 445751 h 3043764"/>
                  <a:gd name="connsiteX6" fmla="*/ 3043746 w 3043745"/>
                  <a:gd name="connsiteY6" fmla="*/ 1521886 h 3043764"/>
                  <a:gd name="connsiteX7" fmla="*/ 2597976 w 3043745"/>
                  <a:gd name="connsiteY7" fmla="*/ 2598020 h 3043764"/>
                  <a:gd name="connsiteX8" fmla="*/ 1521841 w 3043745"/>
                  <a:gd name="connsiteY8" fmla="*/ 3043765 h 3043764"/>
                  <a:gd name="connsiteX9" fmla="*/ 1521841 w 3043745"/>
                  <a:gd name="connsiteY9" fmla="*/ 16002 h 3043764"/>
                  <a:gd name="connsiteX10" fmla="*/ 16002 w 3043745"/>
                  <a:gd name="connsiteY10" fmla="*/ 1521879 h 3043764"/>
                  <a:gd name="connsiteX11" fmla="*/ 1521841 w 3043745"/>
                  <a:gd name="connsiteY11" fmla="*/ 3027756 h 3043764"/>
                  <a:gd name="connsiteX12" fmla="*/ 3027744 w 3043745"/>
                  <a:gd name="connsiteY12" fmla="*/ 1521879 h 3043764"/>
                  <a:gd name="connsiteX13" fmla="*/ 1521841 w 3043745"/>
                  <a:gd name="connsiteY13" fmla="*/ 16002 h 304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3745" h="3043764">
                    <a:moveTo>
                      <a:pt x="1521841" y="3043765"/>
                    </a:moveTo>
                    <a:cubicBezTo>
                      <a:pt x="1115314" y="3043765"/>
                      <a:pt x="733172" y="2885459"/>
                      <a:pt x="445707" y="2598020"/>
                    </a:cubicBezTo>
                    <a:cubicBezTo>
                      <a:pt x="158242" y="2310568"/>
                      <a:pt x="0" y="1928400"/>
                      <a:pt x="0" y="1521886"/>
                    </a:cubicBezTo>
                    <a:cubicBezTo>
                      <a:pt x="0" y="1115371"/>
                      <a:pt x="158306" y="733196"/>
                      <a:pt x="445707" y="445751"/>
                    </a:cubicBezTo>
                    <a:cubicBezTo>
                      <a:pt x="733172" y="158305"/>
                      <a:pt x="1115314" y="0"/>
                      <a:pt x="1521841" y="0"/>
                    </a:cubicBezTo>
                    <a:cubicBezTo>
                      <a:pt x="1928368" y="0"/>
                      <a:pt x="2310512" y="158305"/>
                      <a:pt x="2597976" y="445751"/>
                    </a:cubicBezTo>
                    <a:cubicBezTo>
                      <a:pt x="2885440" y="733196"/>
                      <a:pt x="3043746" y="1115378"/>
                      <a:pt x="3043746" y="1521886"/>
                    </a:cubicBezTo>
                    <a:cubicBezTo>
                      <a:pt x="3043746" y="1928393"/>
                      <a:pt x="2885440" y="2310568"/>
                      <a:pt x="2597976" y="2598020"/>
                    </a:cubicBezTo>
                    <a:cubicBezTo>
                      <a:pt x="2310512" y="2885459"/>
                      <a:pt x="1928368" y="3043765"/>
                      <a:pt x="1521841" y="3043765"/>
                    </a:cubicBezTo>
                    <a:close/>
                    <a:moveTo>
                      <a:pt x="1521841" y="16002"/>
                    </a:moveTo>
                    <a:cubicBezTo>
                      <a:pt x="691515" y="16002"/>
                      <a:pt x="16002" y="691534"/>
                      <a:pt x="16002" y="1521879"/>
                    </a:cubicBezTo>
                    <a:cubicBezTo>
                      <a:pt x="16002" y="2352224"/>
                      <a:pt x="691515" y="3027756"/>
                      <a:pt x="1521841" y="3027756"/>
                    </a:cubicBezTo>
                    <a:cubicBezTo>
                      <a:pt x="2352167" y="3027756"/>
                      <a:pt x="3027744" y="2352218"/>
                      <a:pt x="3027744" y="1521879"/>
                    </a:cubicBezTo>
                    <a:cubicBezTo>
                      <a:pt x="3027744" y="691540"/>
                      <a:pt x="2352167" y="16002"/>
                      <a:pt x="1521841" y="1600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xmlns="" id="{2F7AEF28-AD6F-65F7-6586-0C88D4A168CB}"/>
                  </a:ext>
                </a:extLst>
              </p:cNvPr>
              <p:cNvSpPr/>
              <p:nvPr/>
            </p:nvSpPr>
            <p:spPr>
              <a:xfrm>
                <a:off x="7887271" y="2863234"/>
                <a:ext cx="1908365" cy="1908359"/>
              </a:xfrm>
              <a:custGeom>
                <a:avLst/>
                <a:gdLst>
                  <a:gd name="connsiteX0" fmla="*/ 954151 w 1908365"/>
                  <a:gd name="connsiteY0" fmla="*/ 1908359 h 1908359"/>
                  <a:gd name="connsiteX1" fmla="*/ 0 w 1908365"/>
                  <a:gd name="connsiteY1" fmla="*/ 954183 h 1908359"/>
                  <a:gd name="connsiteX2" fmla="*/ 954151 w 1908365"/>
                  <a:gd name="connsiteY2" fmla="*/ 0 h 1908359"/>
                  <a:gd name="connsiteX3" fmla="*/ 1908366 w 1908365"/>
                  <a:gd name="connsiteY3" fmla="*/ 954183 h 1908359"/>
                  <a:gd name="connsiteX4" fmla="*/ 954151 w 1908365"/>
                  <a:gd name="connsiteY4" fmla="*/ 1908359 h 1908359"/>
                  <a:gd name="connsiteX5" fmla="*/ 954151 w 1908365"/>
                  <a:gd name="connsiteY5" fmla="*/ 16008 h 1908359"/>
                  <a:gd name="connsiteX6" fmla="*/ 16002 w 1908365"/>
                  <a:gd name="connsiteY6" fmla="*/ 954183 h 1908359"/>
                  <a:gd name="connsiteX7" fmla="*/ 954151 w 1908365"/>
                  <a:gd name="connsiteY7" fmla="*/ 1892357 h 1908359"/>
                  <a:gd name="connsiteX8" fmla="*/ 1892364 w 1908365"/>
                  <a:gd name="connsiteY8" fmla="*/ 954183 h 1908359"/>
                  <a:gd name="connsiteX9" fmla="*/ 954151 w 1908365"/>
                  <a:gd name="connsiteY9" fmla="*/ 16008 h 1908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08365" h="1908359">
                    <a:moveTo>
                      <a:pt x="954151" y="1908359"/>
                    </a:moveTo>
                    <a:cubicBezTo>
                      <a:pt x="428054" y="1908359"/>
                      <a:pt x="0" y="1480318"/>
                      <a:pt x="0" y="954183"/>
                    </a:cubicBezTo>
                    <a:cubicBezTo>
                      <a:pt x="0" y="428047"/>
                      <a:pt x="428054" y="0"/>
                      <a:pt x="954151" y="0"/>
                    </a:cubicBezTo>
                    <a:cubicBezTo>
                      <a:pt x="1480312" y="0"/>
                      <a:pt x="1908366" y="428047"/>
                      <a:pt x="1908366" y="954183"/>
                    </a:cubicBezTo>
                    <a:cubicBezTo>
                      <a:pt x="1908302" y="1480312"/>
                      <a:pt x="1480312" y="1908359"/>
                      <a:pt x="954151" y="1908359"/>
                    </a:cubicBezTo>
                    <a:close/>
                    <a:moveTo>
                      <a:pt x="954151" y="16008"/>
                    </a:moveTo>
                    <a:cubicBezTo>
                      <a:pt x="436880" y="16008"/>
                      <a:pt x="16002" y="436874"/>
                      <a:pt x="16002" y="954183"/>
                    </a:cubicBezTo>
                    <a:cubicBezTo>
                      <a:pt x="16002" y="1471492"/>
                      <a:pt x="436880" y="1892357"/>
                      <a:pt x="954151" y="1892357"/>
                    </a:cubicBezTo>
                    <a:cubicBezTo>
                      <a:pt x="1471485" y="1892357"/>
                      <a:pt x="1892364" y="1471492"/>
                      <a:pt x="1892364" y="954183"/>
                    </a:cubicBezTo>
                    <a:cubicBezTo>
                      <a:pt x="1892364" y="436874"/>
                      <a:pt x="1471485" y="16008"/>
                      <a:pt x="954151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4" name="Graphic 145" descr="A pond with koi fish and water lilies">
              <a:extLst>
                <a:ext uri="{FF2B5EF4-FFF2-40B4-BE49-F238E27FC236}">
                  <a16:creationId xmlns:a16="http://schemas.microsoft.com/office/drawing/2014/main" xmlns="" id="{FDDA0619-C2C4-5B29-04C1-EF7ACD1DDED4}"/>
                </a:ext>
              </a:extLst>
            </p:cNvPr>
            <p:cNvGrpSpPr/>
            <p:nvPr/>
          </p:nvGrpSpPr>
          <p:grpSpPr>
            <a:xfrm>
              <a:off x="631416" y="2990551"/>
              <a:ext cx="2330041" cy="2766124"/>
              <a:chOff x="631416" y="2990551"/>
              <a:chExt cx="2330041" cy="2766124"/>
            </a:xfrm>
            <a:grpFill/>
          </p:grpSpPr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xmlns="" id="{19A7EAAF-2CDC-BF2D-46CD-821B10D59681}"/>
                  </a:ext>
                </a:extLst>
              </p:cNvPr>
              <p:cNvSpPr/>
              <p:nvPr/>
            </p:nvSpPr>
            <p:spPr>
              <a:xfrm>
                <a:off x="631416" y="2990551"/>
                <a:ext cx="2330041" cy="2766124"/>
              </a:xfrm>
              <a:custGeom>
                <a:avLst/>
                <a:gdLst>
                  <a:gd name="connsiteX0" fmla="*/ 424601 w 2330041"/>
                  <a:gd name="connsiteY0" fmla="*/ 1376604 h 2766124"/>
                  <a:gd name="connsiteX1" fmla="*/ 439594 w 2330041"/>
                  <a:gd name="connsiteY1" fmla="*/ 1382891 h 2766124"/>
                  <a:gd name="connsiteX2" fmla="*/ 439594 w 2330041"/>
                  <a:gd name="connsiteY2" fmla="*/ 1382891 h 2766124"/>
                  <a:gd name="connsiteX3" fmla="*/ 428399 w 2330041"/>
                  <a:gd name="connsiteY3" fmla="*/ 2665330 h 2766124"/>
                  <a:gd name="connsiteX4" fmla="*/ 1005106 w 2330041"/>
                  <a:gd name="connsiteY4" fmla="*/ 2764962 h 2766124"/>
                  <a:gd name="connsiteX5" fmla="*/ 2328547 w 2330041"/>
                  <a:gd name="connsiteY5" fmla="*/ 1449089 h 2766124"/>
                  <a:gd name="connsiteX6" fmla="*/ 946330 w 2330041"/>
                  <a:gd name="connsiteY6" fmla="*/ 0 h 2766124"/>
                  <a:gd name="connsiteX7" fmla="*/ 429910 w 2330041"/>
                  <a:gd name="connsiteY7" fmla="*/ 99454 h 2766124"/>
                  <a:gd name="connsiteX8" fmla="*/ 424601 w 2330041"/>
                  <a:gd name="connsiteY8" fmla="*/ 1376604 h 276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0041" h="2766124">
                    <a:moveTo>
                      <a:pt x="424601" y="1376604"/>
                    </a:moveTo>
                    <a:lnTo>
                      <a:pt x="439594" y="1382891"/>
                    </a:lnTo>
                    <a:lnTo>
                      <a:pt x="439594" y="1382891"/>
                    </a:lnTo>
                    <a:cubicBezTo>
                      <a:pt x="-140244" y="1609700"/>
                      <a:pt x="-148893" y="2431333"/>
                      <a:pt x="428399" y="2665330"/>
                    </a:cubicBezTo>
                    <a:cubicBezTo>
                      <a:pt x="605373" y="2737066"/>
                      <a:pt x="800559" y="2773236"/>
                      <a:pt x="1005106" y="2764962"/>
                    </a:cubicBezTo>
                    <a:cubicBezTo>
                      <a:pt x="1716636" y="2736196"/>
                      <a:pt x="2295934" y="2160359"/>
                      <a:pt x="2328547" y="1449089"/>
                    </a:cubicBezTo>
                    <a:cubicBezTo>
                      <a:pt x="2364939" y="655447"/>
                      <a:pt x="1732016" y="260"/>
                      <a:pt x="946330" y="0"/>
                    </a:cubicBezTo>
                    <a:cubicBezTo>
                      <a:pt x="763755" y="-63"/>
                      <a:pt x="589454" y="35249"/>
                      <a:pt x="429910" y="99454"/>
                    </a:cubicBezTo>
                    <a:cubicBezTo>
                      <a:pt x="-141330" y="329337"/>
                      <a:pt x="-143495" y="1138314"/>
                      <a:pt x="424601" y="137660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xmlns="" id="{C8D27232-8F6A-734D-589F-DAB8579062CE}"/>
                  </a:ext>
                </a:extLst>
              </p:cNvPr>
              <p:cNvSpPr/>
              <p:nvPr/>
            </p:nvSpPr>
            <p:spPr>
              <a:xfrm>
                <a:off x="848480" y="3053397"/>
                <a:ext cx="2112934" cy="2697771"/>
              </a:xfrm>
              <a:custGeom>
                <a:avLst/>
                <a:gdLst>
                  <a:gd name="connsiteX0" fmla="*/ 2047481 w 2112934"/>
                  <a:gd name="connsiteY0" fmla="*/ 899636 h 2697771"/>
                  <a:gd name="connsiteX1" fmla="*/ 1319162 w 2112934"/>
                  <a:gd name="connsiteY1" fmla="*/ 1311072 h 2697771"/>
                  <a:gd name="connsiteX2" fmla="*/ 1064444 w 2112934"/>
                  <a:gd name="connsiteY2" fmla="*/ 1310983 h 2697771"/>
                  <a:gd name="connsiteX3" fmla="*/ 1733004 w 2112934"/>
                  <a:gd name="connsiteY3" fmla="*/ 368840 h 2697771"/>
                  <a:gd name="connsiteX4" fmla="*/ 1719783 w 2112934"/>
                  <a:gd name="connsiteY4" fmla="*/ 355143 h 2697771"/>
                  <a:gd name="connsiteX5" fmla="*/ 1327969 w 2112934"/>
                  <a:gd name="connsiteY5" fmla="*/ 907269 h 2697771"/>
                  <a:gd name="connsiteX6" fmla="*/ 1162209 w 2112934"/>
                  <a:gd name="connsiteY6" fmla="*/ 6490 h 2697771"/>
                  <a:gd name="connsiteX7" fmla="*/ 1142003 w 2112934"/>
                  <a:gd name="connsiteY7" fmla="*/ 0 h 2697771"/>
                  <a:gd name="connsiteX8" fmla="*/ 1312875 w 2112934"/>
                  <a:gd name="connsiteY8" fmla="*/ 928542 h 2697771"/>
                  <a:gd name="connsiteX9" fmla="*/ 1041482 w 2112934"/>
                  <a:gd name="connsiteY9" fmla="*/ 1310970 h 2697771"/>
                  <a:gd name="connsiteX10" fmla="*/ 200609 w 2112934"/>
                  <a:gd name="connsiteY10" fmla="*/ 1310685 h 2697771"/>
                  <a:gd name="connsiteX11" fmla="*/ 200577 w 2112934"/>
                  <a:gd name="connsiteY11" fmla="*/ 1310799 h 2697771"/>
                  <a:gd name="connsiteX12" fmla="*/ 217107 w 2112934"/>
                  <a:gd name="connsiteY12" fmla="*/ 1320044 h 2697771"/>
                  <a:gd name="connsiteX13" fmla="*/ 199949 w 2112934"/>
                  <a:gd name="connsiteY13" fmla="*/ 1329245 h 2697771"/>
                  <a:gd name="connsiteX14" fmla="*/ 199981 w 2112934"/>
                  <a:gd name="connsiteY14" fmla="*/ 1329366 h 2697771"/>
                  <a:gd name="connsiteX15" fmla="*/ 403809 w 2112934"/>
                  <a:gd name="connsiteY15" fmla="*/ 1329436 h 2697771"/>
                  <a:gd name="connsiteX16" fmla="*/ 480409 w 2112934"/>
                  <a:gd name="connsiteY16" fmla="*/ 1896415 h 2697771"/>
                  <a:gd name="connsiteX17" fmla="*/ 0 w 2112934"/>
                  <a:gd name="connsiteY17" fmla="*/ 2469795 h 2697771"/>
                  <a:gd name="connsiteX18" fmla="*/ 13983 w 2112934"/>
                  <a:gd name="connsiteY18" fmla="*/ 2482215 h 2697771"/>
                  <a:gd name="connsiteX19" fmla="*/ 483794 w 2112934"/>
                  <a:gd name="connsiteY19" fmla="*/ 1921485 h 2697771"/>
                  <a:gd name="connsiteX20" fmla="*/ 588423 w 2112934"/>
                  <a:gd name="connsiteY20" fmla="*/ 2695937 h 2697771"/>
                  <a:gd name="connsiteX21" fmla="*/ 607536 w 2112934"/>
                  <a:gd name="connsiteY21" fmla="*/ 2697772 h 2697771"/>
                  <a:gd name="connsiteX22" fmla="*/ 422681 w 2112934"/>
                  <a:gd name="connsiteY22" fmla="*/ 1329442 h 2697771"/>
                  <a:gd name="connsiteX23" fmla="*/ 511613 w 2112934"/>
                  <a:gd name="connsiteY23" fmla="*/ 1329474 h 2697771"/>
                  <a:gd name="connsiteX24" fmla="*/ 956094 w 2112934"/>
                  <a:gd name="connsiteY24" fmla="*/ 1773898 h 2697771"/>
                  <a:gd name="connsiteX25" fmla="*/ 956183 w 2112934"/>
                  <a:gd name="connsiteY25" fmla="*/ 2684843 h 2697771"/>
                  <a:gd name="connsiteX26" fmla="*/ 974877 w 2112934"/>
                  <a:gd name="connsiteY26" fmla="*/ 2681580 h 2697771"/>
                  <a:gd name="connsiteX27" fmla="*/ 974788 w 2112934"/>
                  <a:gd name="connsiteY27" fmla="*/ 1792592 h 2697771"/>
                  <a:gd name="connsiteX28" fmla="*/ 1586814 w 2112934"/>
                  <a:gd name="connsiteY28" fmla="*/ 2404536 h 2697771"/>
                  <a:gd name="connsiteX29" fmla="*/ 1601413 w 2112934"/>
                  <a:gd name="connsiteY29" fmla="*/ 2392693 h 2697771"/>
                  <a:gd name="connsiteX30" fmla="*/ 538055 w 2112934"/>
                  <a:gd name="connsiteY30" fmla="*/ 1329493 h 2697771"/>
                  <a:gd name="connsiteX31" fmla="*/ 1017587 w 2112934"/>
                  <a:gd name="connsiteY31" fmla="*/ 1329652 h 2697771"/>
                  <a:gd name="connsiteX32" fmla="*/ 1669155 w 2112934"/>
                  <a:gd name="connsiteY32" fmla="*/ 2333790 h 2697771"/>
                  <a:gd name="connsiteX33" fmla="*/ 1683036 w 2112934"/>
                  <a:gd name="connsiteY33" fmla="*/ 2320836 h 2697771"/>
                  <a:gd name="connsiteX34" fmla="*/ 1039882 w 2112934"/>
                  <a:gd name="connsiteY34" fmla="*/ 1329664 h 2697771"/>
                  <a:gd name="connsiteX35" fmla="*/ 2112823 w 2112934"/>
                  <a:gd name="connsiteY35" fmla="*/ 1330026 h 2697771"/>
                  <a:gd name="connsiteX36" fmla="*/ 2112925 w 2112934"/>
                  <a:gd name="connsiteY36" fmla="*/ 1311338 h 2697771"/>
                  <a:gd name="connsiteX37" fmla="*/ 1356893 w 2112934"/>
                  <a:gd name="connsiteY37" fmla="*/ 1311085 h 2697771"/>
                  <a:gd name="connsiteX38" fmla="*/ 2053165 w 2112934"/>
                  <a:gd name="connsiteY38" fmla="*/ 917816 h 2697771"/>
                  <a:gd name="connsiteX39" fmla="*/ 2047481 w 2112934"/>
                  <a:gd name="connsiteY39" fmla="*/ 899636 h 269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112934" h="2697771">
                    <a:moveTo>
                      <a:pt x="2047481" y="899636"/>
                    </a:moveTo>
                    <a:lnTo>
                      <a:pt x="1319162" y="1311072"/>
                    </a:lnTo>
                    <a:lnTo>
                      <a:pt x="1064444" y="1310983"/>
                    </a:lnTo>
                    <a:lnTo>
                      <a:pt x="1733004" y="368840"/>
                    </a:lnTo>
                    <a:cubicBezTo>
                      <a:pt x="1728635" y="364236"/>
                      <a:pt x="1724209" y="359689"/>
                      <a:pt x="1719783" y="355143"/>
                    </a:cubicBezTo>
                    <a:lnTo>
                      <a:pt x="1327969" y="907269"/>
                    </a:lnTo>
                    <a:lnTo>
                      <a:pt x="1162209" y="6490"/>
                    </a:lnTo>
                    <a:cubicBezTo>
                      <a:pt x="1155497" y="4280"/>
                      <a:pt x="1148766" y="2115"/>
                      <a:pt x="1142003" y="0"/>
                    </a:cubicBezTo>
                    <a:lnTo>
                      <a:pt x="1312875" y="928542"/>
                    </a:lnTo>
                    <a:lnTo>
                      <a:pt x="1041482" y="1310970"/>
                    </a:lnTo>
                    <a:lnTo>
                      <a:pt x="200609" y="1310685"/>
                    </a:lnTo>
                    <a:cubicBezTo>
                      <a:pt x="200546" y="1310685"/>
                      <a:pt x="200520" y="1310767"/>
                      <a:pt x="200577" y="1310799"/>
                    </a:cubicBezTo>
                    <a:cubicBezTo>
                      <a:pt x="204299" y="1312913"/>
                      <a:pt x="217107" y="1320044"/>
                      <a:pt x="217107" y="1320044"/>
                    </a:cubicBezTo>
                    <a:cubicBezTo>
                      <a:pt x="217107" y="1320044"/>
                      <a:pt x="207226" y="1325283"/>
                      <a:pt x="199949" y="1329245"/>
                    </a:cubicBezTo>
                    <a:cubicBezTo>
                      <a:pt x="199892" y="1329277"/>
                      <a:pt x="199917" y="1329366"/>
                      <a:pt x="199981" y="1329366"/>
                    </a:cubicBezTo>
                    <a:lnTo>
                      <a:pt x="403809" y="1329436"/>
                    </a:lnTo>
                    <a:lnTo>
                      <a:pt x="480409" y="1896415"/>
                    </a:lnTo>
                    <a:lnTo>
                      <a:pt x="0" y="2469795"/>
                    </a:lnTo>
                    <a:cubicBezTo>
                      <a:pt x="4572" y="2473998"/>
                      <a:pt x="9271" y="2478113"/>
                      <a:pt x="13983" y="2482215"/>
                    </a:cubicBezTo>
                    <a:lnTo>
                      <a:pt x="483794" y="1921485"/>
                    </a:lnTo>
                    <a:lnTo>
                      <a:pt x="588423" y="2695937"/>
                    </a:lnTo>
                    <a:cubicBezTo>
                      <a:pt x="594785" y="2696585"/>
                      <a:pt x="601155" y="2697213"/>
                      <a:pt x="607536" y="2697772"/>
                    </a:cubicBezTo>
                    <a:lnTo>
                      <a:pt x="422681" y="1329442"/>
                    </a:lnTo>
                    <a:lnTo>
                      <a:pt x="511613" y="1329474"/>
                    </a:lnTo>
                    <a:lnTo>
                      <a:pt x="956094" y="1773898"/>
                    </a:lnTo>
                    <a:lnTo>
                      <a:pt x="956183" y="2684843"/>
                    </a:lnTo>
                    <a:cubicBezTo>
                      <a:pt x="962431" y="2683809"/>
                      <a:pt x="968654" y="2682697"/>
                      <a:pt x="974877" y="2681580"/>
                    </a:cubicBezTo>
                    <a:lnTo>
                      <a:pt x="974788" y="1792592"/>
                    </a:lnTo>
                    <a:lnTo>
                      <a:pt x="1586814" y="2404536"/>
                    </a:lnTo>
                    <a:cubicBezTo>
                      <a:pt x="1591729" y="2400643"/>
                      <a:pt x="1596555" y="2396655"/>
                      <a:pt x="1601413" y="2392693"/>
                    </a:cubicBezTo>
                    <a:lnTo>
                      <a:pt x="538055" y="1329493"/>
                    </a:lnTo>
                    <a:lnTo>
                      <a:pt x="1017587" y="1329652"/>
                    </a:lnTo>
                    <a:lnTo>
                      <a:pt x="1669155" y="2333790"/>
                    </a:lnTo>
                    <a:cubicBezTo>
                      <a:pt x="1673797" y="2329485"/>
                      <a:pt x="1678457" y="2325199"/>
                      <a:pt x="1683036" y="2320836"/>
                    </a:cubicBezTo>
                    <a:lnTo>
                      <a:pt x="1039882" y="1329664"/>
                    </a:lnTo>
                    <a:lnTo>
                      <a:pt x="2112823" y="1330026"/>
                    </a:lnTo>
                    <a:cubicBezTo>
                      <a:pt x="2112861" y="1323797"/>
                      <a:pt x="2112969" y="1317549"/>
                      <a:pt x="2112925" y="1311338"/>
                    </a:cubicBezTo>
                    <a:lnTo>
                      <a:pt x="1356893" y="1311085"/>
                    </a:lnTo>
                    <a:lnTo>
                      <a:pt x="2053165" y="917816"/>
                    </a:lnTo>
                    <a:cubicBezTo>
                      <a:pt x="2051323" y="911733"/>
                      <a:pt x="2049418" y="905681"/>
                      <a:pt x="2047481" y="8996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8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F8F4227A-93A1-9012-56BA-D1BD9CACE89B}"/>
                  </a:ext>
                </a:extLst>
              </p:cNvPr>
              <p:cNvGrpSpPr/>
              <p:nvPr/>
            </p:nvGrpSpPr>
            <p:grpSpPr>
              <a:xfrm>
                <a:off x="1480329" y="5203416"/>
                <a:ext cx="634232" cy="408745"/>
                <a:chOff x="1480329" y="5203416"/>
                <a:chExt cx="634232" cy="408745"/>
              </a:xfrm>
              <a:grpFill/>
            </p:grpSpPr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xmlns="" id="{11A228AB-2096-618E-E43A-3C24A451355C}"/>
                    </a:ext>
                  </a:extLst>
                </p:cNvPr>
                <p:cNvSpPr/>
                <p:nvPr/>
              </p:nvSpPr>
              <p:spPr>
                <a:xfrm>
                  <a:off x="1955647" y="5253145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0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4" y="158915"/>
                        <a:pt x="0" y="123341"/>
                        <a:pt x="0" y="79458"/>
                      </a:cubicBezTo>
                      <a:cubicBezTo>
                        <a:pt x="0" y="35574"/>
                        <a:pt x="35574" y="0"/>
                        <a:pt x="79458" y="0"/>
                      </a:cubicBezTo>
                      <a:cubicBezTo>
                        <a:pt x="123341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xmlns="" id="{F3B7860A-2FF7-DFF3-E547-79366EB2E884}"/>
                    </a:ext>
                  </a:extLst>
                </p:cNvPr>
                <p:cNvSpPr/>
                <p:nvPr/>
              </p:nvSpPr>
              <p:spPr>
                <a:xfrm>
                  <a:off x="1603146" y="5497861"/>
                  <a:ext cx="114300" cy="114300"/>
                </a:xfrm>
                <a:custGeom>
                  <a:avLst/>
                  <a:gdLst>
                    <a:gd name="connsiteX0" fmla="*/ 114300 w 114300"/>
                    <a:gd name="connsiteY0" fmla="*/ 57150 h 114300"/>
                    <a:gd name="connsiteX1" fmla="*/ 57150 w 114300"/>
                    <a:gd name="connsiteY1" fmla="*/ 114300 h 114300"/>
                    <a:gd name="connsiteX2" fmla="*/ 0 w 114300"/>
                    <a:gd name="connsiteY2" fmla="*/ 57150 h 114300"/>
                    <a:gd name="connsiteX3" fmla="*/ 57150 w 114300"/>
                    <a:gd name="connsiteY3" fmla="*/ 0 h 114300"/>
                    <a:gd name="connsiteX4" fmla="*/ 114300 w 114300"/>
                    <a:gd name="connsiteY4" fmla="*/ 5715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300" h="114300">
                      <a:moveTo>
                        <a:pt x="114300" y="57150"/>
                      </a:moveTo>
                      <a:cubicBezTo>
                        <a:pt x="114300" y="88713"/>
                        <a:pt x="88713" y="114300"/>
                        <a:pt x="57150" y="114300"/>
                      </a:cubicBezTo>
                      <a:cubicBezTo>
                        <a:pt x="25587" y="114300"/>
                        <a:pt x="0" y="88713"/>
                        <a:pt x="0" y="57150"/>
                      </a:cubicBezTo>
                      <a:cubicBezTo>
                        <a:pt x="0" y="25587"/>
                        <a:pt x="25587" y="0"/>
                        <a:pt x="57150" y="0"/>
                      </a:cubicBezTo>
                      <a:cubicBezTo>
                        <a:pt x="88713" y="0"/>
                        <a:pt x="114300" y="25587"/>
                        <a:pt x="114300" y="5715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xmlns="" id="{F4494C5E-1B6E-3066-7890-6DECD8238526}"/>
                    </a:ext>
                  </a:extLst>
                </p:cNvPr>
                <p:cNvSpPr/>
                <p:nvPr/>
              </p:nvSpPr>
              <p:spPr>
                <a:xfrm rot="-4846898">
                  <a:off x="1492032" y="5215119"/>
                  <a:ext cx="158917" cy="158917"/>
                </a:xfrm>
                <a:custGeom>
                  <a:avLst/>
                  <a:gdLst>
                    <a:gd name="connsiteX0" fmla="*/ 158917 w 158917"/>
                    <a:gd name="connsiteY0" fmla="*/ 79459 h 158917"/>
                    <a:gd name="connsiteX1" fmla="*/ 79459 w 158917"/>
                    <a:gd name="connsiteY1" fmla="*/ 158918 h 158917"/>
                    <a:gd name="connsiteX2" fmla="*/ 0 w 158917"/>
                    <a:gd name="connsiteY2" fmla="*/ 79459 h 158917"/>
                    <a:gd name="connsiteX3" fmla="*/ 79459 w 158917"/>
                    <a:gd name="connsiteY3" fmla="*/ 0 h 158917"/>
                    <a:gd name="connsiteX4" fmla="*/ 158917 w 158917"/>
                    <a:gd name="connsiteY4" fmla="*/ 79459 h 158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7" h="158917">
                      <a:moveTo>
                        <a:pt x="158917" y="79459"/>
                      </a:moveTo>
                      <a:cubicBezTo>
                        <a:pt x="158917" y="123343"/>
                        <a:pt x="123343" y="158918"/>
                        <a:pt x="79459" y="158918"/>
                      </a:cubicBezTo>
                      <a:cubicBezTo>
                        <a:pt x="35575" y="158918"/>
                        <a:pt x="0" y="123343"/>
                        <a:pt x="0" y="79459"/>
                      </a:cubicBezTo>
                      <a:cubicBezTo>
                        <a:pt x="0" y="35575"/>
                        <a:pt x="35575" y="0"/>
                        <a:pt x="79459" y="0"/>
                      </a:cubicBezTo>
                      <a:cubicBezTo>
                        <a:pt x="123343" y="0"/>
                        <a:pt x="158917" y="35575"/>
                        <a:pt x="158917" y="79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91" name="Graphic 145" descr="A pond with koi fish and water lilies">
              <a:extLst>
                <a:ext uri="{FF2B5EF4-FFF2-40B4-BE49-F238E27FC236}">
                  <a16:creationId xmlns:a16="http://schemas.microsoft.com/office/drawing/2014/main" xmlns="" id="{0153EAF4-308F-C291-16AF-AEBD9BABDD66}"/>
                </a:ext>
              </a:extLst>
            </p:cNvPr>
            <p:cNvGrpSpPr/>
            <p:nvPr/>
          </p:nvGrpSpPr>
          <p:grpSpPr>
            <a:xfrm>
              <a:off x="10407375" y="417220"/>
              <a:ext cx="1784624" cy="2766124"/>
              <a:chOff x="10407375" y="417220"/>
              <a:chExt cx="1784624" cy="2766124"/>
            </a:xfrm>
            <a:grpFill/>
          </p:grpSpPr>
          <p:grpSp>
            <p:nvGrpSpPr>
              <p:cNvPr id="19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59650BF0-79B4-C395-B248-F3FA4DBD579A}"/>
                  </a:ext>
                </a:extLst>
              </p:cNvPr>
              <p:cNvGrpSpPr/>
              <p:nvPr/>
            </p:nvGrpSpPr>
            <p:grpSpPr>
              <a:xfrm>
                <a:off x="10407375" y="417220"/>
                <a:ext cx="1784624" cy="2766124"/>
                <a:chOff x="10407375" y="417220"/>
                <a:chExt cx="1784624" cy="2766124"/>
              </a:xfrm>
              <a:grpFill/>
            </p:grpSpPr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xmlns="" id="{46D00BB7-70A3-EE52-FCD7-5334239AA33A}"/>
                    </a:ext>
                  </a:extLst>
                </p:cNvPr>
                <p:cNvSpPr/>
                <p:nvPr/>
              </p:nvSpPr>
              <p:spPr>
                <a:xfrm>
                  <a:off x="10407375" y="417220"/>
                  <a:ext cx="1784624" cy="2766124"/>
                </a:xfrm>
                <a:custGeom>
                  <a:avLst/>
                  <a:gdLst>
                    <a:gd name="connsiteX0" fmla="*/ 1784625 w 1784624"/>
                    <a:gd name="connsiteY0" fmla="*/ 283166 h 2766124"/>
                    <a:gd name="connsiteX1" fmla="*/ 946298 w 1784624"/>
                    <a:gd name="connsiteY1" fmla="*/ 0 h 2766124"/>
                    <a:gd name="connsiteX2" fmla="*/ 429916 w 1784624"/>
                    <a:gd name="connsiteY2" fmla="*/ 99454 h 2766124"/>
                    <a:gd name="connsiteX3" fmla="*/ 424581 w 1784624"/>
                    <a:gd name="connsiteY3" fmla="*/ 1376604 h 2766124"/>
                    <a:gd name="connsiteX4" fmla="*/ 439568 w 1784624"/>
                    <a:gd name="connsiteY4" fmla="*/ 1382890 h 2766124"/>
                    <a:gd name="connsiteX5" fmla="*/ 439568 w 1784624"/>
                    <a:gd name="connsiteY5" fmla="*/ 1382890 h 2766124"/>
                    <a:gd name="connsiteX6" fmla="*/ 428392 w 1784624"/>
                    <a:gd name="connsiteY6" fmla="*/ 2665330 h 2766124"/>
                    <a:gd name="connsiteX7" fmla="*/ 1005099 w 1784624"/>
                    <a:gd name="connsiteY7" fmla="*/ 2764962 h 2766124"/>
                    <a:gd name="connsiteX8" fmla="*/ 1784625 w 1784624"/>
                    <a:gd name="connsiteY8" fmla="*/ 2482298 h 2766124"/>
                    <a:gd name="connsiteX9" fmla="*/ 1784625 w 1784624"/>
                    <a:gd name="connsiteY9" fmla="*/ 283166 h 2766124"/>
                    <a:gd name="connsiteX10" fmla="*/ 1784625 w 1784624"/>
                    <a:gd name="connsiteY10" fmla="*/ 283166 h 2766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84624" h="2766124">
                      <a:moveTo>
                        <a:pt x="1784625" y="283166"/>
                      </a:moveTo>
                      <a:cubicBezTo>
                        <a:pt x="1551961" y="105651"/>
                        <a:pt x="1261448" y="108"/>
                        <a:pt x="946298" y="0"/>
                      </a:cubicBezTo>
                      <a:cubicBezTo>
                        <a:pt x="763735" y="-63"/>
                        <a:pt x="589428" y="35249"/>
                        <a:pt x="429916" y="99454"/>
                      </a:cubicBezTo>
                      <a:cubicBezTo>
                        <a:pt x="-141331" y="329336"/>
                        <a:pt x="-143489" y="1138314"/>
                        <a:pt x="424581" y="1376604"/>
                      </a:cubicBezTo>
                      <a:lnTo>
                        <a:pt x="439568" y="1382890"/>
                      </a:lnTo>
                      <a:lnTo>
                        <a:pt x="439568" y="1382890"/>
                      </a:lnTo>
                      <a:cubicBezTo>
                        <a:pt x="-140251" y="1609700"/>
                        <a:pt x="-148887" y="2431333"/>
                        <a:pt x="428392" y="2665330"/>
                      </a:cubicBezTo>
                      <a:cubicBezTo>
                        <a:pt x="605366" y="2737066"/>
                        <a:pt x="800565" y="2773236"/>
                        <a:pt x="1005099" y="2764962"/>
                      </a:cubicBezTo>
                      <a:cubicBezTo>
                        <a:pt x="1296691" y="2753176"/>
                        <a:pt x="1565994" y="2649481"/>
                        <a:pt x="1784625" y="2482298"/>
                      </a:cubicBezTo>
                      <a:lnTo>
                        <a:pt x="1784625" y="283166"/>
                      </a:lnTo>
                      <a:lnTo>
                        <a:pt x="1784625" y="28316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xmlns="" id="{F6CD6B3F-E5C8-6B43-3D61-F5973567FC9C}"/>
                    </a:ext>
                  </a:extLst>
                </p:cNvPr>
                <p:cNvSpPr/>
                <p:nvPr/>
              </p:nvSpPr>
              <p:spPr>
                <a:xfrm>
                  <a:off x="10624439" y="480072"/>
                  <a:ext cx="1567560" cy="2697784"/>
                </a:xfrm>
                <a:custGeom>
                  <a:avLst/>
                  <a:gdLst>
                    <a:gd name="connsiteX0" fmla="*/ 1567561 w 1567560"/>
                    <a:gd name="connsiteY0" fmla="*/ 1311148 h 2697784"/>
                    <a:gd name="connsiteX1" fmla="*/ 1356995 w 1567560"/>
                    <a:gd name="connsiteY1" fmla="*/ 1311078 h 2697784"/>
                    <a:gd name="connsiteX2" fmla="*/ 1567561 w 1567560"/>
                    <a:gd name="connsiteY2" fmla="*/ 1192149 h 2697784"/>
                    <a:gd name="connsiteX3" fmla="*/ 1567561 w 1567560"/>
                    <a:gd name="connsiteY3" fmla="*/ 1170737 h 2697784"/>
                    <a:gd name="connsiteX4" fmla="*/ 1319149 w 1567560"/>
                    <a:gd name="connsiteY4" fmla="*/ 1311059 h 2697784"/>
                    <a:gd name="connsiteX5" fmla="*/ 1064451 w 1567560"/>
                    <a:gd name="connsiteY5" fmla="*/ 1310970 h 2697784"/>
                    <a:gd name="connsiteX6" fmla="*/ 1567561 w 1567560"/>
                    <a:gd name="connsiteY6" fmla="*/ 601974 h 2697784"/>
                    <a:gd name="connsiteX7" fmla="*/ 1567561 w 1567560"/>
                    <a:gd name="connsiteY7" fmla="*/ 569640 h 2697784"/>
                    <a:gd name="connsiteX8" fmla="*/ 1327976 w 1567560"/>
                    <a:gd name="connsiteY8" fmla="*/ 907269 h 2697784"/>
                    <a:gd name="connsiteX9" fmla="*/ 1162177 w 1567560"/>
                    <a:gd name="connsiteY9" fmla="*/ 6490 h 2697784"/>
                    <a:gd name="connsiteX10" fmla="*/ 1141984 w 1567560"/>
                    <a:gd name="connsiteY10" fmla="*/ 0 h 2697784"/>
                    <a:gd name="connsiteX11" fmla="*/ 1312863 w 1567560"/>
                    <a:gd name="connsiteY11" fmla="*/ 928554 h 2697784"/>
                    <a:gd name="connsiteX12" fmla="*/ 1041464 w 1567560"/>
                    <a:gd name="connsiteY12" fmla="*/ 1310977 h 2697784"/>
                    <a:gd name="connsiteX13" fmla="*/ 200596 w 1567560"/>
                    <a:gd name="connsiteY13" fmla="*/ 1310691 h 2697784"/>
                    <a:gd name="connsiteX14" fmla="*/ 216662 w 1567560"/>
                    <a:gd name="connsiteY14" fmla="*/ 1319911 h 2697784"/>
                    <a:gd name="connsiteX15" fmla="*/ 216662 w 1567560"/>
                    <a:gd name="connsiteY15" fmla="*/ 1319968 h 2697784"/>
                    <a:gd name="connsiteX16" fmla="*/ 199898 w 1567560"/>
                    <a:gd name="connsiteY16" fmla="*/ 1329385 h 2697784"/>
                    <a:gd name="connsiteX17" fmla="*/ 403796 w 1567560"/>
                    <a:gd name="connsiteY17" fmla="*/ 1329455 h 2697784"/>
                    <a:gd name="connsiteX18" fmla="*/ 480378 w 1567560"/>
                    <a:gd name="connsiteY18" fmla="*/ 1896440 h 2697784"/>
                    <a:gd name="connsiteX19" fmla="*/ 0 w 1567560"/>
                    <a:gd name="connsiteY19" fmla="*/ 2469814 h 2697784"/>
                    <a:gd name="connsiteX20" fmla="*/ 13970 w 1567560"/>
                    <a:gd name="connsiteY20" fmla="*/ 2482228 h 2697784"/>
                    <a:gd name="connsiteX21" fmla="*/ 483806 w 1567560"/>
                    <a:gd name="connsiteY21" fmla="*/ 1921497 h 2697784"/>
                    <a:gd name="connsiteX22" fmla="*/ 588391 w 1567560"/>
                    <a:gd name="connsiteY22" fmla="*/ 2695950 h 2697784"/>
                    <a:gd name="connsiteX23" fmla="*/ 607505 w 1567560"/>
                    <a:gd name="connsiteY23" fmla="*/ 2697785 h 2697784"/>
                    <a:gd name="connsiteX24" fmla="*/ 422656 w 1567560"/>
                    <a:gd name="connsiteY24" fmla="*/ 1329462 h 2697784"/>
                    <a:gd name="connsiteX25" fmla="*/ 511619 w 1567560"/>
                    <a:gd name="connsiteY25" fmla="*/ 1329493 h 2697784"/>
                    <a:gd name="connsiteX26" fmla="*/ 956056 w 1567560"/>
                    <a:gd name="connsiteY26" fmla="*/ 1773917 h 2697784"/>
                    <a:gd name="connsiteX27" fmla="*/ 956183 w 1567560"/>
                    <a:gd name="connsiteY27" fmla="*/ 2684863 h 2697784"/>
                    <a:gd name="connsiteX28" fmla="*/ 974852 w 1567560"/>
                    <a:gd name="connsiteY28" fmla="*/ 2681599 h 2697784"/>
                    <a:gd name="connsiteX29" fmla="*/ 974789 w 1567560"/>
                    <a:gd name="connsiteY29" fmla="*/ 1792605 h 2697784"/>
                    <a:gd name="connsiteX30" fmla="*/ 1567561 w 1567560"/>
                    <a:gd name="connsiteY30" fmla="*/ 2385314 h 2697784"/>
                    <a:gd name="connsiteX31" fmla="*/ 1567561 w 1567560"/>
                    <a:gd name="connsiteY31" fmla="*/ 2358873 h 2697784"/>
                    <a:gd name="connsiteX32" fmla="*/ 538035 w 1567560"/>
                    <a:gd name="connsiteY32" fmla="*/ 1329499 h 2697784"/>
                    <a:gd name="connsiteX33" fmla="*/ 1017588 w 1567560"/>
                    <a:gd name="connsiteY33" fmla="*/ 1329658 h 2697784"/>
                    <a:gd name="connsiteX34" fmla="*/ 1567561 w 1567560"/>
                    <a:gd name="connsiteY34" fmla="*/ 2177231 h 2697784"/>
                    <a:gd name="connsiteX35" fmla="*/ 1567561 w 1567560"/>
                    <a:gd name="connsiteY35" fmla="*/ 2142877 h 2697784"/>
                    <a:gd name="connsiteX36" fmla="*/ 1039876 w 1567560"/>
                    <a:gd name="connsiteY36" fmla="*/ 1329665 h 2697784"/>
                    <a:gd name="connsiteX37" fmla="*/ 1567561 w 1567560"/>
                    <a:gd name="connsiteY37" fmla="*/ 1329842 h 2697784"/>
                    <a:gd name="connsiteX38" fmla="*/ 1567561 w 1567560"/>
                    <a:gd name="connsiteY38" fmla="*/ 1311148 h 2697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567560" h="2697784">
                      <a:moveTo>
                        <a:pt x="1567561" y="1311148"/>
                      </a:moveTo>
                      <a:lnTo>
                        <a:pt x="1356995" y="1311078"/>
                      </a:lnTo>
                      <a:lnTo>
                        <a:pt x="1567561" y="1192149"/>
                      </a:lnTo>
                      <a:lnTo>
                        <a:pt x="1567561" y="1170737"/>
                      </a:lnTo>
                      <a:lnTo>
                        <a:pt x="1319149" y="1311059"/>
                      </a:lnTo>
                      <a:lnTo>
                        <a:pt x="1064451" y="1310970"/>
                      </a:lnTo>
                      <a:lnTo>
                        <a:pt x="1567561" y="601974"/>
                      </a:lnTo>
                      <a:lnTo>
                        <a:pt x="1567561" y="569640"/>
                      </a:lnTo>
                      <a:lnTo>
                        <a:pt x="1327976" y="907269"/>
                      </a:lnTo>
                      <a:lnTo>
                        <a:pt x="1162177" y="6490"/>
                      </a:lnTo>
                      <a:cubicBezTo>
                        <a:pt x="1155509" y="4274"/>
                        <a:pt x="1148779" y="2108"/>
                        <a:pt x="1141984" y="0"/>
                      </a:cubicBezTo>
                      <a:lnTo>
                        <a:pt x="1312863" y="928554"/>
                      </a:lnTo>
                      <a:lnTo>
                        <a:pt x="1041464" y="1310977"/>
                      </a:lnTo>
                      <a:lnTo>
                        <a:pt x="200596" y="1310691"/>
                      </a:lnTo>
                      <a:cubicBezTo>
                        <a:pt x="203454" y="1312520"/>
                        <a:pt x="215773" y="1319403"/>
                        <a:pt x="216662" y="1319911"/>
                      </a:cubicBezTo>
                      <a:cubicBezTo>
                        <a:pt x="216726" y="1319937"/>
                        <a:pt x="216726" y="1319943"/>
                        <a:pt x="216662" y="1319968"/>
                      </a:cubicBezTo>
                      <a:cubicBezTo>
                        <a:pt x="215900" y="1320394"/>
                        <a:pt x="206946" y="1325378"/>
                        <a:pt x="199898" y="1329385"/>
                      </a:cubicBezTo>
                      <a:lnTo>
                        <a:pt x="403796" y="1329455"/>
                      </a:lnTo>
                      <a:lnTo>
                        <a:pt x="480378" y="1896440"/>
                      </a:lnTo>
                      <a:lnTo>
                        <a:pt x="0" y="2469814"/>
                      </a:lnTo>
                      <a:cubicBezTo>
                        <a:pt x="4572" y="2474017"/>
                        <a:pt x="9271" y="2478132"/>
                        <a:pt x="13970" y="2482228"/>
                      </a:cubicBezTo>
                      <a:lnTo>
                        <a:pt x="483806" y="1921497"/>
                      </a:lnTo>
                      <a:lnTo>
                        <a:pt x="588391" y="2695950"/>
                      </a:lnTo>
                      <a:cubicBezTo>
                        <a:pt x="594805" y="2696597"/>
                        <a:pt x="601155" y="2697220"/>
                        <a:pt x="607505" y="2697785"/>
                      </a:cubicBezTo>
                      <a:lnTo>
                        <a:pt x="422656" y="1329462"/>
                      </a:lnTo>
                      <a:lnTo>
                        <a:pt x="511619" y="1329493"/>
                      </a:lnTo>
                      <a:lnTo>
                        <a:pt x="956056" y="1773917"/>
                      </a:lnTo>
                      <a:lnTo>
                        <a:pt x="956183" y="2684863"/>
                      </a:lnTo>
                      <a:cubicBezTo>
                        <a:pt x="962406" y="2683828"/>
                        <a:pt x="968629" y="2682716"/>
                        <a:pt x="974852" y="2681599"/>
                      </a:cubicBezTo>
                      <a:lnTo>
                        <a:pt x="974789" y="1792605"/>
                      </a:lnTo>
                      <a:lnTo>
                        <a:pt x="1567561" y="2385314"/>
                      </a:lnTo>
                      <a:lnTo>
                        <a:pt x="1567561" y="2358873"/>
                      </a:lnTo>
                      <a:lnTo>
                        <a:pt x="538035" y="1329499"/>
                      </a:lnTo>
                      <a:lnTo>
                        <a:pt x="1017588" y="1329658"/>
                      </a:lnTo>
                      <a:lnTo>
                        <a:pt x="1567561" y="2177231"/>
                      </a:lnTo>
                      <a:lnTo>
                        <a:pt x="1567561" y="2142877"/>
                      </a:lnTo>
                      <a:lnTo>
                        <a:pt x="1039876" y="1329665"/>
                      </a:lnTo>
                      <a:lnTo>
                        <a:pt x="1567561" y="1329842"/>
                      </a:lnTo>
                      <a:lnTo>
                        <a:pt x="1567561" y="131114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9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6CA908AF-BF63-47AC-FF31-3D7813AE21A4}"/>
                  </a:ext>
                </a:extLst>
              </p:cNvPr>
              <p:cNvGrpSpPr/>
              <p:nvPr/>
            </p:nvGrpSpPr>
            <p:grpSpPr>
              <a:xfrm>
                <a:off x="10934553" y="2643454"/>
                <a:ext cx="552615" cy="260515"/>
                <a:chOff x="10934553" y="2643454"/>
                <a:chExt cx="552615" cy="260515"/>
              </a:xfrm>
              <a:grpFill/>
            </p:grpSpPr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xmlns="" id="{BE1E66A2-577A-91D6-AA00-42CF9D3B9A58}"/>
                    </a:ext>
                  </a:extLst>
                </p:cNvPr>
                <p:cNvSpPr/>
                <p:nvPr/>
              </p:nvSpPr>
              <p:spPr>
                <a:xfrm>
                  <a:off x="10934553" y="27450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xmlns="" id="{806E7D57-3200-687C-35C5-B1B224F68224}"/>
                    </a:ext>
                  </a:extLst>
                </p:cNvPr>
                <p:cNvSpPr/>
                <p:nvPr/>
              </p:nvSpPr>
              <p:spPr>
                <a:xfrm>
                  <a:off x="11328253" y="26434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98" name="Graphic 145" descr="A pond with koi fish and water lilies">
              <a:extLst>
                <a:ext uri="{FF2B5EF4-FFF2-40B4-BE49-F238E27FC236}">
                  <a16:creationId xmlns:a16="http://schemas.microsoft.com/office/drawing/2014/main" xmlns="" id="{2EE3863F-BB21-C8F1-BB9C-97CEA75D3854}"/>
                </a:ext>
              </a:extLst>
            </p:cNvPr>
            <p:cNvGrpSpPr/>
            <p:nvPr/>
          </p:nvGrpSpPr>
          <p:grpSpPr>
            <a:xfrm>
              <a:off x="5217532" y="4574703"/>
              <a:ext cx="1842334" cy="1842448"/>
              <a:chOff x="5217532" y="4574703"/>
              <a:chExt cx="1842334" cy="1842448"/>
            </a:xfrm>
            <a:grpFill/>
          </p:grpSpPr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xmlns="" id="{2DFC320C-9FA8-B259-DE70-EA0A70F32CE9}"/>
                  </a:ext>
                </a:extLst>
              </p:cNvPr>
              <p:cNvSpPr/>
              <p:nvPr/>
            </p:nvSpPr>
            <p:spPr>
              <a:xfrm>
                <a:off x="5217532" y="4574703"/>
                <a:ext cx="1842334" cy="1842448"/>
              </a:xfrm>
              <a:custGeom>
                <a:avLst/>
                <a:gdLst>
                  <a:gd name="connsiteX0" fmla="*/ 1192793 w 1842334"/>
                  <a:gd name="connsiteY0" fmla="*/ 655436 h 1842448"/>
                  <a:gd name="connsiteX1" fmla="*/ 1182569 w 1842334"/>
                  <a:gd name="connsiteY1" fmla="*/ 659614 h 1842448"/>
                  <a:gd name="connsiteX2" fmla="*/ 1182569 w 1842334"/>
                  <a:gd name="connsiteY2" fmla="*/ 659614 h 1842448"/>
                  <a:gd name="connsiteX3" fmla="*/ 571934 w 1842334"/>
                  <a:gd name="connsiteY3" fmla="*/ 38216 h 1842448"/>
                  <a:gd name="connsiteX4" fmla="*/ 247056 w 1842334"/>
                  <a:gd name="connsiteY4" fmla="*/ 267381 h 1842448"/>
                  <a:gd name="connsiteX5" fmla="*/ 243423 w 1842334"/>
                  <a:gd name="connsiteY5" fmla="*/ 1535177 h 1842448"/>
                  <a:gd name="connsiteX6" fmla="*/ 1603448 w 1842334"/>
                  <a:gd name="connsiteY6" fmla="*/ 1567302 h 1842448"/>
                  <a:gd name="connsiteX7" fmla="*/ 1803726 w 1842334"/>
                  <a:gd name="connsiteY7" fmla="*/ 1271468 h 1842448"/>
                  <a:gd name="connsiteX8" fmla="*/ 1192793 w 1842334"/>
                  <a:gd name="connsiteY8" fmla="*/ 655436 h 1842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48">
                    <a:moveTo>
                      <a:pt x="1192793" y="655436"/>
                    </a:moveTo>
                    <a:lnTo>
                      <a:pt x="1182569" y="659614"/>
                    </a:lnTo>
                    <a:lnTo>
                      <a:pt x="1182569" y="659614"/>
                    </a:lnTo>
                    <a:cubicBezTo>
                      <a:pt x="1352178" y="272137"/>
                      <a:pt x="961634" y="-126687"/>
                      <a:pt x="571934" y="38216"/>
                    </a:cubicBezTo>
                    <a:cubicBezTo>
                      <a:pt x="452465" y="88768"/>
                      <a:pt x="341334" y="165152"/>
                      <a:pt x="247056" y="267381"/>
                    </a:cubicBezTo>
                    <a:cubicBezTo>
                      <a:pt x="-80909" y="622981"/>
                      <a:pt x="-82573" y="1177857"/>
                      <a:pt x="243423" y="1535177"/>
                    </a:cubicBezTo>
                    <a:cubicBezTo>
                      <a:pt x="607170" y="1933856"/>
                      <a:pt x="1225940" y="1944588"/>
                      <a:pt x="1603448" y="1567302"/>
                    </a:cubicBezTo>
                    <a:cubicBezTo>
                      <a:pt x="1691204" y="1479628"/>
                      <a:pt x="1757943" y="1378949"/>
                      <a:pt x="1803726" y="1271468"/>
                    </a:cubicBezTo>
                    <a:cubicBezTo>
                      <a:pt x="1967683" y="886652"/>
                      <a:pt x="1580143" y="497016"/>
                      <a:pt x="1192793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xmlns="" id="{715D86A3-C0CB-D500-671E-4ABDF51356A4}"/>
                  </a:ext>
                </a:extLst>
              </p:cNvPr>
              <p:cNvSpPr/>
              <p:nvPr/>
            </p:nvSpPr>
            <p:spPr>
              <a:xfrm>
                <a:off x="5217826" y="4575137"/>
                <a:ext cx="1714594" cy="1811058"/>
              </a:xfrm>
              <a:custGeom>
                <a:avLst/>
                <a:gdLst>
                  <a:gd name="connsiteX0" fmla="*/ 1150207 w 1714594"/>
                  <a:gd name="connsiteY0" fmla="*/ 1059205 h 1811058"/>
                  <a:gd name="connsiteX1" fmla="*/ 1707356 w 1714594"/>
                  <a:gd name="connsiteY1" fmla="*/ 1443203 h 1811058"/>
                  <a:gd name="connsiteX2" fmla="*/ 1714595 w 1714594"/>
                  <a:gd name="connsiteY2" fmla="*/ 1432757 h 1811058"/>
                  <a:gd name="connsiteX3" fmla="*/ 1147223 w 1714594"/>
                  <a:gd name="connsiteY3" fmla="*/ 1041724 h 1811058"/>
                  <a:gd name="connsiteX4" fmla="*/ 1098061 w 1714594"/>
                  <a:gd name="connsiteY4" fmla="*/ 752322 h 1811058"/>
                  <a:gd name="connsiteX5" fmla="*/ 1197134 w 1714594"/>
                  <a:gd name="connsiteY5" fmla="*/ 653218 h 1811058"/>
                  <a:gd name="connsiteX6" fmla="*/ 1197070 w 1714594"/>
                  <a:gd name="connsiteY6" fmla="*/ 653110 h 1811058"/>
                  <a:gd name="connsiteX7" fmla="*/ 1184434 w 1714594"/>
                  <a:gd name="connsiteY7" fmla="*/ 656990 h 1811058"/>
                  <a:gd name="connsiteX8" fmla="*/ 1188688 w 1714594"/>
                  <a:gd name="connsiteY8" fmla="*/ 643934 h 1811058"/>
                  <a:gd name="connsiteX9" fmla="*/ 1188561 w 1714594"/>
                  <a:gd name="connsiteY9" fmla="*/ 643877 h 1811058"/>
                  <a:gd name="connsiteX10" fmla="*/ 1090689 w 1714594"/>
                  <a:gd name="connsiteY10" fmla="*/ 741737 h 1811058"/>
                  <a:gd name="connsiteX11" fmla="*/ 781545 w 1714594"/>
                  <a:gd name="connsiteY11" fmla="*/ 506184 h 1811058"/>
                  <a:gd name="connsiteX12" fmla="*/ 736886 w 1714594"/>
                  <a:gd name="connsiteY12" fmla="*/ 0 h 1811058"/>
                  <a:gd name="connsiteX13" fmla="*/ 724205 w 1714594"/>
                  <a:gd name="connsiteY13" fmla="*/ 749 h 1811058"/>
                  <a:gd name="connsiteX14" fmla="*/ 767880 w 1714594"/>
                  <a:gd name="connsiteY14" fmla="*/ 495770 h 1811058"/>
                  <a:gd name="connsiteX15" fmla="*/ 345618 w 1714594"/>
                  <a:gd name="connsiteY15" fmla="*/ 174022 h 1811058"/>
                  <a:gd name="connsiteX16" fmla="*/ 335553 w 1714594"/>
                  <a:gd name="connsiteY16" fmla="*/ 182321 h 1811058"/>
                  <a:gd name="connsiteX17" fmla="*/ 1081621 w 1714594"/>
                  <a:gd name="connsiteY17" fmla="*/ 750805 h 1811058"/>
                  <a:gd name="connsiteX18" fmla="*/ 1038885 w 1714594"/>
                  <a:gd name="connsiteY18" fmla="*/ 793509 h 1811058"/>
                  <a:gd name="connsiteX19" fmla="*/ 611860 w 1714594"/>
                  <a:gd name="connsiteY19" fmla="*/ 793534 h 1811058"/>
                  <a:gd name="connsiteX20" fmla="*/ 174288 w 1714594"/>
                  <a:gd name="connsiteY20" fmla="*/ 356006 h 1811058"/>
                  <a:gd name="connsiteX21" fmla="*/ 166878 w 1714594"/>
                  <a:gd name="connsiteY21" fmla="*/ 366547 h 1811058"/>
                  <a:gd name="connsiteX22" fmla="*/ 593947 w 1714594"/>
                  <a:gd name="connsiteY22" fmla="*/ 793528 h 1811058"/>
                  <a:gd name="connsiteX23" fmla="*/ 6013 w 1714594"/>
                  <a:gd name="connsiteY23" fmla="*/ 793566 h 1811058"/>
                  <a:gd name="connsiteX24" fmla="*/ 4686 w 1714594"/>
                  <a:gd name="connsiteY24" fmla="*/ 806266 h 1811058"/>
                  <a:gd name="connsiteX25" fmla="*/ 1026179 w 1714594"/>
                  <a:gd name="connsiteY25" fmla="*/ 806202 h 1811058"/>
                  <a:gd name="connsiteX26" fmla="*/ 795763 w 1714594"/>
                  <a:gd name="connsiteY26" fmla="*/ 1036466 h 1811058"/>
                  <a:gd name="connsiteX27" fmla="*/ 445 w 1714594"/>
                  <a:gd name="connsiteY27" fmla="*/ 867111 h 1811058"/>
                  <a:gd name="connsiteX28" fmla="*/ 0 w 1714594"/>
                  <a:gd name="connsiteY28" fmla="*/ 880008 h 1811058"/>
                  <a:gd name="connsiteX29" fmla="*/ 785051 w 1714594"/>
                  <a:gd name="connsiteY29" fmla="*/ 1047178 h 1811058"/>
                  <a:gd name="connsiteX30" fmla="*/ 269494 w 1714594"/>
                  <a:gd name="connsiteY30" fmla="*/ 1562392 h 1811058"/>
                  <a:gd name="connsiteX31" fmla="*/ 278422 w 1714594"/>
                  <a:gd name="connsiteY31" fmla="*/ 1571422 h 1811058"/>
                  <a:gd name="connsiteX32" fmla="*/ 934669 w 1714594"/>
                  <a:gd name="connsiteY32" fmla="*/ 915613 h 1811058"/>
                  <a:gd name="connsiteX33" fmla="*/ 686606 w 1714594"/>
                  <a:gd name="connsiteY33" fmla="*/ 1807820 h 1811058"/>
                  <a:gd name="connsiteX34" fmla="*/ 698881 w 1714594"/>
                  <a:gd name="connsiteY34" fmla="*/ 1811058 h 1811058"/>
                  <a:gd name="connsiteX35" fmla="*/ 952925 w 1714594"/>
                  <a:gd name="connsiteY35" fmla="*/ 897363 h 1811058"/>
                  <a:gd name="connsiteX36" fmla="*/ 1087050 w 1714594"/>
                  <a:gd name="connsiteY36" fmla="*/ 763327 h 1811058"/>
                  <a:gd name="connsiteX37" fmla="*/ 1260634 w 1714594"/>
                  <a:gd name="connsiteY37" fmla="*/ 1785341 h 1811058"/>
                  <a:gd name="connsiteX38" fmla="*/ 1272762 w 1714594"/>
                  <a:gd name="connsiteY38" fmla="*/ 1780768 h 1811058"/>
                  <a:gd name="connsiteX39" fmla="*/ 1150207 w 1714594"/>
                  <a:gd name="connsiteY39" fmla="*/ 1059205 h 181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594" h="1811058">
                    <a:moveTo>
                      <a:pt x="1150207" y="1059205"/>
                    </a:moveTo>
                    <a:lnTo>
                      <a:pt x="1707356" y="1443203"/>
                    </a:lnTo>
                    <a:cubicBezTo>
                      <a:pt x="1709833" y="1439735"/>
                      <a:pt x="1712182" y="1436243"/>
                      <a:pt x="1714595" y="1432757"/>
                    </a:cubicBezTo>
                    <a:lnTo>
                      <a:pt x="1147223" y="1041724"/>
                    </a:lnTo>
                    <a:lnTo>
                      <a:pt x="1098061" y="752322"/>
                    </a:lnTo>
                    <a:lnTo>
                      <a:pt x="1197134" y="653218"/>
                    </a:lnTo>
                    <a:cubicBezTo>
                      <a:pt x="1197197" y="653174"/>
                      <a:pt x="1197134" y="653091"/>
                      <a:pt x="1197070" y="653110"/>
                    </a:cubicBezTo>
                    <a:cubicBezTo>
                      <a:pt x="1194721" y="653866"/>
                      <a:pt x="1184434" y="656990"/>
                      <a:pt x="1184434" y="656990"/>
                    </a:cubicBezTo>
                    <a:cubicBezTo>
                      <a:pt x="1184434" y="656990"/>
                      <a:pt x="1187863" y="646328"/>
                      <a:pt x="1188688" y="643934"/>
                    </a:cubicBezTo>
                    <a:cubicBezTo>
                      <a:pt x="1188688" y="643871"/>
                      <a:pt x="1188625" y="643826"/>
                      <a:pt x="1188561" y="643877"/>
                    </a:cubicBezTo>
                    <a:lnTo>
                      <a:pt x="1090689" y="741737"/>
                    </a:lnTo>
                    <a:lnTo>
                      <a:pt x="781545" y="506184"/>
                    </a:lnTo>
                    <a:lnTo>
                      <a:pt x="736886" y="0"/>
                    </a:lnTo>
                    <a:cubicBezTo>
                      <a:pt x="732669" y="178"/>
                      <a:pt x="728440" y="457"/>
                      <a:pt x="724205" y="749"/>
                    </a:cubicBezTo>
                    <a:lnTo>
                      <a:pt x="767880" y="495770"/>
                    </a:lnTo>
                    <a:lnTo>
                      <a:pt x="345618" y="174022"/>
                    </a:lnTo>
                    <a:cubicBezTo>
                      <a:pt x="342252" y="176765"/>
                      <a:pt x="338893" y="179521"/>
                      <a:pt x="335553" y="182321"/>
                    </a:cubicBezTo>
                    <a:lnTo>
                      <a:pt x="1081621" y="750805"/>
                    </a:lnTo>
                    <a:lnTo>
                      <a:pt x="1038885" y="793509"/>
                    </a:lnTo>
                    <a:lnTo>
                      <a:pt x="611860" y="793534"/>
                    </a:lnTo>
                    <a:lnTo>
                      <a:pt x="174288" y="356006"/>
                    </a:lnTo>
                    <a:cubicBezTo>
                      <a:pt x="171786" y="359505"/>
                      <a:pt x="169329" y="363023"/>
                      <a:pt x="166878" y="366547"/>
                    </a:cubicBezTo>
                    <a:lnTo>
                      <a:pt x="593947" y="793528"/>
                    </a:lnTo>
                    <a:lnTo>
                      <a:pt x="6013" y="793566"/>
                    </a:lnTo>
                    <a:cubicBezTo>
                      <a:pt x="5524" y="797795"/>
                      <a:pt x="5118" y="802030"/>
                      <a:pt x="4686" y="806266"/>
                    </a:cubicBezTo>
                    <a:lnTo>
                      <a:pt x="1026179" y="806202"/>
                    </a:lnTo>
                    <a:lnTo>
                      <a:pt x="795763" y="1036466"/>
                    </a:lnTo>
                    <a:lnTo>
                      <a:pt x="445" y="867111"/>
                    </a:lnTo>
                    <a:cubicBezTo>
                      <a:pt x="279" y="871410"/>
                      <a:pt x="102" y="875709"/>
                      <a:pt x="0" y="880008"/>
                    </a:cubicBezTo>
                    <a:lnTo>
                      <a:pt x="785051" y="1047178"/>
                    </a:lnTo>
                    <a:lnTo>
                      <a:pt x="269494" y="1562392"/>
                    </a:lnTo>
                    <a:cubicBezTo>
                      <a:pt x="272472" y="1565402"/>
                      <a:pt x="275418" y="1568456"/>
                      <a:pt x="278422" y="1571422"/>
                    </a:cubicBezTo>
                    <a:lnTo>
                      <a:pt x="934669" y="915613"/>
                    </a:lnTo>
                    <a:lnTo>
                      <a:pt x="686606" y="1807820"/>
                    </a:lnTo>
                    <a:cubicBezTo>
                      <a:pt x="690689" y="1808963"/>
                      <a:pt x="694785" y="1809979"/>
                      <a:pt x="698881" y="1811058"/>
                    </a:cubicBezTo>
                    <a:lnTo>
                      <a:pt x="952925" y="897363"/>
                    </a:lnTo>
                    <a:lnTo>
                      <a:pt x="1087050" y="763327"/>
                    </a:lnTo>
                    <a:lnTo>
                      <a:pt x="1260634" y="1785341"/>
                    </a:lnTo>
                    <a:cubicBezTo>
                      <a:pt x="1264698" y="1783880"/>
                      <a:pt x="1268698" y="1782292"/>
                      <a:pt x="1272762" y="1780768"/>
                    </a:cubicBezTo>
                    <a:lnTo>
                      <a:pt x="1150207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1" name="Graphic 145" descr="A pond with koi fish and water lilies">
              <a:extLst>
                <a:ext uri="{FF2B5EF4-FFF2-40B4-BE49-F238E27FC236}">
                  <a16:creationId xmlns:a16="http://schemas.microsoft.com/office/drawing/2014/main" xmlns="" id="{75593A87-4EDA-57EB-37B5-BEC6F54ED152}"/>
                </a:ext>
              </a:extLst>
            </p:cNvPr>
            <p:cNvGrpSpPr/>
            <p:nvPr/>
          </p:nvGrpSpPr>
          <p:grpSpPr>
            <a:xfrm>
              <a:off x="8809553" y="4080860"/>
              <a:ext cx="2498518" cy="2498424"/>
              <a:chOff x="8809553" y="4080860"/>
              <a:chExt cx="2498518" cy="2498424"/>
            </a:xfrm>
            <a:grpFill/>
          </p:grpSpPr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xmlns="" id="{F641096A-71CA-E93B-F5D1-AFFE2ABDADCE}"/>
                  </a:ext>
                </a:extLst>
              </p:cNvPr>
              <p:cNvSpPr/>
              <p:nvPr/>
            </p:nvSpPr>
            <p:spPr>
              <a:xfrm>
                <a:off x="8809553" y="4080860"/>
                <a:ext cx="2498518" cy="2498424"/>
              </a:xfrm>
              <a:custGeom>
                <a:avLst/>
                <a:gdLst>
                  <a:gd name="connsiteX0" fmla="*/ 888802 w 2498518"/>
                  <a:gd name="connsiteY0" fmla="*/ 880845 h 2498424"/>
                  <a:gd name="connsiteX1" fmla="*/ 894517 w 2498518"/>
                  <a:gd name="connsiteY1" fmla="*/ 894707 h 2498424"/>
                  <a:gd name="connsiteX2" fmla="*/ 894517 w 2498518"/>
                  <a:gd name="connsiteY2" fmla="*/ 894707 h 2498424"/>
                  <a:gd name="connsiteX3" fmla="*/ 51808 w 2498518"/>
                  <a:gd name="connsiteY3" fmla="*/ 1722798 h 2498424"/>
                  <a:gd name="connsiteX4" fmla="*/ 362578 w 2498518"/>
                  <a:gd name="connsiteY4" fmla="*/ 2163374 h 2498424"/>
                  <a:gd name="connsiteX5" fmla="*/ 2081840 w 2498518"/>
                  <a:gd name="connsiteY5" fmla="*/ 2168320 h 2498424"/>
                  <a:gd name="connsiteX6" fmla="*/ 2125401 w 2498518"/>
                  <a:gd name="connsiteY6" fmla="*/ 323982 h 2498424"/>
                  <a:gd name="connsiteX7" fmla="*/ 1724208 w 2498518"/>
                  <a:gd name="connsiteY7" fmla="*/ 52367 h 2498424"/>
                  <a:gd name="connsiteX8" fmla="*/ 888802 w 2498518"/>
                  <a:gd name="connsiteY8" fmla="*/ 880845 h 249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8518" h="2498424">
                    <a:moveTo>
                      <a:pt x="888802" y="880845"/>
                    </a:moveTo>
                    <a:lnTo>
                      <a:pt x="894517" y="894707"/>
                    </a:lnTo>
                    <a:lnTo>
                      <a:pt x="894517" y="894707"/>
                    </a:lnTo>
                    <a:cubicBezTo>
                      <a:pt x="369054" y="664736"/>
                      <a:pt x="-171775" y="1194319"/>
                      <a:pt x="51808" y="1722798"/>
                    </a:cubicBezTo>
                    <a:cubicBezTo>
                      <a:pt x="120389" y="1884812"/>
                      <a:pt x="223957" y="2035516"/>
                      <a:pt x="362578" y="2163374"/>
                    </a:cubicBezTo>
                    <a:cubicBezTo>
                      <a:pt x="844796" y="2608166"/>
                      <a:pt x="1597271" y="2610388"/>
                      <a:pt x="2081840" y="2168320"/>
                    </a:cubicBezTo>
                    <a:cubicBezTo>
                      <a:pt x="2622479" y="1675046"/>
                      <a:pt x="2637021" y="835963"/>
                      <a:pt x="2125401" y="323982"/>
                    </a:cubicBezTo>
                    <a:cubicBezTo>
                      <a:pt x="2006529" y="205008"/>
                      <a:pt x="1869941" y="114470"/>
                      <a:pt x="1724208" y="52367"/>
                    </a:cubicBezTo>
                    <a:cubicBezTo>
                      <a:pt x="1202365" y="-170004"/>
                      <a:pt x="673981" y="355560"/>
                      <a:pt x="888802" y="88084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xmlns="" id="{D8F289E4-0816-144B-29D5-19F0861CCE7F}"/>
                  </a:ext>
                </a:extLst>
              </p:cNvPr>
              <p:cNvSpPr/>
              <p:nvPr/>
            </p:nvSpPr>
            <p:spPr>
              <a:xfrm>
                <a:off x="8810180" y="4254982"/>
                <a:ext cx="2455354" cy="2323871"/>
              </a:xfrm>
              <a:custGeom>
                <a:avLst/>
                <a:gdLst>
                  <a:gd name="connsiteX0" fmla="*/ 1215707 w 2455354"/>
                  <a:gd name="connsiteY0" fmla="*/ 1033659 h 2323871"/>
                  <a:gd name="connsiteX1" fmla="*/ 1030414 w 2455354"/>
                  <a:gd name="connsiteY1" fmla="*/ 848239 h 2323871"/>
                  <a:gd name="connsiteX2" fmla="*/ 2420238 w 2455354"/>
                  <a:gd name="connsiteY2" fmla="*/ 612184 h 2323871"/>
                  <a:gd name="connsiteX3" fmla="*/ 2415667 w 2455354"/>
                  <a:gd name="connsiteY3" fmla="*/ 600075 h 2323871"/>
                  <a:gd name="connsiteX4" fmla="*/ 1431417 w 2455354"/>
                  <a:gd name="connsiteY4" fmla="*/ 767245 h 2323871"/>
                  <a:gd name="connsiteX5" fmla="*/ 1955228 w 2455354"/>
                  <a:gd name="connsiteY5" fmla="*/ 7214 h 2323871"/>
                  <a:gd name="connsiteX6" fmla="*/ 1944750 w 2455354"/>
                  <a:gd name="connsiteY6" fmla="*/ 0 h 2323871"/>
                  <a:gd name="connsiteX7" fmla="*/ 1414018 w 2455354"/>
                  <a:gd name="connsiteY7" fmla="*/ 770204 h 2323871"/>
                  <a:gd name="connsiteX8" fmla="*/ 1019365 w 2455354"/>
                  <a:gd name="connsiteY8" fmla="*/ 837228 h 2323871"/>
                  <a:gd name="connsiteX9" fmla="*/ 887857 w 2455354"/>
                  <a:gd name="connsiteY9" fmla="*/ 705606 h 2323871"/>
                  <a:gd name="connsiteX10" fmla="*/ 887730 w 2455354"/>
                  <a:gd name="connsiteY10" fmla="*/ 705663 h 2323871"/>
                  <a:gd name="connsiteX11" fmla="*/ 890905 w 2455354"/>
                  <a:gd name="connsiteY11" fmla="*/ 717677 h 2323871"/>
                  <a:gd name="connsiteX12" fmla="*/ 878650 w 2455354"/>
                  <a:gd name="connsiteY12" fmla="*/ 714083 h 2323871"/>
                  <a:gd name="connsiteX13" fmla="*/ 878586 w 2455354"/>
                  <a:gd name="connsiteY13" fmla="*/ 714191 h 2323871"/>
                  <a:gd name="connsiteX14" fmla="*/ 1008825 w 2455354"/>
                  <a:gd name="connsiteY14" fmla="*/ 844601 h 2323871"/>
                  <a:gd name="connsiteX15" fmla="*/ 687577 w 2455354"/>
                  <a:gd name="connsiteY15" fmla="*/ 1266190 h 2323871"/>
                  <a:gd name="connsiteX16" fmla="*/ 0 w 2455354"/>
                  <a:gd name="connsiteY16" fmla="*/ 1326845 h 2323871"/>
                  <a:gd name="connsiteX17" fmla="*/ 826 w 2455354"/>
                  <a:gd name="connsiteY17" fmla="*/ 1339501 h 2323871"/>
                  <a:gd name="connsiteX18" fmla="*/ 677227 w 2455354"/>
                  <a:gd name="connsiteY18" fmla="*/ 1279786 h 2323871"/>
                  <a:gd name="connsiteX19" fmla="*/ 237426 w 2455354"/>
                  <a:gd name="connsiteY19" fmla="*/ 1857007 h 2323871"/>
                  <a:gd name="connsiteX20" fmla="*/ 245681 w 2455354"/>
                  <a:gd name="connsiteY20" fmla="*/ 1867078 h 2323871"/>
                  <a:gd name="connsiteX21" fmla="*/ 1017905 w 2455354"/>
                  <a:gd name="connsiteY21" fmla="*/ 853662 h 2323871"/>
                  <a:gd name="connsiteX22" fmla="*/ 1078293 w 2455354"/>
                  <a:gd name="connsiteY22" fmla="*/ 914108 h 2323871"/>
                  <a:gd name="connsiteX23" fmla="*/ 1078293 w 2455354"/>
                  <a:gd name="connsiteY23" fmla="*/ 1495012 h 2323871"/>
                  <a:gd name="connsiteX24" fmla="*/ 484568 w 2455354"/>
                  <a:gd name="connsiteY24" fmla="*/ 2088845 h 2323871"/>
                  <a:gd name="connsiteX25" fmla="*/ 495173 w 2455354"/>
                  <a:gd name="connsiteY25" fmla="*/ 2096288 h 2323871"/>
                  <a:gd name="connsiteX26" fmla="*/ 1078293 w 2455354"/>
                  <a:gd name="connsiteY26" fmla="*/ 1512964 h 2323871"/>
                  <a:gd name="connsiteX27" fmla="*/ 1078357 w 2455354"/>
                  <a:gd name="connsiteY27" fmla="*/ 2315998 h 2323871"/>
                  <a:gd name="connsiteX28" fmla="*/ 1091057 w 2455354"/>
                  <a:gd name="connsiteY28" fmla="*/ 2317268 h 2323871"/>
                  <a:gd name="connsiteX29" fmla="*/ 1090993 w 2455354"/>
                  <a:gd name="connsiteY29" fmla="*/ 926808 h 2323871"/>
                  <a:gd name="connsiteX30" fmla="*/ 1407985 w 2455354"/>
                  <a:gd name="connsiteY30" fmla="*/ 1244022 h 2323871"/>
                  <a:gd name="connsiteX31" fmla="*/ 1178115 w 2455354"/>
                  <a:gd name="connsiteY31" fmla="*/ 2323363 h 2323871"/>
                  <a:gd name="connsiteX32" fmla="*/ 1191006 w 2455354"/>
                  <a:gd name="connsiteY32" fmla="*/ 2323872 h 2323871"/>
                  <a:gd name="connsiteX33" fmla="*/ 1418653 w 2455354"/>
                  <a:gd name="connsiteY33" fmla="*/ 1254735 h 2323871"/>
                  <a:gd name="connsiteX34" fmla="*/ 2120265 w 2455354"/>
                  <a:gd name="connsiteY34" fmla="*/ 1956854 h 2323871"/>
                  <a:gd name="connsiteX35" fmla="*/ 2129345 w 2455354"/>
                  <a:gd name="connsiteY35" fmla="*/ 1947939 h 2323871"/>
                  <a:gd name="connsiteX36" fmla="*/ 1233995 w 2455354"/>
                  <a:gd name="connsiteY36" fmla="*/ 1051985 h 2323871"/>
                  <a:gd name="connsiteX37" fmla="*/ 2452116 w 2455354"/>
                  <a:gd name="connsiteY37" fmla="*/ 1390637 h 2323871"/>
                  <a:gd name="connsiteX38" fmla="*/ 2455354 w 2455354"/>
                  <a:gd name="connsiteY38" fmla="*/ 1378338 h 2323871"/>
                  <a:gd name="connsiteX39" fmla="*/ 1215707 w 2455354"/>
                  <a:gd name="connsiteY39" fmla="*/ 1033659 h 232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455354" h="2323871">
                    <a:moveTo>
                      <a:pt x="1215707" y="1033659"/>
                    </a:moveTo>
                    <a:lnTo>
                      <a:pt x="1030414" y="848239"/>
                    </a:lnTo>
                    <a:lnTo>
                      <a:pt x="2420238" y="612184"/>
                    </a:lnTo>
                    <a:cubicBezTo>
                      <a:pt x="2418715" y="608133"/>
                      <a:pt x="2417191" y="604114"/>
                      <a:pt x="2415667" y="600075"/>
                    </a:cubicBezTo>
                    <a:lnTo>
                      <a:pt x="1431417" y="767245"/>
                    </a:lnTo>
                    <a:lnTo>
                      <a:pt x="1955228" y="7214"/>
                    </a:lnTo>
                    <a:cubicBezTo>
                      <a:pt x="1951736" y="4775"/>
                      <a:pt x="1948243" y="2394"/>
                      <a:pt x="1944750" y="0"/>
                    </a:cubicBezTo>
                    <a:lnTo>
                      <a:pt x="1414018" y="770204"/>
                    </a:lnTo>
                    <a:lnTo>
                      <a:pt x="1019365" y="837228"/>
                    </a:lnTo>
                    <a:lnTo>
                      <a:pt x="887857" y="705606"/>
                    </a:lnTo>
                    <a:cubicBezTo>
                      <a:pt x="887793" y="705561"/>
                      <a:pt x="887730" y="705606"/>
                      <a:pt x="887730" y="705663"/>
                    </a:cubicBezTo>
                    <a:cubicBezTo>
                      <a:pt x="888492" y="708108"/>
                      <a:pt x="890905" y="717677"/>
                      <a:pt x="890905" y="717677"/>
                    </a:cubicBezTo>
                    <a:cubicBezTo>
                      <a:pt x="890905" y="717677"/>
                      <a:pt x="881189" y="714851"/>
                      <a:pt x="878650" y="714083"/>
                    </a:cubicBezTo>
                    <a:cubicBezTo>
                      <a:pt x="878586" y="714064"/>
                      <a:pt x="878522" y="714140"/>
                      <a:pt x="878586" y="714191"/>
                    </a:cubicBezTo>
                    <a:lnTo>
                      <a:pt x="1008825" y="844601"/>
                    </a:lnTo>
                    <a:lnTo>
                      <a:pt x="687577" y="1266190"/>
                    </a:lnTo>
                    <a:lnTo>
                      <a:pt x="0" y="1326845"/>
                    </a:lnTo>
                    <a:cubicBezTo>
                      <a:pt x="190" y="1331049"/>
                      <a:pt x="571" y="1335278"/>
                      <a:pt x="826" y="1339501"/>
                    </a:cubicBezTo>
                    <a:lnTo>
                      <a:pt x="677227" y="1279786"/>
                    </a:lnTo>
                    <a:lnTo>
                      <a:pt x="237426" y="1857007"/>
                    </a:lnTo>
                    <a:cubicBezTo>
                      <a:pt x="240157" y="1860372"/>
                      <a:pt x="242888" y="1863732"/>
                      <a:pt x="245681" y="1867078"/>
                    </a:cubicBezTo>
                    <a:lnTo>
                      <a:pt x="1017905" y="853662"/>
                    </a:lnTo>
                    <a:lnTo>
                      <a:pt x="1078293" y="914108"/>
                    </a:lnTo>
                    <a:lnTo>
                      <a:pt x="1078293" y="1495012"/>
                    </a:lnTo>
                    <a:lnTo>
                      <a:pt x="484568" y="2088845"/>
                    </a:lnTo>
                    <a:cubicBezTo>
                      <a:pt x="488124" y="2091341"/>
                      <a:pt x="491617" y="2093798"/>
                      <a:pt x="495173" y="2096288"/>
                    </a:cubicBezTo>
                    <a:lnTo>
                      <a:pt x="1078293" y="1512964"/>
                    </a:lnTo>
                    <a:lnTo>
                      <a:pt x="1078357" y="2315998"/>
                    </a:lnTo>
                    <a:cubicBezTo>
                      <a:pt x="1082612" y="2316442"/>
                      <a:pt x="1086802" y="2316823"/>
                      <a:pt x="1091057" y="2317268"/>
                    </a:cubicBezTo>
                    <a:lnTo>
                      <a:pt x="1090993" y="926808"/>
                    </a:lnTo>
                    <a:lnTo>
                      <a:pt x="1407985" y="1244022"/>
                    </a:lnTo>
                    <a:lnTo>
                      <a:pt x="1178115" y="2323363"/>
                    </a:lnTo>
                    <a:cubicBezTo>
                      <a:pt x="1182433" y="2323490"/>
                      <a:pt x="1186688" y="2323745"/>
                      <a:pt x="1191006" y="2323872"/>
                    </a:cubicBezTo>
                    <a:lnTo>
                      <a:pt x="1418653" y="1254735"/>
                    </a:lnTo>
                    <a:lnTo>
                      <a:pt x="2120265" y="1956854"/>
                    </a:lnTo>
                    <a:cubicBezTo>
                      <a:pt x="2123313" y="1953876"/>
                      <a:pt x="2126361" y="1950936"/>
                      <a:pt x="2129345" y="1947939"/>
                    </a:cubicBezTo>
                    <a:lnTo>
                      <a:pt x="1233995" y="1051985"/>
                    </a:lnTo>
                    <a:lnTo>
                      <a:pt x="2452116" y="1390637"/>
                    </a:lnTo>
                    <a:cubicBezTo>
                      <a:pt x="2453259" y="1386548"/>
                      <a:pt x="2454275" y="1382433"/>
                      <a:pt x="2455354" y="1378338"/>
                    </a:cubicBezTo>
                    <a:lnTo>
                      <a:pt x="1215707" y="103365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4" name="Graphic 145" descr="A pond with koi fish and water lilies">
              <a:extLst>
                <a:ext uri="{FF2B5EF4-FFF2-40B4-BE49-F238E27FC236}">
                  <a16:creationId xmlns:a16="http://schemas.microsoft.com/office/drawing/2014/main" xmlns="" id="{CEE589F2-8FD6-1DF8-279A-CE59A7E3E9A7}"/>
                </a:ext>
              </a:extLst>
            </p:cNvPr>
            <p:cNvGrpSpPr/>
            <p:nvPr/>
          </p:nvGrpSpPr>
          <p:grpSpPr>
            <a:xfrm>
              <a:off x="8225047" y="1581993"/>
              <a:ext cx="1842369" cy="1842454"/>
              <a:chOff x="8225047" y="1581993"/>
              <a:chExt cx="1842369" cy="1842454"/>
            </a:xfrm>
            <a:grpFill/>
          </p:grpSpPr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xmlns="" id="{1FDF3902-0DAA-061F-FC6B-848482BBC21A}"/>
                  </a:ext>
                </a:extLst>
              </p:cNvPr>
              <p:cNvSpPr/>
              <p:nvPr/>
            </p:nvSpPr>
            <p:spPr>
              <a:xfrm>
                <a:off x="8225047" y="1581993"/>
                <a:ext cx="1842369" cy="1842454"/>
              </a:xfrm>
              <a:custGeom>
                <a:avLst/>
                <a:gdLst>
                  <a:gd name="connsiteX0" fmla="*/ 1192828 w 1842369"/>
                  <a:gd name="connsiteY0" fmla="*/ 655436 h 1842454"/>
                  <a:gd name="connsiteX1" fmla="*/ 1182604 w 1842369"/>
                  <a:gd name="connsiteY1" fmla="*/ 659614 h 1842454"/>
                  <a:gd name="connsiteX2" fmla="*/ 1182604 w 1842369"/>
                  <a:gd name="connsiteY2" fmla="*/ 659614 h 1842454"/>
                  <a:gd name="connsiteX3" fmla="*/ 571924 w 1842369"/>
                  <a:gd name="connsiteY3" fmla="*/ 38216 h 1842454"/>
                  <a:gd name="connsiteX4" fmla="*/ 247058 w 1842369"/>
                  <a:gd name="connsiteY4" fmla="*/ 267381 h 1842454"/>
                  <a:gd name="connsiteX5" fmla="*/ 243439 w 1842369"/>
                  <a:gd name="connsiteY5" fmla="*/ 1535177 h 1842454"/>
                  <a:gd name="connsiteX6" fmla="*/ 1603482 w 1842369"/>
                  <a:gd name="connsiteY6" fmla="*/ 1567302 h 1842454"/>
                  <a:gd name="connsiteX7" fmla="*/ 1803761 w 1842369"/>
                  <a:gd name="connsiteY7" fmla="*/ 1271468 h 1842454"/>
                  <a:gd name="connsiteX8" fmla="*/ 1192828 w 1842369"/>
                  <a:gd name="connsiteY8" fmla="*/ 655436 h 184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69" h="1842454">
                    <a:moveTo>
                      <a:pt x="1192828" y="655436"/>
                    </a:moveTo>
                    <a:lnTo>
                      <a:pt x="1182604" y="659614"/>
                    </a:lnTo>
                    <a:lnTo>
                      <a:pt x="1182604" y="659614"/>
                    </a:lnTo>
                    <a:cubicBezTo>
                      <a:pt x="1352149" y="272137"/>
                      <a:pt x="961624" y="-126687"/>
                      <a:pt x="571924" y="38216"/>
                    </a:cubicBezTo>
                    <a:cubicBezTo>
                      <a:pt x="452481" y="88768"/>
                      <a:pt x="341356" y="165152"/>
                      <a:pt x="247058" y="267381"/>
                    </a:cubicBezTo>
                    <a:cubicBezTo>
                      <a:pt x="-80919" y="622981"/>
                      <a:pt x="-82570" y="1177857"/>
                      <a:pt x="243439" y="1535177"/>
                    </a:cubicBezTo>
                    <a:cubicBezTo>
                      <a:pt x="607167" y="1933888"/>
                      <a:pt x="1225911" y="1944575"/>
                      <a:pt x="1603482" y="1567302"/>
                    </a:cubicBezTo>
                    <a:cubicBezTo>
                      <a:pt x="1691176" y="1479628"/>
                      <a:pt x="1757978" y="1378948"/>
                      <a:pt x="1803761" y="1271468"/>
                    </a:cubicBezTo>
                    <a:cubicBezTo>
                      <a:pt x="1967718" y="886645"/>
                      <a:pt x="1580178" y="497010"/>
                      <a:pt x="1192828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xmlns="" id="{CF59767E-69BA-45A9-B073-637414CB56B9}"/>
                  </a:ext>
                </a:extLst>
              </p:cNvPr>
              <p:cNvSpPr/>
              <p:nvPr/>
            </p:nvSpPr>
            <p:spPr>
              <a:xfrm>
                <a:off x="8225345" y="1582426"/>
                <a:ext cx="1714627" cy="1811070"/>
              </a:xfrm>
              <a:custGeom>
                <a:avLst/>
                <a:gdLst>
                  <a:gd name="connsiteX0" fmla="*/ 1150176 w 1714627"/>
                  <a:gd name="connsiteY0" fmla="*/ 1059199 h 1811070"/>
                  <a:gd name="connsiteX1" fmla="*/ 1707388 w 1714627"/>
                  <a:gd name="connsiteY1" fmla="*/ 1443203 h 1811070"/>
                  <a:gd name="connsiteX2" fmla="*/ 1714627 w 1714627"/>
                  <a:gd name="connsiteY2" fmla="*/ 1432757 h 1811070"/>
                  <a:gd name="connsiteX3" fmla="*/ 1147191 w 1714627"/>
                  <a:gd name="connsiteY3" fmla="*/ 1041737 h 1811070"/>
                  <a:gd name="connsiteX4" fmla="*/ 1098042 w 1714627"/>
                  <a:gd name="connsiteY4" fmla="*/ 752323 h 1811070"/>
                  <a:gd name="connsiteX5" fmla="*/ 1197102 w 1714627"/>
                  <a:gd name="connsiteY5" fmla="*/ 653352 h 1811070"/>
                  <a:gd name="connsiteX6" fmla="*/ 1197039 w 1714627"/>
                  <a:gd name="connsiteY6" fmla="*/ 653244 h 1811070"/>
                  <a:gd name="connsiteX7" fmla="*/ 1185228 w 1714627"/>
                  <a:gd name="connsiteY7" fmla="*/ 656082 h 1811070"/>
                  <a:gd name="connsiteX8" fmla="*/ 1188530 w 1714627"/>
                  <a:gd name="connsiteY8" fmla="*/ 644119 h 1811070"/>
                  <a:gd name="connsiteX9" fmla="*/ 1188403 w 1714627"/>
                  <a:gd name="connsiteY9" fmla="*/ 644055 h 1811070"/>
                  <a:gd name="connsiteX10" fmla="*/ 1090676 w 1714627"/>
                  <a:gd name="connsiteY10" fmla="*/ 741743 h 1811070"/>
                  <a:gd name="connsiteX11" fmla="*/ 781559 w 1714627"/>
                  <a:gd name="connsiteY11" fmla="*/ 506190 h 1811070"/>
                  <a:gd name="connsiteX12" fmla="*/ 736854 w 1714627"/>
                  <a:gd name="connsiteY12" fmla="*/ 0 h 1811070"/>
                  <a:gd name="connsiteX13" fmla="*/ 724154 w 1714627"/>
                  <a:gd name="connsiteY13" fmla="*/ 756 h 1811070"/>
                  <a:gd name="connsiteX14" fmla="*/ 767779 w 1714627"/>
                  <a:gd name="connsiteY14" fmla="*/ 495706 h 1811070"/>
                  <a:gd name="connsiteX15" fmla="*/ 345631 w 1714627"/>
                  <a:gd name="connsiteY15" fmla="*/ 174022 h 1811070"/>
                  <a:gd name="connsiteX16" fmla="*/ 335535 w 1714627"/>
                  <a:gd name="connsiteY16" fmla="*/ 182321 h 1811070"/>
                  <a:gd name="connsiteX17" fmla="*/ 1081596 w 1714627"/>
                  <a:gd name="connsiteY17" fmla="*/ 750799 h 1811070"/>
                  <a:gd name="connsiteX18" fmla="*/ 1038861 w 1714627"/>
                  <a:gd name="connsiteY18" fmla="*/ 793502 h 1811070"/>
                  <a:gd name="connsiteX19" fmla="*/ 611950 w 1714627"/>
                  <a:gd name="connsiteY19" fmla="*/ 793528 h 1811070"/>
                  <a:gd name="connsiteX20" fmla="*/ 174308 w 1714627"/>
                  <a:gd name="connsiteY20" fmla="*/ 355987 h 1811070"/>
                  <a:gd name="connsiteX21" fmla="*/ 166878 w 1714627"/>
                  <a:gd name="connsiteY21" fmla="*/ 366541 h 1811070"/>
                  <a:gd name="connsiteX22" fmla="*/ 593916 w 1714627"/>
                  <a:gd name="connsiteY22" fmla="*/ 793528 h 1811070"/>
                  <a:gd name="connsiteX23" fmla="*/ 6033 w 1714627"/>
                  <a:gd name="connsiteY23" fmla="*/ 793566 h 1811070"/>
                  <a:gd name="connsiteX24" fmla="*/ 4699 w 1714627"/>
                  <a:gd name="connsiteY24" fmla="*/ 806266 h 1811070"/>
                  <a:gd name="connsiteX25" fmla="*/ 1026161 w 1714627"/>
                  <a:gd name="connsiteY25" fmla="*/ 806202 h 1811070"/>
                  <a:gd name="connsiteX26" fmla="*/ 795782 w 1714627"/>
                  <a:gd name="connsiteY26" fmla="*/ 1036472 h 1811070"/>
                  <a:gd name="connsiteX27" fmla="*/ 445 w 1714627"/>
                  <a:gd name="connsiteY27" fmla="*/ 867112 h 1811070"/>
                  <a:gd name="connsiteX28" fmla="*/ 0 w 1714627"/>
                  <a:gd name="connsiteY28" fmla="*/ 880002 h 1811070"/>
                  <a:gd name="connsiteX29" fmla="*/ 785051 w 1714627"/>
                  <a:gd name="connsiteY29" fmla="*/ 1047172 h 1811070"/>
                  <a:gd name="connsiteX30" fmla="*/ 269494 w 1714627"/>
                  <a:gd name="connsiteY30" fmla="*/ 1562386 h 1811070"/>
                  <a:gd name="connsiteX31" fmla="*/ 278448 w 1714627"/>
                  <a:gd name="connsiteY31" fmla="*/ 1571415 h 1811070"/>
                  <a:gd name="connsiteX32" fmla="*/ 934657 w 1714627"/>
                  <a:gd name="connsiteY32" fmla="*/ 915613 h 1811070"/>
                  <a:gd name="connsiteX33" fmla="*/ 686626 w 1714627"/>
                  <a:gd name="connsiteY33" fmla="*/ 1807813 h 1811070"/>
                  <a:gd name="connsiteX34" fmla="*/ 698881 w 1714627"/>
                  <a:gd name="connsiteY34" fmla="*/ 1811071 h 1811070"/>
                  <a:gd name="connsiteX35" fmla="*/ 952945 w 1714627"/>
                  <a:gd name="connsiteY35" fmla="*/ 897363 h 1811070"/>
                  <a:gd name="connsiteX36" fmla="*/ 1087057 w 1714627"/>
                  <a:gd name="connsiteY36" fmla="*/ 763321 h 1811070"/>
                  <a:gd name="connsiteX37" fmla="*/ 1260666 w 1714627"/>
                  <a:gd name="connsiteY37" fmla="*/ 1785341 h 1811070"/>
                  <a:gd name="connsiteX38" fmla="*/ 1272731 w 1714627"/>
                  <a:gd name="connsiteY38" fmla="*/ 1780762 h 1811070"/>
                  <a:gd name="connsiteX39" fmla="*/ 1150176 w 1714627"/>
                  <a:gd name="connsiteY39" fmla="*/ 1059199 h 181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27" h="1811070">
                    <a:moveTo>
                      <a:pt x="1150176" y="1059199"/>
                    </a:moveTo>
                    <a:lnTo>
                      <a:pt x="1707388" y="1443203"/>
                    </a:lnTo>
                    <a:cubicBezTo>
                      <a:pt x="1709801" y="1439742"/>
                      <a:pt x="1712214" y="1436243"/>
                      <a:pt x="1714627" y="1432757"/>
                    </a:cubicBezTo>
                    <a:lnTo>
                      <a:pt x="1147191" y="1041737"/>
                    </a:lnTo>
                    <a:lnTo>
                      <a:pt x="1098042" y="752323"/>
                    </a:lnTo>
                    <a:lnTo>
                      <a:pt x="1197102" y="653352"/>
                    </a:lnTo>
                    <a:cubicBezTo>
                      <a:pt x="1197166" y="653301"/>
                      <a:pt x="1197102" y="653225"/>
                      <a:pt x="1197039" y="653244"/>
                    </a:cubicBezTo>
                    <a:cubicBezTo>
                      <a:pt x="1194816" y="654037"/>
                      <a:pt x="1185863" y="656666"/>
                      <a:pt x="1185228" y="656082"/>
                    </a:cubicBezTo>
                    <a:cubicBezTo>
                      <a:pt x="1184656" y="655479"/>
                      <a:pt x="1186561" y="649192"/>
                      <a:pt x="1188530" y="644119"/>
                    </a:cubicBezTo>
                    <a:cubicBezTo>
                      <a:pt x="1188593" y="644055"/>
                      <a:pt x="1188466" y="644004"/>
                      <a:pt x="1188403" y="644055"/>
                    </a:cubicBezTo>
                    <a:lnTo>
                      <a:pt x="1090676" y="741743"/>
                    </a:lnTo>
                    <a:lnTo>
                      <a:pt x="781559" y="506190"/>
                    </a:lnTo>
                    <a:lnTo>
                      <a:pt x="736854" y="0"/>
                    </a:lnTo>
                    <a:cubicBezTo>
                      <a:pt x="732663" y="178"/>
                      <a:pt x="728409" y="457"/>
                      <a:pt x="724154" y="756"/>
                    </a:cubicBezTo>
                    <a:lnTo>
                      <a:pt x="767779" y="495706"/>
                    </a:lnTo>
                    <a:lnTo>
                      <a:pt x="345631" y="174022"/>
                    </a:lnTo>
                    <a:cubicBezTo>
                      <a:pt x="342265" y="176765"/>
                      <a:pt x="338899" y="179527"/>
                      <a:pt x="335535" y="182321"/>
                    </a:cubicBezTo>
                    <a:lnTo>
                      <a:pt x="1081596" y="750799"/>
                    </a:lnTo>
                    <a:lnTo>
                      <a:pt x="1038861" y="793502"/>
                    </a:lnTo>
                    <a:lnTo>
                      <a:pt x="611950" y="793528"/>
                    </a:lnTo>
                    <a:lnTo>
                      <a:pt x="174308" y="355987"/>
                    </a:lnTo>
                    <a:cubicBezTo>
                      <a:pt x="171768" y="359486"/>
                      <a:pt x="169355" y="363011"/>
                      <a:pt x="166878" y="366541"/>
                    </a:cubicBezTo>
                    <a:lnTo>
                      <a:pt x="593916" y="793528"/>
                    </a:lnTo>
                    <a:lnTo>
                      <a:pt x="6033" y="793566"/>
                    </a:lnTo>
                    <a:cubicBezTo>
                      <a:pt x="5524" y="797795"/>
                      <a:pt x="5144" y="802030"/>
                      <a:pt x="4699" y="806266"/>
                    </a:cubicBezTo>
                    <a:lnTo>
                      <a:pt x="1026161" y="806202"/>
                    </a:lnTo>
                    <a:lnTo>
                      <a:pt x="795782" y="1036472"/>
                    </a:lnTo>
                    <a:lnTo>
                      <a:pt x="445" y="867112"/>
                    </a:lnTo>
                    <a:cubicBezTo>
                      <a:pt x="254" y="871411"/>
                      <a:pt x="64" y="875703"/>
                      <a:pt x="0" y="880002"/>
                    </a:cubicBezTo>
                    <a:lnTo>
                      <a:pt x="785051" y="1047172"/>
                    </a:lnTo>
                    <a:lnTo>
                      <a:pt x="269494" y="1562386"/>
                    </a:lnTo>
                    <a:cubicBezTo>
                      <a:pt x="272479" y="1565402"/>
                      <a:pt x="275399" y="1568450"/>
                      <a:pt x="278448" y="1571415"/>
                    </a:cubicBezTo>
                    <a:lnTo>
                      <a:pt x="934657" y="915613"/>
                    </a:lnTo>
                    <a:lnTo>
                      <a:pt x="686626" y="1807813"/>
                    </a:lnTo>
                    <a:cubicBezTo>
                      <a:pt x="690690" y="1808943"/>
                      <a:pt x="694754" y="1809998"/>
                      <a:pt x="698881" y="1811071"/>
                    </a:cubicBezTo>
                    <a:lnTo>
                      <a:pt x="952945" y="897363"/>
                    </a:lnTo>
                    <a:lnTo>
                      <a:pt x="1087057" y="763321"/>
                    </a:lnTo>
                    <a:lnTo>
                      <a:pt x="1260666" y="1785341"/>
                    </a:lnTo>
                    <a:cubicBezTo>
                      <a:pt x="1264666" y="1783867"/>
                      <a:pt x="1268730" y="1782293"/>
                      <a:pt x="1272731" y="1780762"/>
                    </a:cubicBezTo>
                    <a:lnTo>
                      <a:pt x="1150176" y="105919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7" name="Graphic 145" descr="A pond with koi fish and water lilies">
              <a:extLst>
                <a:ext uri="{FF2B5EF4-FFF2-40B4-BE49-F238E27FC236}">
                  <a16:creationId xmlns:a16="http://schemas.microsoft.com/office/drawing/2014/main" xmlns="" id="{785B5225-E8F9-5910-14FE-F44A93903CB0}"/>
                </a:ext>
              </a:extLst>
            </p:cNvPr>
            <p:cNvGrpSpPr/>
            <p:nvPr/>
          </p:nvGrpSpPr>
          <p:grpSpPr>
            <a:xfrm>
              <a:off x="6857110" y="1847"/>
              <a:ext cx="3202585" cy="2636843"/>
              <a:chOff x="6857110" y="1847"/>
              <a:chExt cx="3202585" cy="2636843"/>
            </a:xfrm>
            <a:grpFill/>
          </p:grpSpPr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xmlns="" id="{2DB1C21E-6C2C-C8A1-320E-47D738BFC108}"/>
                  </a:ext>
                </a:extLst>
              </p:cNvPr>
              <p:cNvSpPr/>
              <p:nvPr/>
            </p:nvSpPr>
            <p:spPr>
              <a:xfrm>
                <a:off x="8144636" y="1860"/>
                <a:ext cx="1915059" cy="2636831"/>
              </a:xfrm>
              <a:custGeom>
                <a:avLst/>
                <a:gdLst>
                  <a:gd name="connsiteX0" fmla="*/ 1394587 w 1915059"/>
                  <a:gd name="connsiteY0" fmla="*/ 0 h 2636831"/>
                  <a:gd name="connsiteX1" fmla="*/ 1294384 w 1915059"/>
                  <a:gd name="connsiteY1" fmla="*/ 176479 h 2636831"/>
                  <a:gd name="connsiteX2" fmla="*/ 481774 w 1915059"/>
                  <a:gd name="connsiteY2" fmla="*/ 1145788 h 2636831"/>
                  <a:gd name="connsiteX3" fmla="*/ 0 w 1915059"/>
                  <a:gd name="connsiteY3" fmla="*/ 2329034 h 2636831"/>
                  <a:gd name="connsiteX4" fmla="*/ 822452 w 1915059"/>
                  <a:gd name="connsiteY4" fmla="*/ 1351388 h 2636831"/>
                  <a:gd name="connsiteX5" fmla="*/ 1290003 w 1915059"/>
                  <a:gd name="connsiteY5" fmla="*/ 228759 h 2636831"/>
                  <a:gd name="connsiteX6" fmla="*/ 1297305 w 1915059"/>
                  <a:gd name="connsiteY6" fmla="*/ 215849 h 2636831"/>
                  <a:gd name="connsiteX7" fmla="*/ 1297432 w 1915059"/>
                  <a:gd name="connsiteY7" fmla="*/ 215881 h 2636831"/>
                  <a:gd name="connsiteX8" fmla="*/ 1409509 w 1915059"/>
                  <a:gd name="connsiteY8" fmla="*/ 1459452 h 2636831"/>
                  <a:gd name="connsiteX9" fmla="*/ 1905508 w 1915059"/>
                  <a:gd name="connsiteY9" fmla="*/ 2636831 h 2636831"/>
                  <a:gd name="connsiteX10" fmla="*/ 1795717 w 1915059"/>
                  <a:gd name="connsiteY10" fmla="*/ 1363967 h 2636831"/>
                  <a:gd name="connsiteX11" fmla="*/ 1307275 w 1915059"/>
                  <a:gd name="connsiteY11" fmla="*/ 198330 h 2636831"/>
                  <a:gd name="connsiteX12" fmla="*/ 1419733 w 1915059"/>
                  <a:gd name="connsiteY12" fmla="*/ 0 h 2636831"/>
                  <a:gd name="connsiteX13" fmla="*/ 1394587 w 1915059"/>
                  <a:gd name="connsiteY13" fmla="*/ 0 h 263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15059" h="2636831">
                    <a:moveTo>
                      <a:pt x="1394587" y="0"/>
                    </a:moveTo>
                    <a:lnTo>
                      <a:pt x="1294384" y="176479"/>
                    </a:lnTo>
                    <a:cubicBezTo>
                      <a:pt x="1225741" y="235014"/>
                      <a:pt x="811149" y="600158"/>
                      <a:pt x="481774" y="1145788"/>
                    </a:cubicBezTo>
                    <a:cubicBezTo>
                      <a:pt x="121666" y="1742504"/>
                      <a:pt x="0" y="2329034"/>
                      <a:pt x="0" y="2329034"/>
                    </a:cubicBezTo>
                    <a:cubicBezTo>
                      <a:pt x="0" y="2329034"/>
                      <a:pt x="462280" y="1948104"/>
                      <a:pt x="822452" y="1351388"/>
                    </a:cubicBezTo>
                    <a:cubicBezTo>
                      <a:pt x="1113600" y="869017"/>
                      <a:pt x="1248855" y="393363"/>
                      <a:pt x="1290003" y="228759"/>
                    </a:cubicBezTo>
                    <a:lnTo>
                      <a:pt x="1297305" y="215849"/>
                    </a:lnTo>
                    <a:cubicBezTo>
                      <a:pt x="1297369" y="215792"/>
                      <a:pt x="1297432" y="215817"/>
                      <a:pt x="1297432" y="215881"/>
                    </a:cubicBezTo>
                    <a:cubicBezTo>
                      <a:pt x="1288606" y="343370"/>
                      <a:pt x="1264031" y="870972"/>
                      <a:pt x="1409509" y="1459452"/>
                    </a:cubicBezTo>
                    <a:cubicBezTo>
                      <a:pt x="1576769" y="2136070"/>
                      <a:pt x="1905508" y="2636831"/>
                      <a:pt x="1905508" y="2636831"/>
                    </a:cubicBezTo>
                    <a:cubicBezTo>
                      <a:pt x="1905508" y="2636831"/>
                      <a:pt x="1963039" y="2040585"/>
                      <a:pt x="1795717" y="1363967"/>
                    </a:cubicBezTo>
                    <a:cubicBezTo>
                      <a:pt x="1643380" y="747560"/>
                      <a:pt x="1356995" y="277171"/>
                      <a:pt x="1307275" y="198330"/>
                    </a:cubicBezTo>
                    <a:lnTo>
                      <a:pt x="1419733" y="0"/>
                    </a:lnTo>
                    <a:lnTo>
                      <a:pt x="1394587" y="0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xmlns="" id="{F71B56A4-853C-36A3-534E-E955D7F791A1}"/>
                  </a:ext>
                </a:extLst>
              </p:cNvPr>
              <p:cNvSpPr/>
              <p:nvPr/>
            </p:nvSpPr>
            <p:spPr>
              <a:xfrm>
                <a:off x="6857110" y="1847"/>
                <a:ext cx="2394277" cy="1873097"/>
              </a:xfrm>
              <a:custGeom>
                <a:avLst/>
                <a:gdLst>
                  <a:gd name="connsiteX0" fmla="*/ 1684021 w 2394277"/>
                  <a:gd name="connsiteY0" fmla="*/ 151867 h 1873097"/>
                  <a:gd name="connsiteX1" fmla="*/ 1567053 w 2394277"/>
                  <a:gd name="connsiteY1" fmla="*/ 345491 h 1873097"/>
                  <a:gd name="connsiteX2" fmla="*/ 1002284 w 2394277"/>
                  <a:gd name="connsiteY2" fmla="*/ 1024915 h 1873097"/>
                  <a:gd name="connsiteX3" fmla="*/ 656908 w 2394277"/>
                  <a:gd name="connsiteY3" fmla="*/ 1873098 h 1873097"/>
                  <a:gd name="connsiteX4" fmla="*/ 1246505 w 2394277"/>
                  <a:gd name="connsiteY4" fmla="*/ 1172293 h 1873097"/>
                  <a:gd name="connsiteX5" fmla="*/ 1583245 w 2394277"/>
                  <a:gd name="connsiteY5" fmla="*/ 361207 h 1873097"/>
                  <a:gd name="connsiteX6" fmla="*/ 1711008 w 2394277"/>
                  <a:gd name="connsiteY6" fmla="*/ 149244 h 1873097"/>
                  <a:gd name="connsiteX7" fmla="*/ 2394204 w 2394277"/>
                  <a:gd name="connsiteY7" fmla="*/ 127 h 1873097"/>
                  <a:gd name="connsiteX8" fmla="*/ 2394204 w 2394277"/>
                  <a:gd name="connsiteY8" fmla="*/ 0 h 1873097"/>
                  <a:gd name="connsiteX9" fmla="*/ 2292795 w 2394277"/>
                  <a:gd name="connsiteY9" fmla="*/ 0 h 1873097"/>
                  <a:gd name="connsiteX10" fmla="*/ 1697292 w 2394277"/>
                  <a:gd name="connsiteY10" fmla="*/ 129972 h 1873097"/>
                  <a:gd name="connsiteX11" fmla="*/ 843979 w 2394277"/>
                  <a:gd name="connsiteY11" fmla="*/ 212515 h 1873097"/>
                  <a:gd name="connsiteX12" fmla="*/ 0 w 2394277"/>
                  <a:gd name="connsiteY12" fmla="*/ 568052 h 1873097"/>
                  <a:gd name="connsiteX13" fmla="*/ 1683957 w 2394277"/>
                  <a:gd name="connsiteY13" fmla="*/ 151771 h 1873097"/>
                  <a:gd name="connsiteX14" fmla="*/ 1684021 w 2394277"/>
                  <a:gd name="connsiteY14" fmla="*/ 151867 h 187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94277" h="1873097">
                    <a:moveTo>
                      <a:pt x="1684021" y="151867"/>
                    </a:moveTo>
                    <a:lnTo>
                      <a:pt x="1567053" y="345491"/>
                    </a:lnTo>
                    <a:cubicBezTo>
                      <a:pt x="1485519" y="417468"/>
                      <a:pt x="1218311" y="667029"/>
                      <a:pt x="1002284" y="1024915"/>
                    </a:cubicBezTo>
                    <a:cubicBezTo>
                      <a:pt x="744157" y="1452658"/>
                      <a:pt x="656908" y="1873098"/>
                      <a:pt x="656908" y="1873098"/>
                    </a:cubicBezTo>
                    <a:cubicBezTo>
                      <a:pt x="656908" y="1873098"/>
                      <a:pt x="988314" y="1600035"/>
                      <a:pt x="1246505" y="1172293"/>
                    </a:cubicBezTo>
                    <a:cubicBezTo>
                      <a:pt x="1459103" y="820077"/>
                      <a:pt x="1555750" y="472859"/>
                      <a:pt x="1583245" y="361207"/>
                    </a:cubicBezTo>
                    <a:lnTo>
                      <a:pt x="1711008" y="149244"/>
                    </a:lnTo>
                    <a:lnTo>
                      <a:pt x="2394204" y="127"/>
                    </a:lnTo>
                    <a:cubicBezTo>
                      <a:pt x="2394331" y="108"/>
                      <a:pt x="2394268" y="0"/>
                      <a:pt x="2394204" y="0"/>
                    </a:cubicBezTo>
                    <a:lnTo>
                      <a:pt x="2292795" y="0"/>
                    </a:lnTo>
                    <a:lnTo>
                      <a:pt x="1697292" y="129972"/>
                    </a:lnTo>
                    <a:cubicBezTo>
                      <a:pt x="1563878" y="123482"/>
                      <a:pt x="1221359" y="119215"/>
                      <a:pt x="843979" y="212515"/>
                    </a:cubicBezTo>
                    <a:cubicBezTo>
                      <a:pt x="358966" y="332416"/>
                      <a:pt x="0" y="568052"/>
                      <a:pt x="0" y="568052"/>
                    </a:cubicBezTo>
                    <a:lnTo>
                      <a:pt x="1683957" y="151771"/>
                    </a:lnTo>
                    <a:cubicBezTo>
                      <a:pt x="1683957" y="151822"/>
                      <a:pt x="1683957" y="151822"/>
                      <a:pt x="1684021" y="15186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0" name="Graphic 145" descr="A pond with koi fish and water lilies">
              <a:extLst>
                <a:ext uri="{FF2B5EF4-FFF2-40B4-BE49-F238E27FC236}">
                  <a16:creationId xmlns:a16="http://schemas.microsoft.com/office/drawing/2014/main" xmlns="" id="{F18A97EC-2BAB-9230-B9AC-4124D6BBFFB5}"/>
                </a:ext>
              </a:extLst>
            </p:cNvPr>
            <p:cNvGrpSpPr/>
            <p:nvPr/>
          </p:nvGrpSpPr>
          <p:grpSpPr>
            <a:xfrm>
              <a:off x="10800918" y="5608542"/>
              <a:ext cx="1335703" cy="938282"/>
              <a:chOff x="10800918" y="5608542"/>
              <a:chExt cx="1335703" cy="938282"/>
            </a:xfrm>
            <a:grpFill/>
          </p:grpSpPr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xmlns="" id="{C8726454-DECC-90BD-F7B6-BFA59351E9AA}"/>
                  </a:ext>
                </a:extLst>
              </p:cNvPr>
              <p:cNvSpPr/>
              <p:nvPr/>
            </p:nvSpPr>
            <p:spPr>
              <a:xfrm>
                <a:off x="10800918" y="5608542"/>
                <a:ext cx="280136" cy="280136"/>
              </a:xfrm>
              <a:custGeom>
                <a:avLst/>
                <a:gdLst>
                  <a:gd name="connsiteX0" fmla="*/ 280136 w 280136"/>
                  <a:gd name="connsiteY0" fmla="*/ 140068 h 280136"/>
                  <a:gd name="connsiteX1" fmla="*/ 140068 w 280136"/>
                  <a:gd name="connsiteY1" fmla="*/ 280137 h 280136"/>
                  <a:gd name="connsiteX2" fmla="*/ 0 w 280136"/>
                  <a:gd name="connsiteY2" fmla="*/ 140068 h 280136"/>
                  <a:gd name="connsiteX3" fmla="*/ 140068 w 280136"/>
                  <a:gd name="connsiteY3" fmla="*/ 0 h 280136"/>
                  <a:gd name="connsiteX4" fmla="*/ 280136 w 280136"/>
                  <a:gd name="connsiteY4" fmla="*/ 140068 h 280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136" h="280136">
                    <a:moveTo>
                      <a:pt x="280136" y="140068"/>
                    </a:moveTo>
                    <a:cubicBezTo>
                      <a:pt x="280136" y="217426"/>
                      <a:pt x="217426" y="280137"/>
                      <a:pt x="140068" y="280137"/>
                    </a:cubicBezTo>
                    <a:cubicBezTo>
                      <a:pt x="62711" y="280137"/>
                      <a:pt x="0" y="217426"/>
                      <a:pt x="0" y="140068"/>
                    </a:cubicBezTo>
                    <a:cubicBezTo>
                      <a:pt x="0" y="62711"/>
                      <a:pt x="62711" y="0"/>
                      <a:pt x="140068" y="0"/>
                    </a:cubicBezTo>
                    <a:cubicBezTo>
                      <a:pt x="217426" y="0"/>
                      <a:pt x="280136" y="62711"/>
                      <a:pt x="280136" y="14006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xmlns="" id="{51C18833-9E36-4C47-82DA-453E174E19D2}"/>
                  </a:ext>
                </a:extLst>
              </p:cNvPr>
              <p:cNvSpPr/>
              <p:nvPr/>
            </p:nvSpPr>
            <p:spPr>
              <a:xfrm>
                <a:off x="11851138" y="5645594"/>
                <a:ext cx="285483" cy="285483"/>
              </a:xfrm>
              <a:custGeom>
                <a:avLst/>
                <a:gdLst>
                  <a:gd name="connsiteX0" fmla="*/ 285484 w 285483"/>
                  <a:gd name="connsiteY0" fmla="*/ 142742 h 285483"/>
                  <a:gd name="connsiteX1" fmla="*/ 142742 w 285483"/>
                  <a:gd name="connsiteY1" fmla="*/ 285483 h 285483"/>
                  <a:gd name="connsiteX2" fmla="*/ 0 w 285483"/>
                  <a:gd name="connsiteY2" fmla="*/ 142742 h 285483"/>
                  <a:gd name="connsiteX3" fmla="*/ 142742 w 285483"/>
                  <a:gd name="connsiteY3" fmla="*/ 0 h 285483"/>
                  <a:gd name="connsiteX4" fmla="*/ 285484 w 285483"/>
                  <a:gd name="connsiteY4" fmla="*/ 142742 h 28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483" h="285483">
                    <a:moveTo>
                      <a:pt x="285484" y="142742"/>
                    </a:moveTo>
                    <a:cubicBezTo>
                      <a:pt x="285484" y="221576"/>
                      <a:pt x="221576" y="285483"/>
                      <a:pt x="142742" y="285483"/>
                    </a:cubicBezTo>
                    <a:cubicBezTo>
                      <a:pt x="63908" y="285483"/>
                      <a:pt x="0" y="221576"/>
                      <a:pt x="0" y="142742"/>
                    </a:cubicBezTo>
                    <a:cubicBezTo>
                      <a:pt x="0" y="63908"/>
                      <a:pt x="63908" y="0"/>
                      <a:pt x="142742" y="0"/>
                    </a:cubicBezTo>
                    <a:cubicBezTo>
                      <a:pt x="221576" y="0"/>
                      <a:pt x="285484" y="63908"/>
                      <a:pt x="285484" y="14274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xmlns="" id="{6FCB67C4-77EB-49C2-84FB-0E6267E5AD8C}"/>
                  </a:ext>
                </a:extLst>
              </p:cNvPr>
              <p:cNvSpPr/>
              <p:nvPr/>
            </p:nvSpPr>
            <p:spPr>
              <a:xfrm>
                <a:off x="11095736" y="6147155"/>
                <a:ext cx="399669" cy="399668"/>
              </a:xfrm>
              <a:custGeom>
                <a:avLst/>
                <a:gdLst>
                  <a:gd name="connsiteX0" fmla="*/ 399669 w 399669"/>
                  <a:gd name="connsiteY0" fmla="*/ 199835 h 399668"/>
                  <a:gd name="connsiteX1" fmla="*/ 199835 w 399669"/>
                  <a:gd name="connsiteY1" fmla="*/ 399669 h 399668"/>
                  <a:gd name="connsiteX2" fmla="*/ 1 w 399669"/>
                  <a:gd name="connsiteY2" fmla="*/ 199835 h 399668"/>
                  <a:gd name="connsiteX3" fmla="*/ 199835 w 399669"/>
                  <a:gd name="connsiteY3" fmla="*/ 0 h 399668"/>
                  <a:gd name="connsiteX4" fmla="*/ 399669 w 399669"/>
                  <a:gd name="connsiteY4" fmla="*/ 199835 h 399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669" h="399668">
                    <a:moveTo>
                      <a:pt x="399669" y="199835"/>
                    </a:moveTo>
                    <a:cubicBezTo>
                      <a:pt x="399669" y="310200"/>
                      <a:pt x="310200" y="399669"/>
                      <a:pt x="199835" y="399669"/>
                    </a:cubicBezTo>
                    <a:cubicBezTo>
                      <a:pt x="89470" y="399669"/>
                      <a:pt x="1" y="310200"/>
                      <a:pt x="1" y="199835"/>
                    </a:cubicBezTo>
                    <a:cubicBezTo>
                      <a:pt x="1" y="89469"/>
                      <a:pt x="89470" y="0"/>
                      <a:pt x="199835" y="0"/>
                    </a:cubicBezTo>
                    <a:cubicBezTo>
                      <a:pt x="310200" y="0"/>
                      <a:pt x="399669" y="89469"/>
                      <a:pt x="399669" y="1998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4" name="Graphic 145" descr="A pond with koi fish and water lilies">
              <a:extLst>
                <a:ext uri="{FF2B5EF4-FFF2-40B4-BE49-F238E27FC236}">
                  <a16:creationId xmlns:a16="http://schemas.microsoft.com/office/drawing/2014/main" xmlns="" id="{934337F9-2FF8-F1EB-D18D-37505D0F4E51}"/>
                </a:ext>
              </a:extLst>
            </p:cNvPr>
            <p:cNvGrpSpPr/>
            <p:nvPr/>
          </p:nvGrpSpPr>
          <p:grpSpPr>
            <a:xfrm>
              <a:off x="1897407" y="135232"/>
              <a:ext cx="2120143" cy="2803718"/>
              <a:chOff x="1897407" y="135232"/>
              <a:chExt cx="2120143" cy="2803718"/>
            </a:xfrm>
            <a:grpFill/>
          </p:grpSpPr>
          <p:grpSp>
            <p:nvGrpSpPr>
              <p:cNvPr id="21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A9874082-43F4-9454-F362-7545F677809B}"/>
                  </a:ext>
                </a:extLst>
              </p:cNvPr>
              <p:cNvGrpSpPr/>
              <p:nvPr/>
            </p:nvGrpSpPr>
            <p:grpSpPr>
              <a:xfrm>
                <a:off x="2512866" y="135232"/>
                <a:ext cx="941181" cy="1546066"/>
                <a:chOff x="2512866" y="135232"/>
                <a:chExt cx="941181" cy="1546066"/>
              </a:xfrm>
              <a:grpFill/>
            </p:grpSpPr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xmlns="" id="{66FE33B3-F4AD-9AC4-EE47-7B1F3FDCD540}"/>
                    </a:ext>
                  </a:extLst>
                </p:cNvPr>
                <p:cNvSpPr/>
                <p:nvPr/>
              </p:nvSpPr>
              <p:spPr>
                <a:xfrm>
                  <a:off x="3205524" y="1078522"/>
                  <a:ext cx="248523" cy="560221"/>
                </a:xfrm>
                <a:custGeom>
                  <a:avLst/>
                  <a:gdLst>
                    <a:gd name="connsiteX0" fmla="*/ 157181 w 248523"/>
                    <a:gd name="connsiteY0" fmla="*/ 0 h 560221"/>
                    <a:gd name="connsiteX1" fmla="*/ 236684 w 248523"/>
                    <a:gd name="connsiteY1" fmla="*/ 420973 h 560221"/>
                    <a:gd name="connsiteX2" fmla="*/ 0 w 248523"/>
                    <a:gd name="connsiteY2" fmla="*/ 552869 h 560221"/>
                    <a:gd name="connsiteX3" fmla="*/ 157181 w 248523"/>
                    <a:gd name="connsiteY3" fmla="*/ 0 h 56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8523" h="560221">
                      <a:moveTo>
                        <a:pt x="157181" y="0"/>
                      </a:moveTo>
                      <a:cubicBezTo>
                        <a:pt x="157181" y="0"/>
                        <a:pt x="287731" y="241408"/>
                        <a:pt x="236684" y="420973"/>
                      </a:cubicBezTo>
                      <a:cubicBezTo>
                        <a:pt x="207747" y="522751"/>
                        <a:pt x="101778" y="581806"/>
                        <a:pt x="0" y="552869"/>
                      </a:cubicBezTo>
                      <a:lnTo>
                        <a:pt x="157181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xmlns="" id="{8848F40A-25EB-FAF6-6808-0D6150A09615}"/>
                    </a:ext>
                  </a:extLst>
                </p:cNvPr>
                <p:cNvSpPr/>
                <p:nvPr/>
              </p:nvSpPr>
              <p:spPr>
                <a:xfrm>
                  <a:off x="2679115" y="135232"/>
                  <a:ext cx="669226" cy="374335"/>
                </a:xfrm>
                <a:custGeom>
                  <a:avLst/>
                  <a:gdLst>
                    <a:gd name="connsiteX0" fmla="*/ 669226 w 669226"/>
                    <a:gd name="connsiteY0" fmla="*/ 374336 h 374335"/>
                    <a:gd name="connsiteX1" fmla="*/ 293288 w 669226"/>
                    <a:gd name="connsiteY1" fmla="*/ 10849 h 374335"/>
                    <a:gd name="connsiteX2" fmla="*/ 0 w 669226"/>
                    <a:gd name="connsiteY2" fmla="*/ 163719 h 374335"/>
                    <a:gd name="connsiteX3" fmla="*/ 669226 w 669226"/>
                    <a:gd name="connsiteY3" fmla="*/ 374336 h 3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9226" h="374335">
                      <a:moveTo>
                        <a:pt x="669226" y="374336"/>
                      </a:moveTo>
                      <a:cubicBezTo>
                        <a:pt x="669226" y="374336"/>
                        <a:pt x="510642" y="79251"/>
                        <a:pt x="293288" y="10849"/>
                      </a:cubicBezTo>
                      <a:cubicBezTo>
                        <a:pt x="170085" y="-27924"/>
                        <a:pt x="38780" y="40516"/>
                        <a:pt x="0" y="163719"/>
                      </a:cubicBezTo>
                      <a:lnTo>
                        <a:pt x="669226" y="37433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xmlns="" id="{84C5B6A0-675F-3A51-EB31-6AC8F948A9E2}"/>
                    </a:ext>
                  </a:extLst>
                </p:cNvPr>
                <p:cNvSpPr/>
                <p:nvPr/>
              </p:nvSpPr>
              <p:spPr>
                <a:xfrm>
                  <a:off x="2512866" y="1343875"/>
                  <a:ext cx="195524" cy="337422"/>
                </a:xfrm>
                <a:custGeom>
                  <a:avLst/>
                  <a:gdLst>
                    <a:gd name="connsiteX0" fmla="*/ 177749 w 195524"/>
                    <a:gd name="connsiteY0" fmla="*/ 0 h 337422"/>
                    <a:gd name="connsiteX1" fmla="*/ 166630 w 195524"/>
                    <a:gd name="connsiteY1" fmla="*/ 274009 h 337422"/>
                    <a:gd name="connsiteX2" fmla="*/ 0 w 195524"/>
                    <a:gd name="connsiteY2" fmla="*/ 322136 h 337422"/>
                    <a:gd name="connsiteX3" fmla="*/ 177749 w 195524"/>
                    <a:gd name="connsiteY3" fmla="*/ 0 h 337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524" h="337422">
                      <a:moveTo>
                        <a:pt x="177749" y="0"/>
                      </a:moveTo>
                      <a:cubicBezTo>
                        <a:pt x="177749" y="0"/>
                        <a:pt x="224358" y="169380"/>
                        <a:pt x="166630" y="274009"/>
                      </a:cubicBezTo>
                      <a:cubicBezTo>
                        <a:pt x="133909" y="333311"/>
                        <a:pt x="59303" y="354863"/>
                        <a:pt x="0" y="322136"/>
                      </a:cubicBezTo>
                      <a:lnTo>
                        <a:pt x="177749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1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39CAB430-D914-5D07-7E1F-9A0226FE3308}"/>
                  </a:ext>
                </a:extLst>
              </p:cNvPr>
              <p:cNvGrpSpPr/>
              <p:nvPr/>
            </p:nvGrpSpPr>
            <p:grpSpPr>
              <a:xfrm>
                <a:off x="1897407" y="390074"/>
                <a:ext cx="2120143" cy="2548877"/>
                <a:chOff x="1897407" y="390074"/>
                <a:chExt cx="2120143" cy="2548877"/>
              </a:xfrm>
              <a:grpFill/>
            </p:grpSpPr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xmlns="" id="{33A5E9FD-9BCD-BB1F-DA05-4531ABD0C2E5}"/>
                    </a:ext>
                  </a:extLst>
                </p:cNvPr>
                <p:cNvSpPr/>
                <p:nvPr/>
              </p:nvSpPr>
              <p:spPr>
                <a:xfrm>
                  <a:off x="1897407" y="1780734"/>
                  <a:ext cx="615167" cy="1158216"/>
                </a:xfrm>
                <a:custGeom>
                  <a:avLst/>
                  <a:gdLst>
                    <a:gd name="connsiteX0" fmla="*/ 77602 w 615167"/>
                    <a:gd name="connsiteY0" fmla="*/ 1158217 h 1158216"/>
                    <a:gd name="connsiteX1" fmla="*/ 293845 w 615167"/>
                    <a:gd name="connsiteY1" fmla="*/ 954890 h 1158216"/>
                    <a:gd name="connsiteX2" fmla="*/ 264724 w 615167"/>
                    <a:gd name="connsiteY2" fmla="*/ 789377 h 1158216"/>
                    <a:gd name="connsiteX3" fmla="*/ 264793 w 615167"/>
                    <a:gd name="connsiteY3" fmla="*/ 789313 h 1158216"/>
                    <a:gd name="connsiteX4" fmla="*/ 406525 w 615167"/>
                    <a:gd name="connsiteY4" fmla="*/ 841911 h 1158216"/>
                    <a:gd name="connsiteX5" fmla="*/ 615167 w 615167"/>
                    <a:gd name="connsiteY5" fmla="*/ 630627 h 1158216"/>
                    <a:gd name="connsiteX6" fmla="*/ 84244 w 615167"/>
                    <a:gd name="connsiteY6" fmla="*/ 618810 h 1158216"/>
                    <a:gd name="connsiteX7" fmla="*/ 84193 w 615167"/>
                    <a:gd name="connsiteY7" fmla="*/ 618759 h 1158216"/>
                    <a:gd name="connsiteX8" fmla="*/ 197585 w 615167"/>
                    <a:gd name="connsiteY8" fmla="*/ 144045 h 1158216"/>
                    <a:gd name="connsiteX9" fmla="*/ 131431 w 615167"/>
                    <a:gd name="connsiteY9" fmla="*/ 24735 h 1158216"/>
                    <a:gd name="connsiteX10" fmla="*/ 9377 w 615167"/>
                    <a:gd name="connsiteY10" fmla="*/ 13185 h 1158216"/>
                    <a:gd name="connsiteX11" fmla="*/ 77544 w 615167"/>
                    <a:gd name="connsiteY11" fmla="*/ 673223 h 1158216"/>
                    <a:gd name="connsiteX12" fmla="*/ 77602 w 615167"/>
                    <a:gd name="connsiteY12" fmla="*/ 1158217 h 1158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15167" h="1158216">
                      <a:moveTo>
                        <a:pt x="77602" y="1158217"/>
                      </a:moveTo>
                      <a:cubicBezTo>
                        <a:pt x="77602" y="1158217"/>
                        <a:pt x="276306" y="1102972"/>
                        <a:pt x="293845" y="954890"/>
                      </a:cubicBezTo>
                      <a:cubicBezTo>
                        <a:pt x="301554" y="889796"/>
                        <a:pt x="288104" y="834824"/>
                        <a:pt x="264724" y="789377"/>
                      </a:cubicBezTo>
                      <a:cubicBezTo>
                        <a:pt x="264679" y="789288"/>
                        <a:pt x="264711" y="789263"/>
                        <a:pt x="264793" y="789313"/>
                      </a:cubicBezTo>
                      <a:cubicBezTo>
                        <a:pt x="310932" y="819000"/>
                        <a:pt x="360310" y="840882"/>
                        <a:pt x="406525" y="841911"/>
                      </a:cubicBezTo>
                      <a:cubicBezTo>
                        <a:pt x="555522" y="845225"/>
                        <a:pt x="615167" y="630627"/>
                        <a:pt x="615167" y="630627"/>
                      </a:cubicBezTo>
                      <a:lnTo>
                        <a:pt x="84244" y="618810"/>
                      </a:lnTo>
                      <a:cubicBezTo>
                        <a:pt x="84218" y="618810"/>
                        <a:pt x="84193" y="618784"/>
                        <a:pt x="84193" y="618759"/>
                      </a:cubicBezTo>
                      <a:cubicBezTo>
                        <a:pt x="93477" y="456827"/>
                        <a:pt x="131240" y="293671"/>
                        <a:pt x="197585" y="144045"/>
                      </a:cubicBezTo>
                      <a:cubicBezTo>
                        <a:pt x="190219" y="91544"/>
                        <a:pt x="161314" y="44725"/>
                        <a:pt x="131431" y="24735"/>
                      </a:cubicBezTo>
                      <a:cubicBezTo>
                        <a:pt x="97064" y="1748"/>
                        <a:pt x="39241" y="-11339"/>
                        <a:pt x="9377" y="13185"/>
                      </a:cubicBezTo>
                      <a:cubicBezTo>
                        <a:pt x="-14467" y="231485"/>
                        <a:pt x="6774" y="456326"/>
                        <a:pt x="77544" y="673223"/>
                      </a:cubicBezTo>
                      <a:lnTo>
                        <a:pt x="77602" y="115821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xmlns="" id="{91D39AF5-D2D0-9003-4C0B-AA0B5E461903}"/>
                    </a:ext>
                  </a:extLst>
                </p:cNvPr>
                <p:cNvSpPr/>
                <p:nvPr/>
              </p:nvSpPr>
              <p:spPr>
                <a:xfrm>
                  <a:off x="2111863" y="390074"/>
                  <a:ext cx="1905687" cy="992179"/>
                </a:xfrm>
                <a:custGeom>
                  <a:avLst/>
                  <a:gdLst>
                    <a:gd name="connsiteX0" fmla="*/ 582848 w 1905687"/>
                    <a:gd name="connsiteY0" fmla="*/ 956291 h 992179"/>
                    <a:gd name="connsiteX1" fmla="*/ 979697 w 1905687"/>
                    <a:gd name="connsiteY1" fmla="*/ 856736 h 992179"/>
                    <a:gd name="connsiteX2" fmla="*/ 1135514 w 1905687"/>
                    <a:gd name="connsiteY2" fmla="*/ 779405 h 992179"/>
                    <a:gd name="connsiteX3" fmla="*/ 1297705 w 1905687"/>
                    <a:gd name="connsiteY3" fmla="*/ 807809 h 992179"/>
                    <a:gd name="connsiteX4" fmla="*/ 1711071 w 1905687"/>
                    <a:gd name="connsiteY4" fmla="*/ 629888 h 992179"/>
                    <a:gd name="connsiteX5" fmla="*/ 1763814 w 1905687"/>
                    <a:gd name="connsiteY5" fmla="*/ 625894 h 992179"/>
                    <a:gd name="connsiteX6" fmla="*/ 1787703 w 1905687"/>
                    <a:gd name="connsiteY6" fmla="*/ 549618 h 992179"/>
                    <a:gd name="connsiteX7" fmla="*/ 1797990 w 1905687"/>
                    <a:gd name="connsiteY7" fmla="*/ 534626 h 992179"/>
                    <a:gd name="connsiteX8" fmla="*/ 1844923 w 1905687"/>
                    <a:gd name="connsiteY8" fmla="*/ 485769 h 992179"/>
                    <a:gd name="connsiteX9" fmla="*/ 1904511 w 1905687"/>
                    <a:gd name="connsiteY9" fmla="*/ 347199 h 992179"/>
                    <a:gd name="connsiteX10" fmla="*/ 1816176 w 1905687"/>
                    <a:gd name="connsiteY10" fmla="*/ 220631 h 992179"/>
                    <a:gd name="connsiteX11" fmla="*/ 1771828 w 1905687"/>
                    <a:gd name="connsiteY11" fmla="*/ 183769 h 992179"/>
                    <a:gd name="connsiteX12" fmla="*/ 1746974 w 1905687"/>
                    <a:gd name="connsiteY12" fmla="*/ 154889 h 992179"/>
                    <a:gd name="connsiteX13" fmla="*/ 1470876 w 1905687"/>
                    <a:gd name="connsiteY13" fmla="*/ 55232 h 992179"/>
                    <a:gd name="connsiteX14" fmla="*/ 1168699 w 1905687"/>
                    <a:gd name="connsiteY14" fmla="*/ 0 h 992179"/>
                    <a:gd name="connsiteX15" fmla="*/ 1068020 w 1905687"/>
                    <a:gd name="connsiteY15" fmla="*/ 14910 h 992179"/>
                    <a:gd name="connsiteX16" fmla="*/ 673215 w 1905687"/>
                    <a:gd name="connsiteY16" fmla="*/ 345167 h 992179"/>
                    <a:gd name="connsiteX17" fmla="*/ 133547 w 1905687"/>
                    <a:gd name="connsiteY17" fmla="*/ 583705 h 992179"/>
                    <a:gd name="connsiteX18" fmla="*/ 3232 w 1905687"/>
                    <a:gd name="connsiteY18" fmla="*/ 773290 h 992179"/>
                    <a:gd name="connsiteX19" fmla="*/ 122739 w 1905687"/>
                    <a:gd name="connsiteY19" fmla="*/ 974484 h 992179"/>
                    <a:gd name="connsiteX20" fmla="*/ 582848 w 1905687"/>
                    <a:gd name="connsiteY20" fmla="*/ 956291 h 992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905687" h="992179">
                      <a:moveTo>
                        <a:pt x="582848" y="956291"/>
                      </a:moveTo>
                      <a:cubicBezTo>
                        <a:pt x="725380" y="901211"/>
                        <a:pt x="838168" y="879050"/>
                        <a:pt x="979697" y="856736"/>
                      </a:cubicBezTo>
                      <a:cubicBezTo>
                        <a:pt x="999230" y="835527"/>
                        <a:pt x="1053141" y="788702"/>
                        <a:pt x="1135514" y="779405"/>
                      </a:cubicBezTo>
                      <a:cubicBezTo>
                        <a:pt x="1213377" y="770623"/>
                        <a:pt x="1271797" y="792766"/>
                        <a:pt x="1297705" y="807809"/>
                      </a:cubicBezTo>
                      <a:cubicBezTo>
                        <a:pt x="1453217" y="776713"/>
                        <a:pt x="1606735" y="715855"/>
                        <a:pt x="1711071" y="629888"/>
                      </a:cubicBezTo>
                      <a:cubicBezTo>
                        <a:pt x="1727734" y="636568"/>
                        <a:pt x="1747177" y="635756"/>
                        <a:pt x="1763814" y="625894"/>
                      </a:cubicBezTo>
                      <a:cubicBezTo>
                        <a:pt x="1790370" y="610153"/>
                        <a:pt x="1800282" y="577069"/>
                        <a:pt x="1787703" y="549618"/>
                      </a:cubicBezTo>
                      <a:cubicBezTo>
                        <a:pt x="1791272" y="544671"/>
                        <a:pt x="1794732" y="539687"/>
                        <a:pt x="1797990" y="534626"/>
                      </a:cubicBezTo>
                      <a:cubicBezTo>
                        <a:pt x="1810347" y="515410"/>
                        <a:pt x="1825365" y="497580"/>
                        <a:pt x="1844923" y="485769"/>
                      </a:cubicBezTo>
                      <a:cubicBezTo>
                        <a:pt x="1879899" y="464655"/>
                        <a:pt x="1912328" y="408877"/>
                        <a:pt x="1904511" y="347199"/>
                      </a:cubicBezTo>
                      <a:cubicBezTo>
                        <a:pt x="1897050" y="288347"/>
                        <a:pt x="1851984" y="241884"/>
                        <a:pt x="1816176" y="220631"/>
                      </a:cubicBezTo>
                      <a:cubicBezTo>
                        <a:pt x="1799463" y="210712"/>
                        <a:pt x="1783664" y="199193"/>
                        <a:pt x="1771828" y="183769"/>
                      </a:cubicBezTo>
                      <a:cubicBezTo>
                        <a:pt x="1764094" y="173698"/>
                        <a:pt x="1755763" y="164103"/>
                        <a:pt x="1746974" y="154889"/>
                      </a:cubicBezTo>
                      <a:cubicBezTo>
                        <a:pt x="1687328" y="134061"/>
                        <a:pt x="1555535" y="75451"/>
                        <a:pt x="1470876" y="55232"/>
                      </a:cubicBezTo>
                      <a:cubicBezTo>
                        <a:pt x="1381354" y="33852"/>
                        <a:pt x="1250417" y="16485"/>
                        <a:pt x="1168699" y="0"/>
                      </a:cubicBezTo>
                      <a:cubicBezTo>
                        <a:pt x="1135069" y="3385"/>
                        <a:pt x="1101440" y="8439"/>
                        <a:pt x="1068020" y="14910"/>
                      </a:cubicBezTo>
                      <a:cubicBezTo>
                        <a:pt x="988537" y="47219"/>
                        <a:pt x="899382" y="226200"/>
                        <a:pt x="673215" y="345167"/>
                      </a:cubicBezTo>
                      <a:cubicBezTo>
                        <a:pt x="416681" y="480117"/>
                        <a:pt x="263030" y="502831"/>
                        <a:pt x="133547" y="583705"/>
                      </a:cubicBezTo>
                      <a:cubicBezTo>
                        <a:pt x="85300" y="643915"/>
                        <a:pt x="41840" y="707333"/>
                        <a:pt x="3232" y="773290"/>
                      </a:cubicBezTo>
                      <a:cubicBezTo>
                        <a:pt x="-16218" y="830180"/>
                        <a:pt x="55702" y="947503"/>
                        <a:pt x="122739" y="974484"/>
                      </a:cubicBezTo>
                      <a:cubicBezTo>
                        <a:pt x="232296" y="1018572"/>
                        <a:pt x="498183" y="967797"/>
                        <a:pt x="582848" y="95629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2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4D68935F-64A1-094A-0499-2BF2388AC20C}"/>
                  </a:ext>
                </a:extLst>
              </p:cNvPr>
              <p:cNvGrpSpPr/>
              <p:nvPr/>
            </p:nvGrpSpPr>
            <p:grpSpPr>
              <a:xfrm>
                <a:off x="1906790" y="384894"/>
                <a:ext cx="1952009" cy="1539885"/>
                <a:chOff x="1906790" y="384894"/>
                <a:chExt cx="1952009" cy="1539885"/>
              </a:xfrm>
              <a:grpFill/>
            </p:grpSpPr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xmlns="" id="{ACE726F9-54EA-C896-1CAC-CD56D749E0F0}"/>
                    </a:ext>
                  </a:extLst>
                </p:cNvPr>
                <p:cNvSpPr/>
                <p:nvPr/>
              </p:nvSpPr>
              <p:spPr>
                <a:xfrm>
                  <a:off x="2245410" y="404983"/>
                  <a:ext cx="1000702" cy="681375"/>
                </a:xfrm>
                <a:custGeom>
                  <a:avLst/>
                  <a:gdLst>
                    <a:gd name="connsiteX0" fmla="*/ 464458 w 1000702"/>
                    <a:gd name="connsiteY0" fmla="*/ 676459 h 681375"/>
                    <a:gd name="connsiteX1" fmla="*/ 998519 w 1000702"/>
                    <a:gd name="connsiteY1" fmla="*/ 165894 h 681375"/>
                    <a:gd name="connsiteX2" fmla="*/ 934472 w 1000702"/>
                    <a:gd name="connsiteY2" fmla="*/ 0 h 681375"/>
                    <a:gd name="connsiteX3" fmla="*/ 483927 w 1000702"/>
                    <a:gd name="connsiteY3" fmla="*/ 166122 h 681375"/>
                    <a:gd name="connsiteX4" fmla="*/ 0 w 1000702"/>
                    <a:gd name="connsiteY4" fmla="*/ 568795 h 681375"/>
                    <a:gd name="connsiteX5" fmla="*/ 464458 w 1000702"/>
                    <a:gd name="connsiteY5" fmla="*/ 676459 h 681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702" h="681375">
                      <a:moveTo>
                        <a:pt x="464458" y="676459"/>
                      </a:moveTo>
                      <a:cubicBezTo>
                        <a:pt x="787114" y="640061"/>
                        <a:pt x="1026224" y="411467"/>
                        <a:pt x="998519" y="165894"/>
                      </a:cubicBezTo>
                      <a:cubicBezTo>
                        <a:pt x="991686" y="105315"/>
                        <a:pt x="969232" y="49378"/>
                        <a:pt x="934472" y="0"/>
                      </a:cubicBezTo>
                      <a:cubicBezTo>
                        <a:pt x="769830" y="31877"/>
                        <a:pt x="610476" y="97898"/>
                        <a:pt x="483927" y="166122"/>
                      </a:cubicBezTo>
                      <a:cubicBezTo>
                        <a:pt x="291230" y="270008"/>
                        <a:pt x="128778" y="408089"/>
                        <a:pt x="0" y="568795"/>
                      </a:cubicBezTo>
                      <a:cubicBezTo>
                        <a:pt x="118072" y="653345"/>
                        <a:pt x="285293" y="696671"/>
                        <a:pt x="464458" y="676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xmlns="" id="{B8083567-0827-B928-1746-E359CABF21C5}"/>
                    </a:ext>
                  </a:extLst>
                </p:cNvPr>
                <p:cNvSpPr/>
                <p:nvPr/>
              </p:nvSpPr>
              <p:spPr>
                <a:xfrm>
                  <a:off x="1906790" y="1131564"/>
                  <a:ext cx="787920" cy="793215"/>
                </a:xfrm>
                <a:custGeom>
                  <a:avLst/>
                  <a:gdLst>
                    <a:gd name="connsiteX0" fmla="*/ 188201 w 787920"/>
                    <a:gd name="connsiteY0" fmla="*/ 793216 h 793215"/>
                    <a:gd name="connsiteX1" fmla="*/ 734409 w 787920"/>
                    <a:gd name="connsiteY1" fmla="*/ 236416 h 793215"/>
                    <a:gd name="connsiteX2" fmla="*/ 787921 w 787920"/>
                    <a:gd name="connsiteY2" fmla="*/ 214801 h 793215"/>
                    <a:gd name="connsiteX3" fmla="*/ 329216 w 787920"/>
                    <a:gd name="connsiteY3" fmla="*/ 3340 h 793215"/>
                    <a:gd name="connsiteX4" fmla="*/ 208305 w 787920"/>
                    <a:gd name="connsiteY4" fmla="*/ 31800 h 793215"/>
                    <a:gd name="connsiteX5" fmla="*/ 0 w 787920"/>
                    <a:gd name="connsiteY5" fmla="*/ 662355 h 793215"/>
                    <a:gd name="connsiteX6" fmla="*/ 188201 w 787920"/>
                    <a:gd name="connsiteY6" fmla="*/ 793216 h 793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7920" h="793215">
                      <a:moveTo>
                        <a:pt x="188201" y="793216"/>
                      </a:moveTo>
                      <a:cubicBezTo>
                        <a:pt x="295427" y="551402"/>
                        <a:pt x="477304" y="344969"/>
                        <a:pt x="734409" y="236416"/>
                      </a:cubicBezTo>
                      <a:cubicBezTo>
                        <a:pt x="752780" y="228663"/>
                        <a:pt x="770547" y="221513"/>
                        <a:pt x="787921" y="214801"/>
                      </a:cubicBezTo>
                      <a:cubicBezTo>
                        <a:pt x="703669" y="70230"/>
                        <a:pt x="524561" y="-18701"/>
                        <a:pt x="329216" y="3340"/>
                      </a:cubicBezTo>
                      <a:cubicBezTo>
                        <a:pt x="286772" y="8127"/>
                        <a:pt x="246259" y="17875"/>
                        <a:pt x="208305" y="31800"/>
                      </a:cubicBezTo>
                      <a:cubicBezTo>
                        <a:pt x="95199" y="225031"/>
                        <a:pt x="24251" y="440289"/>
                        <a:pt x="0" y="662355"/>
                      </a:cubicBezTo>
                      <a:cubicBezTo>
                        <a:pt x="48108" y="720216"/>
                        <a:pt x="113189" y="765486"/>
                        <a:pt x="188201" y="79321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xmlns="" id="{6A6833DB-C33C-9179-AEFA-69A2A09B74F3}"/>
                    </a:ext>
                  </a:extLst>
                </p:cNvPr>
                <p:cNvSpPr/>
                <p:nvPr/>
              </p:nvSpPr>
              <p:spPr>
                <a:xfrm>
                  <a:off x="3280599" y="384894"/>
                  <a:ext cx="578201" cy="196921"/>
                </a:xfrm>
                <a:custGeom>
                  <a:avLst/>
                  <a:gdLst>
                    <a:gd name="connsiteX0" fmla="*/ 444088 w 578201"/>
                    <a:gd name="connsiteY0" fmla="*/ 193584 h 196921"/>
                    <a:gd name="connsiteX1" fmla="*/ 578169 w 578201"/>
                    <a:gd name="connsiteY1" fmla="*/ 160101 h 196921"/>
                    <a:gd name="connsiteX2" fmla="*/ 578188 w 578201"/>
                    <a:gd name="connsiteY2" fmla="*/ 160018 h 196921"/>
                    <a:gd name="connsiteX3" fmla="*/ 50566 w 578201"/>
                    <a:gd name="connsiteY3" fmla="*/ 1332 h 196921"/>
                    <a:gd name="connsiteX4" fmla="*/ 46 w 578201"/>
                    <a:gd name="connsiteY4" fmla="*/ 5173 h 196921"/>
                    <a:gd name="connsiteX5" fmla="*/ 7 w 578201"/>
                    <a:gd name="connsiteY5" fmla="*/ 5256 h 196921"/>
                    <a:gd name="connsiteX6" fmla="*/ 444088 w 578201"/>
                    <a:gd name="connsiteY6" fmla="*/ 193584 h 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8201" h="196921">
                      <a:moveTo>
                        <a:pt x="444088" y="193584"/>
                      </a:moveTo>
                      <a:cubicBezTo>
                        <a:pt x="491479" y="188238"/>
                        <a:pt x="536475" y="176731"/>
                        <a:pt x="578169" y="160101"/>
                      </a:cubicBezTo>
                      <a:cubicBezTo>
                        <a:pt x="578200" y="160088"/>
                        <a:pt x="578213" y="160044"/>
                        <a:pt x="578188" y="160018"/>
                      </a:cubicBezTo>
                      <a:cubicBezTo>
                        <a:pt x="462776" y="39013"/>
                        <a:pt x="259545" y="-8860"/>
                        <a:pt x="50566" y="1332"/>
                      </a:cubicBezTo>
                      <a:cubicBezTo>
                        <a:pt x="33745" y="2151"/>
                        <a:pt x="16899" y="3478"/>
                        <a:pt x="46" y="5173"/>
                      </a:cubicBezTo>
                      <a:cubicBezTo>
                        <a:pt x="7" y="5180"/>
                        <a:pt x="-12" y="5224"/>
                        <a:pt x="7" y="5256"/>
                      </a:cubicBezTo>
                      <a:cubicBezTo>
                        <a:pt x="89225" y="136041"/>
                        <a:pt x="259386" y="214419"/>
                        <a:pt x="444088" y="19358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xmlns="" id="{67ACFA5A-5B70-E454-D906-08594590EC6E}"/>
                    </a:ext>
                  </a:extLst>
                </p:cNvPr>
                <p:cNvSpPr/>
                <p:nvPr/>
              </p:nvSpPr>
              <p:spPr>
                <a:xfrm>
                  <a:off x="3091560" y="1086724"/>
                  <a:ext cx="318008" cy="160079"/>
                </a:xfrm>
                <a:custGeom>
                  <a:avLst/>
                  <a:gdLst>
                    <a:gd name="connsiteX0" fmla="*/ 144939 w 318008"/>
                    <a:gd name="connsiteY0" fmla="*/ 1043 h 160079"/>
                    <a:gd name="connsiteX1" fmla="*/ 0 w 318008"/>
                    <a:gd name="connsiteY1" fmla="*/ 160079 h 160079"/>
                    <a:gd name="connsiteX2" fmla="*/ 200489 w 318008"/>
                    <a:gd name="connsiteY2" fmla="*/ 128971 h 160079"/>
                    <a:gd name="connsiteX3" fmla="*/ 318008 w 318008"/>
                    <a:gd name="connsiteY3" fmla="*/ 111152 h 160079"/>
                    <a:gd name="connsiteX4" fmla="*/ 144939 w 318008"/>
                    <a:gd name="connsiteY4" fmla="*/ 1043 h 160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008" h="160079">
                      <a:moveTo>
                        <a:pt x="144939" y="1043"/>
                      </a:moveTo>
                      <a:cubicBezTo>
                        <a:pt x="62567" y="10334"/>
                        <a:pt x="1505" y="79390"/>
                        <a:pt x="0" y="160079"/>
                      </a:cubicBezTo>
                      <a:cubicBezTo>
                        <a:pt x="60135" y="150599"/>
                        <a:pt x="125444" y="141080"/>
                        <a:pt x="200489" y="128971"/>
                      </a:cubicBezTo>
                      <a:cubicBezTo>
                        <a:pt x="239281" y="124989"/>
                        <a:pt x="278708" y="119014"/>
                        <a:pt x="318008" y="111152"/>
                      </a:cubicBezTo>
                      <a:cubicBezTo>
                        <a:pt x="294018" y="39772"/>
                        <a:pt x="222803" y="-7739"/>
                        <a:pt x="144939" y="104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xmlns="" id="{3E6BBB38-2487-D753-9630-D80590D82271}"/>
                  </a:ext>
                </a:extLst>
              </p:cNvPr>
              <p:cNvSpPr/>
              <p:nvPr/>
            </p:nvSpPr>
            <p:spPr>
              <a:xfrm>
                <a:off x="3779196" y="634411"/>
                <a:ext cx="101565" cy="122569"/>
              </a:xfrm>
              <a:custGeom>
                <a:avLst/>
                <a:gdLst>
                  <a:gd name="connsiteX0" fmla="*/ 0 w 101565"/>
                  <a:gd name="connsiteY0" fmla="*/ 14044 h 122569"/>
                  <a:gd name="connsiteX1" fmla="*/ 2775 w 101565"/>
                  <a:gd name="connsiteY1" fmla="*/ 9173 h 122569"/>
                  <a:gd name="connsiteX2" fmla="*/ 52356 w 101565"/>
                  <a:gd name="connsiteY2" fmla="*/ 2068 h 122569"/>
                  <a:gd name="connsiteX3" fmla="*/ 92437 w 101565"/>
                  <a:gd name="connsiteY3" fmla="*/ 32103 h 122569"/>
                  <a:gd name="connsiteX4" fmla="*/ 69507 w 101565"/>
                  <a:gd name="connsiteY4" fmla="*/ 121778 h 122569"/>
                  <a:gd name="connsiteX5" fmla="*/ 61754 w 101565"/>
                  <a:gd name="connsiteY5" fmla="*/ 119797 h 122569"/>
                  <a:gd name="connsiteX6" fmla="*/ 63741 w 101565"/>
                  <a:gd name="connsiteY6" fmla="*/ 112043 h 122569"/>
                  <a:gd name="connsiteX7" fmla="*/ 82702 w 101565"/>
                  <a:gd name="connsiteY7" fmla="*/ 37875 h 122569"/>
                  <a:gd name="connsiteX8" fmla="*/ 49549 w 101565"/>
                  <a:gd name="connsiteY8" fmla="*/ 13034 h 122569"/>
                  <a:gd name="connsiteX9" fmla="*/ 8541 w 101565"/>
                  <a:gd name="connsiteY9" fmla="*/ 18914 h 122569"/>
                  <a:gd name="connsiteX10" fmla="*/ 788 w 101565"/>
                  <a:gd name="connsiteY10" fmla="*/ 16933 h 122569"/>
                  <a:gd name="connsiteX11" fmla="*/ 0 w 101565"/>
                  <a:gd name="connsiteY11" fmla="*/ 14044 h 12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1565" h="122569">
                    <a:moveTo>
                      <a:pt x="0" y="14044"/>
                    </a:moveTo>
                    <a:cubicBezTo>
                      <a:pt x="0" y="12113"/>
                      <a:pt x="991" y="10227"/>
                      <a:pt x="2775" y="9173"/>
                    </a:cubicBezTo>
                    <a:cubicBezTo>
                      <a:pt x="17812" y="258"/>
                      <a:pt x="35420" y="-2263"/>
                      <a:pt x="52356" y="2068"/>
                    </a:cubicBezTo>
                    <a:cubicBezTo>
                      <a:pt x="69291" y="6398"/>
                      <a:pt x="83528" y="17066"/>
                      <a:pt x="92437" y="32103"/>
                    </a:cubicBezTo>
                    <a:cubicBezTo>
                      <a:pt x="110833" y="63161"/>
                      <a:pt x="100540" y="103376"/>
                      <a:pt x="69507" y="121778"/>
                    </a:cubicBezTo>
                    <a:cubicBezTo>
                      <a:pt x="66821" y="123372"/>
                      <a:pt x="63348" y="122483"/>
                      <a:pt x="61754" y="119797"/>
                    </a:cubicBezTo>
                    <a:cubicBezTo>
                      <a:pt x="60160" y="117111"/>
                      <a:pt x="61049" y="113637"/>
                      <a:pt x="63741" y="112043"/>
                    </a:cubicBezTo>
                    <a:cubicBezTo>
                      <a:pt x="89414" y="96829"/>
                      <a:pt x="97930" y="63555"/>
                      <a:pt x="82702" y="37875"/>
                    </a:cubicBezTo>
                    <a:cubicBezTo>
                      <a:pt x="75330" y="25436"/>
                      <a:pt x="63557" y="16615"/>
                      <a:pt x="49549" y="13034"/>
                    </a:cubicBezTo>
                    <a:cubicBezTo>
                      <a:pt x="35541" y="9453"/>
                      <a:pt x="20981" y="11542"/>
                      <a:pt x="8541" y="18914"/>
                    </a:cubicBezTo>
                    <a:cubicBezTo>
                      <a:pt x="5855" y="20508"/>
                      <a:pt x="2381" y="19619"/>
                      <a:pt x="788" y="16933"/>
                    </a:cubicBezTo>
                    <a:cubicBezTo>
                      <a:pt x="254" y="16019"/>
                      <a:pt x="0" y="15022"/>
                      <a:pt x="0" y="1404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28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BF35BCE-5DB9-6A90-D54E-EC81ABC45A4F}"/>
                  </a:ext>
                </a:extLst>
              </p:cNvPr>
              <p:cNvGrpSpPr/>
              <p:nvPr/>
            </p:nvGrpSpPr>
            <p:grpSpPr>
              <a:xfrm>
                <a:off x="2146628" y="1210309"/>
                <a:ext cx="171679" cy="266726"/>
                <a:chOff x="2146628" y="1210309"/>
                <a:chExt cx="171679" cy="266726"/>
              </a:xfrm>
              <a:grpFill/>
            </p:grpSpPr>
            <p:sp>
              <p:nvSpPr>
                <p:cNvPr id="229" name="Freeform: Shape 228">
                  <a:extLst>
                    <a:ext uri="{FF2B5EF4-FFF2-40B4-BE49-F238E27FC236}">
                      <a16:creationId xmlns:a16="http://schemas.microsoft.com/office/drawing/2014/main" xmlns="" id="{20408B04-EC46-E076-65F5-66EB8787F2E0}"/>
                    </a:ext>
                  </a:extLst>
                </p:cNvPr>
                <p:cNvSpPr/>
                <p:nvPr/>
              </p:nvSpPr>
              <p:spPr>
                <a:xfrm rot="-3024519">
                  <a:off x="2170935" y="1234616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xmlns="" id="{310E9DE4-EEC4-D2CC-3B5F-4C5A0C9A61A4}"/>
                    </a:ext>
                  </a:extLst>
                </p:cNvPr>
                <p:cNvSpPr/>
                <p:nvPr/>
              </p:nvSpPr>
              <p:spPr>
                <a:xfrm rot="-2907241">
                  <a:off x="2247422" y="1406150"/>
                  <a:ext cx="58786" cy="58786"/>
                </a:xfrm>
                <a:custGeom>
                  <a:avLst/>
                  <a:gdLst>
                    <a:gd name="connsiteX0" fmla="*/ 58786 w 58786"/>
                    <a:gd name="connsiteY0" fmla="*/ 29393 h 58786"/>
                    <a:gd name="connsiteX1" fmla="*/ 29393 w 58786"/>
                    <a:gd name="connsiteY1" fmla="*/ 58786 h 58786"/>
                    <a:gd name="connsiteX2" fmla="*/ 0 w 58786"/>
                    <a:gd name="connsiteY2" fmla="*/ 29393 h 58786"/>
                    <a:gd name="connsiteX3" fmla="*/ 29393 w 58786"/>
                    <a:gd name="connsiteY3" fmla="*/ 0 h 58786"/>
                    <a:gd name="connsiteX4" fmla="*/ 58786 w 58786"/>
                    <a:gd name="connsiteY4" fmla="*/ 29393 h 5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786" h="58786">
                      <a:moveTo>
                        <a:pt x="58786" y="29393"/>
                      </a:moveTo>
                      <a:cubicBezTo>
                        <a:pt x="58786" y="45627"/>
                        <a:pt x="45627" y="58786"/>
                        <a:pt x="29393" y="58786"/>
                      </a:cubicBezTo>
                      <a:cubicBezTo>
                        <a:pt x="13160" y="58786"/>
                        <a:pt x="0" y="45627"/>
                        <a:pt x="0" y="29393"/>
                      </a:cubicBezTo>
                      <a:cubicBezTo>
                        <a:pt x="0" y="13160"/>
                        <a:pt x="13160" y="0"/>
                        <a:pt x="29393" y="0"/>
                      </a:cubicBezTo>
                      <a:cubicBezTo>
                        <a:pt x="45627" y="0"/>
                        <a:pt x="58786" y="13160"/>
                        <a:pt x="58786" y="293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3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FD12015A-9BEE-9FBC-D6B3-75D3FABD9F73}"/>
                  </a:ext>
                </a:extLst>
              </p:cNvPr>
              <p:cNvGrpSpPr/>
              <p:nvPr/>
            </p:nvGrpSpPr>
            <p:grpSpPr>
              <a:xfrm>
                <a:off x="2651888" y="682771"/>
                <a:ext cx="502665" cy="279365"/>
                <a:chOff x="2651888" y="682771"/>
                <a:chExt cx="502665" cy="279365"/>
              </a:xfrm>
              <a:grpFill/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xmlns="" id="{A12DF019-57A9-9213-00E6-3172D13E9FFC}"/>
                    </a:ext>
                  </a:extLst>
                </p:cNvPr>
                <p:cNvSpPr/>
                <p:nvPr/>
              </p:nvSpPr>
              <p:spPr>
                <a:xfrm rot="-3024519">
                  <a:off x="3011071" y="707078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xmlns="" id="{EF12EEF0-9FA8-5263-CF4D-C740792CA5AB}"/>
                    </a:ext>
                  </a:extLst>
                </p:cNvPr>
                <p:cNvSpPr/>
                <p:nvPr/>
              </p:nvSpPr>
              <p:spPr>
                <a:xfrm rot="-3040894">
                  <a:off x="2789543" y="769601"/>
                  <a:ext cx="83943" cy="83943"/>
                </a:xfrm>
                <a:custGeom>
                  <a:avLst/>
                  <a:gdLst>
                    <a:gd name="connsiteX0" fmla="*/ 83943 w 83943"/>
                    <a:gd name="connsiteY0" fmla="*/ 41972 h 83943"/>
                    <a:gd name="connsiteX1" fmla="*/ 41972 w 83943"/>
                    <a:gd name="connsiteY1" fmla="*/ 83943 h 83943"/>
                    <a:gd name="connsiteX2" fmla="*/ 0 w 83943"/>
                    <a:gd name="connsiteY2" fmla="*/ 41972 h 83943"/>
                    <a:gd name="connsiteX3" fmla="*/ 41972 w 83943"/>
                    <a:gd name="connsiteY3" fmla="*/ 0 h 83943"/>
                    <a:gd name="connsiteX4" fmla="*/ 83943 w 83943"/>
                    <a:gd name="connsiteY4" fmla="*/ 41972 h 8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43" h="83943">
                      <a:moveTo>
                        <a:pt x="83943" y="41972"/>
                      </a:moveTo>
                      <a:cubicBezTo>
                        <a:pt x="83943" y="65152"/>
                        <a:pt x="65152" y="83943"/>
                        <a:pt x="41972" y="83943"/>
                      </a:cubicBezTo>
                      <a:cubicBezTo>
                        <a:pt x="18791" y="83943"/>
                        <a:pt x="0" y="65152"/>
                        <a:pt x="0" y="41972"/>
                      </a:cubicBezTo>
                      <a:cubicBezTo>
                        <a:pt x="0" y="18791"/>
                        <a:pt x="18791" y="0"/>
                        <a:pt x="41972" y="0"/>
                      </a:cubicBezTo>
                      <a:cubicBezTo>
                        <a:pt x="65152" y="0"/>
                        <a:pt x="83943" y="18791"/>
                        <a:pt x="83943" y="41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xmlns="" id="{17EC4D0D-7D08-4C79-67CD-A7BA7D626EA4}"/>
                    </a:ext>
                  </a:extLst>
                </p:cNvPr>
                <p:cNvSpPr/>
                <p:nvPr/>
              </p:nvSpPr>
              <p:spPr>
                <a:xfrm rot="-3040894">
                  <a:off x="2928668" y="843699"/>
                  <a:ext cx="95943" cy="95943"/>
                </a:xfrm>
                <a:custGeom>
                  <a:avLst/>
                  <a:gdLst>
                    <a:gd name="connsiteX0" fmla="*/ 95944 w 95943"/>
                    <a:gd name="connsiteY0" fmla="*/ 47972 h 95943"/>
                    <a:gd name="connsiteX1" fmla="*/ 47972 w 95943"/>
                    <a:gd name="connsiteY1" fmla="*/ 95944 h 95943"/>
                    <a:gd name="connsiteX2" fmla="*/ 0 w 95943"/>
                    <a:gd name="connsiteY2" fmla="*/ 47972 h 95943"/>
                    <a:gd name="connsiteX3" fmla="*/ 47972 w 95943"/>
                    <a:gd name="connsiteY3" fmla="*/ 0 h 95943"/>
                    <a:gd name="connsiteX4" fmla="*/ 95944 w 95943"/>
                    <a:gd name="connsiteY4" fmla="*/ 47972 h 9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943" h="95943">
                      <a:moveTo>
                        <a:pt x="95944" y="47972"/>
                      </a:moveTo>
                      <a:cubicBezTo>
                        <a:pt x="95944" y="74466"/>
                        <a:pt x="74466" y="95944"/>
                        <a:pt x="47972" y="95944"/>
                      </a:cubicBezTo>
                      <a:cubicBezTo>
                        <a:pt x="21478" y="95944"/>
                        <a:pt x="0" y="74466"/>
                        <a:pt x="0" y="47972"/>
                      </a:cubicBezTo>
                      <a:cubicBezTo>
                        <a:pt x="0" y="21478"/>
                        <a:pt x="21478" y="0"/>
                        <a:pt x="47972" y="0"/>
                      </a:cubicBezTo>
                      <a:cubicBezTo>
                        <a:pt x="74466" y="0"/>
                        <a:pt x="95944" y="21478"/>
                        <a:pt x="95944" y="47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xmlns="" id="{DD950423-C14C-2E7C-6A96-1DFE289CB121}"/>
                    </a:ext>
                  </a:extLst>
                </p:cNvPr>
                <p:cNvSpPr/>
                <p:nvPr/>
              </p:nvSpPr>
              <p:spPr>
                <a:xfrm rot="-2893594">
                  <a:off x="2663349" y="895036"/>
                  <a:ext cx="55639" cy="55639"/>
                </a:xfrm>
                <a:custGeom>
                  <a:avLst/>
                  <a:gdLst>
                    <a:gd name="connsiteX0" fmla="*/ 55640 w 55639"/>
                    <a:gd name="connsiteY0" fmla="*/ 27820 h 55639"/>
                    <a:gd name="connsiteX1" fmla="*/ 27820 w 55639"/>
                    <a:gd name="connsiteY1" fmla="*/ 55640 h 55639"/>
                    <a:gd name="connsiteX2" fmla="*/ 0 w 55639"/>
                    <a:gd name="connsiteY2" fmla="*/ 27820 h 55639"/>
                    <a:gd name="connsiteX3" fmla="*/ 27820 w 55639"/>
                    <a:gd name="connsiteY3" fmla="*/ 0 h 55639"/>
                    <a:gd name="connsiteX4" fmla="*/ 55640 w 55639"/>
                    <a:gd name="connsiteY4" fmla="*/ 27820 h 5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639" h="55639">
                      <a:moveTo>
                        <a:pt x="55640" y="27820"/>
                      </a:moveTo>
                      <a:cubicBezTo>
                        <a:pt x="55640" y="43184"/>
                        <a:pt x="43185" y="55640"/>
                        <a:pt x="27820" y="55640"/>
                      </a:cubicBezTo>
                      <a:cubicBezTo>
                        <a:pt x="12455" y="55640"/>
                        <a:pt x="0" y="43184"/>
                        <a:pt x="0" y="27820"/>
                      </a:cubicBezTo>
                      <a:cubicBezTo>
                        <a:pt x="0" y="12455"/>
                        <a:pt x="12455" y="0"/>
                        <a:pt x="27820" y="0"/>
                      </a:cubicBezTo>
                      <a:cubicBezTo>
                        <a:pt x="43184" y="0"/>
                        <a:pt x="55640" y="12455"/>
                        <a:pt x="55640" y="27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236" name="Graphic 145" descr="A pond with koi fish and water lilies">
              <a:extLst>
                <a:ext uri="{FF2B5EF4-FFF2-40B4-BE49-F238E27FC236}">
                  <a16:creationId xmlns:a16="http://schemas.microsoft.com/office/drawing/2014/main" xmlns="" id="{5A1740C5-2B23-26B0-F619-BD3C577671D5}"/>
                </a:ext>
              </a:extLst>
            </p:cNvPr>
            <p:cNvGrpSpPr/>
            <p:nvPr/>
          </p:nvGrpSpPr>
          <p:grpSpPr>
            <a:xfrm>
              <a:off x="3033898" y="1861597"/>
              <a:ext cx="3971049" cy="2480079"/>
              <a:chOff x="3033898" y="1861597"/>
              <a:chExt cx="3971049" cy="2480079"/>
            </a:xfrm>
            <a:grpFill/>
          </p:grpSpPr>
          <p:grpSp>
            <p:nvGrpSpPr>
              <p:cNvPr id="23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C172E0C6-5C6C-CFFF-D5CC-3F4C4485A7CC}"/>
                  </a:ext>
                </a:extLst>
              </p:cNvPr>
              <p:cNvGrpSpPr/>
              <p:nvPr/>
            </p:nvGrpSpPr>
            <p:grpSpPr>
              <a:xfrm>
                <a:off x="4955550" y="3453574"/>
                <a:ext cx="947415" cy="330026"/>
                <a:chOff x="4955550" y="3453574"/>
                <a:chExt cx="947415" cy="330026"/>
              </a:xfrm>
              <a:grpFill/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xmlns="" id="{BCF94F7F-07EB-44A6-5851-14F8AF66F53E}"/>
                    </a:ext>
                  </a:extLst>
                </p:cNvPr>
                <p:cNvSpPr/>
                <p:nvPr/>
              </p:nvSpPr>
              <p:spPr>
                <a:xfrm>
                  <a:off x="4955550" y="3453574"/>
                  <a:ext cx="947415" cy="330026"/>
                </a:xfrm>
                <a:custGeom>
                  <a:avLst/>
                  <a:gdLst>
                    <a:gd name="connsiteX0" fmla="*/ 307 w 947415"/>
                    <a:gd name="connsiteY0" fmla="*/ 0 h 330026"/>
                    <a:gd name="connsiteX1" fmla="*/ 4168 w 947415"/>
                    <a:gd name="connsiteY1" fmla="*/ 65208 h 330026"/>
                    <a:gd name="connsiteX2" fmla="*/ 5812 w 947415"/>
                    <a:gd name="connsiteY2" fmla="*/ 74111 h 330026"/>
                    <a:gd name="connsiteX3" fmla="*/ 51323 w 947415"/>
                    <a:gd name="connsiteY3" fmla="*/ 186398 h 330026"/>
                    <a:gd name="connsiteX4" fmla="*/ 56778 w 947415"/>
                    <a:gd name="connsiteY4" fmla="*/ 194520 h 330026"/>
                    <a:gd name="connsiteX5" fmla="*/ 87080 w 947415"/>
                    <a:gd name="connsiteY5" fmla="*/ 231591 h 330026"/>
                    <a:gd name="connsiteX6" fmla="*/ 95024 w 947415"/>
                    <a:gd name="connsiteY6" fmla="*/ 239713 h 330026"/>
                    <a:gd name="connsiteX7" fmla="*/ 302129 w 947415"/>
                    <a:gd name="connsiteY7" fmla="*/ 329584 h 330026"/>
                    <a:gd name="connsiteX8" fmla="*/ 760992 w 947415"/>
                    <a:gd name="connsiteY8" fmla="*/ 177933 h 330026"/>
                    <a:gd name="connsiteX9" fmla="*/ 777432 w 947415"/>
                    <a:gd name="connsiteY9" fmla="*/ 167545 h 330026"/>
                    <a:gd name="connsiteX10" fmla="*/ 861411 w 947415"/>
                    <a:gd name="connsiteY10" fmla="*/ 109899 h 330026"/>
                    <a:gd name="connsiteX11" fmla="*/ 872702 w 947415"/>
                    <a:gd name="connsiteY11" fmla="*/ 101536 h 330026"/>
                    <a:gd name="connsiteX12" fmla="*/ 913881 w 947415"/>
                    <a:gd name="connsiteY12" fmla="*/ 69653 h 330026"/>
                    <a:gd name="connsiteX13" fmla="*/ 927223 w 947415"/>
                    <a:gd name="connsiteY13" fmla="*/ 58795 h 330026"/>
                    <a:gd name="connsiteX14" fmla="*/ 947416 w 947415"/>
                    <a:gd name="connsiteY14" fmla="*/ 41650 h 330026"/>
                    <a:gd name="connsiteX15" fmla="*/ 307 w 947415"/>
                    <a:gd name="connsiteY15" fmla="*/ 0 h 33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47415" h="330026">
                      <a:moveTo>
                        <a:pt x="307" y="0"/>
                      </a:moveTo>
                      <a:cubicBezTo>
                        <a:pt x="-671" y="22257"/>
                        <a:pt x="707" y="44063"/>
                        <a:pt x="4168" y="65208"/>
                      </a:cubicBezTo>
                      <a:cubicBezTo>
                        <a:pt x="4657" y="68199"/>
                        <a:pt x="5241" y="71152"/>
                        <a:pt x="5812" y="74111"/>
                      </a:cubicBezTo>
                      <a:cubicBezTo>
                        <a:pt x="13674" y="114776"/>
                        <a:pt x="29364" y="152762"/>
                        <a:pt x="51323" y="186398"/>
                      </a:cubicBezTo>
                      <a:cubicBezTo>
                        <a:pt x="53107" y="189128"/>
                        <a:pt x="54911" y="191846"/>
                        <a:pt x="56778" y="194520"/>
                      </a:cubicBezTo>
                      <a:cubicBezTo>
                        <a:pt x="65934" y="207638"/>
                        <a:pt x="76075" y="220015"/>
                        <a:pt x="87080" y="231591"/>
                      </a:cubicBezTo>
                      <a:cubicBezTo>
                        <a:pt x="89689" y="234334"/>
                        <a:pt x="92318" y="237065"/>
                        <a:pt x="95024" y="239713"/>
                      </a:cubicBezTo>
                      <a:cubicBezTo>
                        <a:pt x="148700" y="292271"/>
                        <a:pt x="221173" y="326022"/>
                        <a:pt x="302129" y="329584"/>
                      </a:cubicBezTo>
                      <a:cubicBezTo>
                        <a:pt x="464809" y="336741"/>
                        <a:pt x="635885" y="255797"/>
                        <a:pt x="760992" y="177933"/>
                      </a:cubicBezTo>
                      <a:cubicBezTo>
                        <a:pt x="766574" y="174460"/>
                        <a:pt x="772041" y="170999"/>
                        <a:pt x="777432" y="167545"/>
                      </a:cubicBezTo>
                      <a:cubicBezTo>
                        <a:pt x="809068" y="147295"/>
                        <a:pt x="837389" y="127540"/>
                        <a:pt x="861411" y="109899"/>
                      </a:cubicBezTo>
                      <a:cubicBezTo>
                        <a:pt x="865291" y="107049"/>
                        <a:pt x="869050" y="104267"/>
                        <a:pt x="872702" y="101536"/>
                      </a:cubicBezTo>
                      <a:cubicBezTo>
                        <a:pt x="888780" y="89510"/>
                        <a:pt x="902642" y="78677"/>
                        <a:pt x="913881" y="69653"/>
                      </a:cubicBezTo>
                      <a:cubicBezTo>
                        <a:pt x="918860" y="65659"/>
                        <a:pt x="923298" y="62033"/>
                        <a:pt x="927223" y="58795"/>
                      </a:cubicBezTo>
                      <a:cubicBezTo>
                        <a:pt x="940285" y="48006"/>
                        <a:pt x="947416" y="41650"/>
                        <a:pt x="947416" y="41650"/>
                      </a:cubicBezTo>
                      <a:lnTo>
                        <a:pt x="307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xmlns="" id="{D45DD150-A577-CDEB-D390-E924B1A9CF45}"/>
                    </a:ext>
                  </a:extLst>
                </p:cNvPr>
                <p:cNvSpPr/>
                <p:nvPr/>
              </p:nvSpPr>
              <p:spPr>
                <a:xfrm>
                  <a:off x="5042630" y="3621125"/>
                  <a:ext cx="690352" cy="72167"/>
                </a:xfrm>
                <a:custGeom>
                  <a:avLst/>
                  <a:gdLst>
                    <a:gd name="connsiteX0" fmla="*/ 7944 w 690352"/>
                    <a:gd name="connsiteY0" fmla="*/ 72168 h 72167"/>
                    <a:gd name="connsiteX1" fmla="*/ 673913 w 690352"/>
                    <a:gd name="connsiteY1" fmla="*/ 10389 h 72167"/>
                    <a:gd name="connsiteX2" fmla="*/ 690353 w 690352"/>
                    <a:gd name="connsiteY2" fmla="*/ 0 h 72167"/>
                    <a:gd name="connsiteX3" fmla="*/ 0 w 690352"/>
                    <a:gd name="connsiteY3" fmla="*/ 64040 h 72167"/>
                    <a:gd name="connsiteX4" fmla="*/ 7944 w 690352"/>
                    <a:gd name="connsiteY4" fmla="*/ 72168 h 72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352" h="72167">
                      <a:moveTo>
                        <a:pt x="7944" y="72168"/>
                      </a:moveTo>
                      <a:lnTo>
                        <a:pt x="673913" y="10389"/>
                      </a:lnTo>
                      <a:cubicBezTo>
                        <a:pt x="679495" y="6915"/>
                        <a:pt x="684962" y="3454"/>
                        <a:pt x="690353" y="0"/>
                      </a:cubicBezTo>
                      <a:lnTo>
                        <a:pt x="0" y="64040"/>
                      </a:lnTo>
                      <a:cubicBezTo>
                        <a:pt x="2610" y="66789"/>
                        <a:pt x="5239" y="69520"/>
                        <a:pt x="7944" y="7216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xmlns="" id="{1D6AB86E-C0F8-5DE9-473B-33AF6D3F7CFB}"/>
                    </a:ext>
                  </a:extLst>
                </p:cNvPr>
                <p:cNvSpPr/>
                <p:nvPr/>
              </p:nvSpPr>
              <p:spPr>
                <a:xfrm>
                  <a:off x="4959711" y="3512369"/>
                  <a:ext cx="923067" cy="135731"/>
                </a:xfrm>
                <a:custGeom>
                  <a:avLst/>
                  <a:gdLst>
                    <a:gd name="connsiteX0" fmla="*/ 923068 w 923067"/>
                    <a:gd name="connsiteY0" fmla="*/ 0 h 135731"/>
                    <a:gd name="connsiteX1" fmla="*/ 682949 w 923067"/>
                    <a:gd name="connsiteY1" fmla="*/ 34982 h 135731"/>
                    <a:gd name="connsiteX2" fmla="*/ 0 w 923067"/>
                    <a:gd name="connsiteY2" fmla="*/ 6413 h 135731"/>
                    <a:gd name="connsiteX3" fmla="*/ 1644 w 923067"/>
                    <a:gd name="connsiteY3" fmla="*/ 15316 h 135731"/>
                    <a:gd name="connsiteX4" fmla="*/ 635152 w 923067"/>
                    <a:gd name="connsiteY4" fmla="*/ 41821 h 135731"/>
                    <a:gd name="connsiteX5" fmla="*/ 635159 w 923067"/>
                    <a:gd name="connsiteY5" fmla="*/ 41948 h 135731"/>
                    <a:gd name="connsiteX6" fmla="*/ 47161 w 923067"/>
                    <a:gd name="connsiteY6" fmla="*/ 127609 h 135731"/>
                    <a:gd name="connsiteX7" fmla="*/ 52616 w 923067"/>
                    <a:gd name="connsiteY7" fmla="*/ 135731 h 135731"/>
                    <a:gd name="connsiteX8" fmla="*/ 683381 w 923067"/>
                    <a:gd name="connsiteY8" fmla="*/ 43840 h 135731"/>
                    <a:gd name="connsiteX9" fmla="*/ 857250 w 923067"/>
                    <a:gd name="connsiteY9" fmla="*/ 51117 h 135731"/>
                    <a:gd name="connsiteX10" fmla="*/ 868540 w 923067"/>
                    <a:gd name="connsiteY10" fmla="*/ 42754 h 135731"/>
                    <a:gd name="connsiteX11" fmla="*/ 731177 w 923067"/>
                    <a:gd name="connsiteY11" fmla="*/ 37007 h 135731"/>
                    <a:gd name="connsiteX12" fmla="*/ 731171 w 923067"/>
                    <a:gd name="connsiteY12" fmla="*/ 36881 h 135731"/>
                    <a:gd name="connsiteX13" fmla="*/ 909726 w 923067"/>
                    <a:gd name="connsiteY13" fmla="*/ 10871 h 135731"/>
                    <a:gd name="connsiteX14" fmla="*/ 923068 w 923067"/>
                    <a:gd name="connsiteY14" fmla="*/ 0 h 13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23067" h="135731">
                      <a:moveTo>
                        <a:pt x="923068" y="0"/>
                      </a:moveTo>
                      <a:lnTo>
                        <a:pt x="682949" y="34982"/>
                      </a:lnTo>
                      <a:lnTo>
                        <a:pt x="0" y="6413"/>
                      </a:lnTo>
                      <a:cubicBezTo>
                        <a:pt x="489" y="9404"/>
                        <a:pt x="1073" y="12357"/>
                        <a:pt x="1644" y="15316"/>
                      </a:cubicBezTo>
                      <a:lnTo>
                        <a:pt x="635152" y="41821"/>
                      </a:lnTo>
                      <a:cubicBezTo>
                        <a:pt x="635527" y="41833"/>
                        <a:pt x="635527" y="41891"/>
                        <a:pt x="635159" y="41948"/>
                      </a:cubicBezTo>
                      <a:lnTo>
                        <a:pt x="47161" y="127609"/>
                      </a:lnTo>
                      <a:cubicBezTo>
                        <a:pt x="48946" y="130340"/>
                        <a:pt x="50749" y="133058"/>
                        <a:pt x="52616" y="135731"/>
                      </a:cubicBezTo>
                      <a:lnTo>
                        <a:pt x="683381" y="43840"/>
                      </a:lnTo>
                      <a:lnTo>
                        <a:pt x="857250" y="51117"/>
                      </a:lnTo>
                      <a:cubicBezTo>
                        <a:pt x="861130" y="48266"/>
                        <a:pt x="864889" y="45485"/>
                        <a:pt x="868540" y="42754"/>
                      </a:cubicBezTo>
                      <a:lnTo>
                        <a:pt x="731177" y="37007"/>
                      </a:lnTo>
                      <a:cubicBezTo>
                        <a:pt x="730802" y="36995"/>
                        <a:pt x="730802" y="36938"/>
                        <a:pt x="731171" y="36881"/>
                      </a:cubicBezTo>
                      <a:lnTo>
                        <a:pt x="909726" y="10871"/>
                      </a:lnTo>
                      <a:cubicBezTo>
                        <a:pt x="914705" y="6864"/>
                        <a:pt x="919137" y="3245"/>
                        <a:pt x="923068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4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9C193500-2E63-E7A4-EC0F-36ED29383581}"/>
                  </a:ext>
                </a:extLst>
              </p:cNvPr>
              <p:cNvGrpSpPr/>
              <p:nvPr/>
            </p:nvGrpSpPr>
            <p:grpSpPr>
              <a:xfrm>
                <a:off x="3033898" y="2139722"/>
                <a:ext cx="861378" cy="725333"/>
                <a:chOff x="3033898" y="2139722"/>
                <a:chExt cx="861378" cy="725333"/>
              </a:xfrm>
              <a:grpFill/>
            </p:grpSpPr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xmlns="" id="{63BB7608-E2A8-1D63-7325-2063222D775C}"/>
                    </a:ext>
                  </a:extLst>
                </p:cNvPr>
                <p:cNvSpPr/>
                <p:nvPr/>
              </p:nvSpPr>
              <p:spPr>
                <a:xfrm>
                  <a:off x="3033898" y="2139722"/>
                  <a:ext cx="861378" cy="725333"/>
                </a:xfrm>
                <a:custGeom>
                  <a:avLst/>
                  <a:gdLst>
                    <a:gd name="connsiteX0" fmla="*/ 68 w 861378"/>
                    <a:gd name="connsiteY0" fmla="*/ 183202 h 725333"/>
                    <a:gd name="connsiteX1" fmla="*/ 5 w 861378"/>
                    <a:gd name="connsiteY1" fmla="*/ 183253 h 725333"/>
                    <a:gd name="connsiteX2" fmla="*/ 334796 w 861378"/>
                    <a:gd name="connsiteY2" fmla="*/ 404068 h 725333"/>
                    <a:gd name="connsiteX3" fmla="*/ 543323 w 861378"/>
                    <a:gd name="connsiteY3" fmla="*/ 314120 h 725333"/>
                    <a:gd name="connsiteX4" fmla="*/ 543418 w 861378"/>
                    <a:gd name="connsiteY4" fmla="*/ 314190 h 725333"/>
                    <a:gd name="connsiteX5" fmla="*/ 518489 w 861378"/>
                    <a:gd name="connsiteY5" fmla="*/ 516958 h 725333"/>
                    <a:gd name="connsiteX6" fmla="*/ 861350 w 861378"/>
                    <a:gd name="connsiteY6" fmla="*/ 725334 h 725333"/>
                    <a:gd name="connsiteX7" fmla="*/ 861363 w 861378"/>
                    <a:gd name="connsiteY7" fmla="*/ 725257 h 725333"/>
                    <a:gd name="connsiteX8" fmla="*/ 701972 w 861378"/>
                    <a:gd name="connsiteY8" fmla="*/ 500 h 725333"/>
                    <a:gd name="connsiteX9" fmla="*/ 701108 w 861378"/>
                    <a:gd name="connsiteY9" fmla="*/ 49 h 725333"/>
                    <a:gd name="connsiteX10" fmla="*/ 607439 w 861378"/>
                    <a:gd name="connsiteY10" fmla="*/ 38968 h 725333"/>
                    <a:gd name="connsiteX11" fmla="*/ 68 w 861378"/>
                    <a:gd name="connsiteY11" fmla="*/ 183202 h 72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61378" h="725333">
                      <a:moveTo>
                        <a:pt x="68" y="183202"/>
                      </a:moveTo>
                      <a:cubicBezTo>
                        <a:pt x="30" y="183215"/>
                        <a:pt x="-14" y="183215"/>
                        <a:pt x="5" y="183253"/>
                      </a:cubicBezTo>
                      <a:cubicBezTo>
                        <a:pt x="1732" y="186371"/>
                        <a:pt x="135926" y="427074"/>
                        <a:pt x="334796" y="404068"/>
                      </a:cubicBezTo>
                      <a:cubicBezTo>
                        <a:pt x="422787" y="393883"/>
                        <a:pt x="490872" y="359046"/>
                        <a:pt x="543323" y="314120"/>
                      </a:cubicBezTo>
                      <a:cubicBezTo>
                        <a:pt x="543418" y="314038"/>
                        <a:pt x="543463" y="314070"/>
                        <a:pt x="543418" y="314190"/>
                      </a:cubicBezTo>
                      <a:cubicBezTo>
                        <a:pt x="518780" y="384123"/>
                        <a:pt x="505420" y="455878"/>
                        <a:pt x="518489" y="516958"/>
                      </a:cubicBezTo>
                      <a:cubicBezTo>
                        <a:pt x="560373" y="712723"/>
                        <a:pt x="857839" y="725187"/>
                        <a:pt x="861350" y="725334"/>
                      </a:cubicBezTo>
                      <a:cubicBezTo>
                        <a:pt x="861395" y="725334"/>
                        <a:pt x="861376" y="725295"/>
                        <a:pt x="861363" y="725257"/>
                      </a:cubicBezTo>
                      <a:lnTo>
                        <a:pt x="701972" y="500"/>
                      </a:lnTo>
                      <a:cubicBezTo>
                        <a:pt x="701889" y="113"/>
                        <a:pt x="701470" y="-103"/>
                        <a:pt x="701108" y="49"/>
                      </a:cubicBezTo>
                      <a:lnTo>
                        <a:pt x="607439" y="38968"/>
                      </a:lnTo>
                      <a:lnTo>
                        <a:pt x="68" y="18320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243" name="Graphic 145" descr="A pond with koi fish and water lilies">
                  <a:extLst>
                    <a:ext uri="{FF2B5EF4-FFF2-40B4-BE49-F238E27FC236}">
                      <a16:creationId xmlns:a16="http://schemas.microsoft.com/office/drawing/2014/main" xmlns="" id="{F379BA5D-2926-1360-5C4A-8AE7B6341B95}"/>
                    </a:ext>
                  </a:extLst>
                </p:cNvPr>
                <p:cNvGrpSpPr/>
                <p:nvPr/>
              </p:nvGrpSpPr>
              <p:grpSpPr>
                <a:xfrm>
                  <a:off x="3068110" y="2152986"/>
                  <a:ext cx="670471" cy="392176"/>
                  <a:chOff x="3068110" y="2152986"/>
                  <a:chExt cx="670471" cy="392176"/>
                </a:xfrm>
                <a:grpFill/>
              </p:grpSpPr>
              <p:sp>
                <p:nvSpPr>
                  <p:cNvPr id="244" name="Freeform: Shape 243">
                    <a:extLst>
                      <a:ext uri="{FF2B5EF4-FFF2-40B4-BE49-F238E27FC236}">
                        <a16:creationId xmlns:a16="http://schemas.microsoft.com/office/drawing/2014/main" xmlns="" id="{C891A230-83D2-0DE6-C5E7-0AF8EA0D20B7}"/>
                      </a:ext>
                    </a:extLst>
                  </p:cNvPr>
                  <p:cNvSpPr/>
                  <p:nvPr/>
                </p:nvSpPr>
                <p:spPr>
                  <a:xfrm>
                    <a:off x="3239001" y="2221864"/>
                    <a:ext cx="220509" cy="304006"/>
                  </a:xfrm>
                  <a:custGeom>
                    <a:avLst/>
                    <a:gdLst>
                      <a:gd name="connsiteX0" fmla="*/ 207594 w 220509"/>
                      <a:gd name="connsiteY0" fmla="*/ 3067 h 304006"/>
                      <a:gd name="connsiteX1" fmla="*/ 0 w 220509"/>
                      <a:gd name="connsiteY1" fmla="*/ 300342 h 304006"/>
                      <a:gd name="connsiteX2" fmla="*/ 8211 w 220509"/>
                      <a:gd name="connsiteY2" fmla="*/ 304006 h 304006"/>
                      <a:gd name="connsiteX3" fmla="*/ 220510 w 220509"/>
                      <a:gd name="connsiteY3" fmla="*/ 0 h 304006"/>
                      <a:gd name="connsiteX4" fmla="*/ 207594 w 220509"/>
                      <a:gd name="connsiteY4" fmla="*/ 3067 h 304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0509" h="304006">
                        <a:moveTo>
                          <a:pt x="207594" y="3067"/>
                        </a:moveTo>
                        <a:lnTo>
                          <a:pt x="0" y="300342"/>
                        </a:lnTo>
                        <a:cubicBezTo>
                          <a:pt x="2730" y="301574"/>
                          <a:pt x="5429" y="302863"/>
                          <a:pt x="8211" y="304006"/>
                        </a:cubicBezTo>
                        <a:lnTo>
                          <a:pt x="220510" y="0"/>
                        </a:lnTo>
                        <a:lnTo>
                          <a:pt x="207594" y="3067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" name="Freeform: Shape 244">
                    <a:extLst>
                      <a:ext uri="{FF2B5EF4-FFF2-40B4-BE49-F238E27FC236}">
                        <a16:creationId xmlns:a16="http://schemas.microsoft.com/office/drawing/2014/main" xmlns="" id="{9F9D7139-6AC9-0CB9-280D-D78A2546F5F3}"/>
                      </a:ext>
                    </a:extLst>
                  </p:cNvPr>
                  <p:cNvSpPr/>
                  <p:nvPr/>
                </p:nvSpPr>
                <p:spPr>
                  <a:xfrm>
                    <a:off x="3068110" y="2251669"/>
                    <a:ext cx="267875" cy="130132"/>
                  </a:xfrm>
                  <a:custGeom>
                    <a:avLst/>
                    <a:gdLst>
                      <a:gd name="connsiteX0" fmla="*/ 230238 w 267875"/>
                      <a:gd name="connsiteY0" fmla="*/ 8911 h 130132"/>
                      <a:gd name="connsiteX1" fmla="*/ 0 w 267875"/>
                      <a:gd name="connsiteY1" fmla="*/ 123002 h 130132"/>
                      <a:gd name="connsiteX2" fmla="*/ 5366 w 267875"/>
                      <a:gd name="connsiteY2" fmla="*/ 130133 h 130132"/>
                      <a:gd name="connsiteX3" fmla="*/ 267678 w 267875"/>
                      <a:gd name="connsiteY3" fmla="*/ 155 h 130132"/>
                      <a:gd name="connsiteX4" fmla="*/ 267634 w 267875"/>
                      <a:gd name="connsiteY4" fmla="*/ 34 h 130132"/>
                      <a:gd name="connsiteX5" fmla="*/ 230238 w 267875"/>
                      <a:gd name="connsiteY5" fmla="*/ 8911 h 13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7875" h="130132">
                        <a:moveTo>
                          <a:pt x="230238" y="8911"/>
                        </a:moveTo>
                        <a:lnTo>
                          <a:pt x="0" y="123002"/>
                        </a:lnTo>
                        <a:cubicBezTo>
                          <a:pt x="1734" y="125338"/>
                          <a:pt x="3512" y="127707"/>
                          <a:pt x="5366" y="130133"/>
                        </a:cubicBezTo>
                        <a:lnTo>
                          <a:pt x="267678" y="155"/>
                        </a:lnTo>
                        <a:cubicBezTo>
                          <a:pt x="267957" y="15"/>
                          <a:pt x="267938" y="-42"/>
                          <a:pt x="267634" y="34"/>
                        </a:cubicBezTo>
                        <a:lnTo>
                          <a:pt x="230238" y="891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" name="Freeform: Shape 245">
                    <a:extLst>
                      <a:ext uri="{FF2B5EF4-FFF2-40B4-BE49-F238E27FC236}">
                        <a16:creationId xmlns:a16="http://schemas.microsoft.com/office/drawing/2014/main" xmlns="" id="{162A0A32-2BC6-C481-3E45-7A82F5411492}"/>
                      </a:ext>
                    </a:extLst>
                  </p:cNvPr>
                  <p:cNvSpPr/>
                  <p:nvPr/>
                </p:nvSpPr>
                <p:spPr>
                  <a:xfrm>
                    <a:off x="3558782" y="2152986"/>
                    <a:ext cx="179799" cy="315020"/>
                  </a:xfrm>
                  <a:custGeom>
                    <a:avLst/>
                    <a:gdLst>
                      <a:gd name="connsiteX0" fmla="*/ 166998 w 179799"/>
                      <a:gd name="connsiteY0" fmla="*/ 3219 h 315020"/>
                      <a:gd name="connsiteX1" fmla="*/ 37 w 179799"/>
                      <a:gd name="connsiteY1" fmla="*/ 314884 h 315020"/>
                      <a:gd name="connsiteX2" fmla="*/ 133 w 179799"/>
                      <a:gd name="connsiteY2" fmla="*/ 314966 h 315020"/>
                      <a:gd name="connsiteX3" fmla="*/ 17366 w 179799"/>
                      <a:gd name="connsiteY3" fmla="*/ 301161 h 315020"/>
                      <a:gd name="connsiteX4" fmla="*/ 179799 w 179799"/>
                      <a:gd name="connsiteY4" fmla="*/ 0 h 315020"/>
                      <a:gd name="connsiteX5" fmla="*/ 166998 w 179799"/>
                      <a:gd name="connsiteY5" fmla="*/ 3219 h 31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9799" h="315020">
                        <a:moveTo>
                          <a:pt x="166998" y="3219"/>
                        </a:moveTo>
                        <a:lnTo>
                          <a:pt x="37" y="314884"/>
                        </a:lnTo>
                        <a:cubicBezTo>
                          <a:pt x="-39" y="315030"/>
                          <a:pt x="6" y="315062"/>
                          <a:pt x="133" y="314966"/>
                        </a:cubicBezTo>
                        <a:cubicBezTo>
                          <a:pt x="6057" y="310490"/>
                          <a:pt x="11798" y="305879"/>
                          <a:pt x="17366" y="301161"/>
                        </a:cubicBezTo>
                        <a:lnTo>
                          <a:pt x="179799" y="0"/>
                        </a:lnTo>
                        <a:lnTo>
                          <a:pt x="166998" y="321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" name="Freeform: Shape 246">
                    <a:extLst>
                      <a:ext uri="{FF2B5EF4-FFF2-40B4-BE49-F238E27FC236}">
                        <a16:creationId xmlns:a16="http://schemas.microsoft.com/office/drawing/2014/main" xmlns="" id="{EC4E4545-CBF4-96D6-094F-0D0BAEFA7E24}"/>
                      </a:ext>
                    </a:extLst>
                  </p:cNvPr>
                  <p:cNvSpPr/>
                  <p:nvPr/>
                </p:nvSpPr>
                <p:spPr>
                  <a:xfrm>
                    <a:off x="3266535" y="2199220"/>
                    <a:ext cx="288334" cy="336511"/>
                  </a:xfrm>
                  <a:custGeom>
                    <a:avLst/>
                    <a:gdLst>
                      <a:gd name="connsiteX0" fmla="*/ 274053 w 288334"/>
                      <a:gd name="connsiteY0" fmla="*/ 3391 h 336511"/>
                      <a:gd name="connsiteX1" fmla="*/ 0 w 288334"/>
                      <a:gd name="connsiteY1" fmla="*/ 333724 h 336511"/>
                      <a:gd name="connsiteX2" fmla="*/ 9151 w 288334"/>
                      <a:gd name="connsiteY2" fmla="*/ 336512 h 336511"/>
                      <a:gd name="connsiteX3" fmla="*/ 288335 w 288334"/>
                      <a:gd name="connsiteY3" fmla="*/ 0 h 336511"/>
                      <a:gd name="connsiteX4" fmla="*/ 274053 w 288334"/>
                      <a:gd name="connsiteY4" fmla="*/ 3391 h 336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8334" h="336511">
                        <a:moveTo>
                          <a:pt x="274053" y="3391"/>
                        </a:moveTo>
                        <a:lnTo>
                          <a:pt x="0" y="333724"/>
                        </a:lnTo>
                        <a:cubicBezTo>
                          <a:pt x="3023" y="334715"/>
                          <a:pt x="6083" y="335629"/>
                          <a:pt x="9151" y="336512"/>
                        </a:cubicBezTo>
                        <a:lnTo>
                          <a:pt x="288335" y="0"/>
                        </a:lnTo>
                        <a:lnTo>
                          <a:pt x="274053" y="339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" name="Freeform: Shape 247">
                    <a:extLst>
                      <a:ext uri="{FF2B5EF4-FFF2-40B4-BE49-F238E27FC236}">
                        <a16:creationId xmlns:a16="http://schemas.microsoft.com/office/drawing/2014/main" xmlns="" id="{E90D6E8E-F393-2072-A504-2327BA907EE1}"/>
                      </a:ext>
                    </a:extLst>
                  </p:cNvPr>
                  <p:cNvSpPr/>
                  <p:nvPr/>
                </p:nvSpPr>
                <p:spPr>
                  <a:xfrm>
                    <a:off x="3330028" y="2164530"/>
                    <a:ext cx="362527" cy="380631"/>
                  </a:xfrm>
                  <a:custGeom>
                    <a:avLst/>
                    <a:gdLst>
                      <a:gd name="connsiteX0" fmla="*/ 346672 w 362527"/>
                      <a:gd name="connsiteY0" fmla="*/ 4242 h 380631"/>
                      <a:gd name="connsiteX1" fmla="*/ 0 w 362527"/>
                      <a:gd name="connsiteY1" fmla="*/ 380441 h 380631"/>
                      <a:gd name="connsiteX2" fmla="*/ 11830 w 362527"/>
                      <a:gd name="connsiteY2" fmla="*/ 380632 h 380631"/>
                      <a:gd name="connsiteX3" fmla="*/ 362528 w 362527"/>
                      <a:gd name="connsiteY3" fmla="*/ 0 h 380631"/>
                      <a:gd name="connsiteX4" fmla="*/ 346672 w 362527"/>
                      <a:gd name="connsiteY4" fmla="*/ 4242 h 3806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527" h="380631">
                        <a:moveTo>
                          <a:pt x="346672" y="4242"/>
                        </a:moveTo>
                        <a:lnTo>
                          <a:pt x="0" y="380441"/>
                        </a:lnTo>
                        <a:cubicBezTo>
                          <a:pt x="3905" y="380644"/>
                          <a:pt x="7868" y="380632"/>
                          <a:pt x="11830" y="380632"/>
                        </a:cubicBezTo>
                        <a:lnTo>
                          <a:pt x="362528" y="0"/>
                        </a:lnTo>
                        <a:lnTo>
                          <a:pt x="346672" y="424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4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E2F151F9-39DF-69ED-C63F-6FC3E204CEEF}"/>
                  </a:ext>
                </a:extLst>
              </p:cNvPr>
              <p:cNvGrpSpPr/>
              <p:nvPr/>
            </p:nvGrpSpPr>
            <p:grpSpPr>
              <a:xfrm>
                <a:off x="6643560" y="2244794"/>
                <a:ext cx="361387" cy="945591"/>
                <a:chOff x="6643560" y="2244794"/>
                <a:chExt cx="361387" cy="945591"/>
              </a:xfrm>
              <a:grpFill/>
            </p:grpSpPr>
            <p:sp>
              <p:nvSpPr>
                <p:cNvPr id="250" name="Freeform: Shape 249">
                  <a:extLst>
                    <a:ext uri="{FF2B5EF4-FFF2-40B4-BE49-F238E27FC236}">
                      <a16:creationId xmlns:a16="http://schemas.microsoft.com/office/drawing/2014/main" xmlns="" id="{F9DB8AF8-D756-1028-D5AD-BC622BDDF059}"/>
                    </a:ext>
                  </a:extLst>
                </p:cNvPr>
                <p:cNvSpPr/>
                <p:nvPr/>
              </p:nvSpPr>
              <p:spPr>
                <a:xfrm>
                  <a:off x="6643560" y="2244794"/>
                  <a:ext cx="361387" cy="945591"/>
                </a:xfrm>
                <a:custGeom>
                  <a:avLst/>
                  <a:gdLst>
                    <a:gd name="connsiteX0" fmla="*/ 295211 w 361387"/>
                    <a:gd name="connsiteY0" fmla="*/ 121787 h 945591"/>
                    <a:gd name="connsiteX1" fmla="*/ 288099 w 361387"/>
                    <a:gd name="connsiteY1" fmla="*/ 112954 h 945591"/>
                    <a:gd name="connsiteX2" fmla="*/ 254762 w 361387"/>
                    <a:gd name="connsiteY2" fmla="*/ 78575 h 945591"/>
                    <a:gd name="connsiteX3" fmla="*/ 247333 w 361387"/>
                    <a:gd name="connsiteY3" fmla="*/ 72219 h 945591"/>
                    <a:gd name="connsiteX4" fmla="*/ 141033 w 361387"/>
                    <a:gd name="connsiteY4" fmla="*/ 14034 h 945591"/>
                    <a:gd name="connsiteX5" fmla="*/ 132397 w 361387"/>
                    <a:gd name="connsiteY5" fmla="*/ 11367 h 945591"/>
                    <a:gd name="connsiteX6" fmla="*/ 68072 w 361387"/>
                    <a:gd name="connsiteY6" fmla="*/ 0 h 945591"/>
                    <a:gd name="connsiteX7" fmla="*/ 0 w 361387"/>
                    <a:gd name="connsiteY7" fmla="*/ 945591 h 945591"/>
                    <a:gd name="connsiteX8" fmla="*/ 19368 w 361387"/>
                    <a:gd name="connsiteY8" fmla="*/ 927513 h 945591"/>
                    <a:gd name="connsiteX9" fmla="*/ 31686 w 361387"/>
                    <a:gd name="connsiteY9" fmla="*/ 915524 h 945591"/>
                    <a:gd name="connsiteX10" fmla="*/ 68135 w 361387"/>
                    <a:gd name="connsiteY10" fmla="*/ 878288 h 945591"/>
                    <a:gd name="connsiteX11" fmla="*/ 77724 w 361387"/>
                    <a:gd name="connsiteY11" fmla="*/ 868045 h 945591"/>
                    <a:gd name="connsiteX12" fmla="*/ 144717 w 361387"/>
                    <a:gd name="connsiteY12" fmla="*/ 791286 h 945591"/>
                    <a:gd name="connsiteX13" fmla="*/ 156908 w 361387"/>
                    <a:gd name="connsiteY13" fmla="*/ 776154 h 945591"/>
                    <a:gd name="connsiteX14" fmla="*/ 360553 w 361387"/>
                    <a:gd name="connsiteY14" fmla="*/ 337896 h 945591"/>
                    <a:gd name="connsiteX15" fmla="*/ 295211 w 361387"/>
                    <a:gd name="connsiteY15" fmla="*/ 121787 h 94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61387" h="945591">
                      <a:moveTo>
                        <a:pt x="295211" y="121787"/>
                      </a:moveTo>
                      <a:cubicBezTo>
                        <a:pt x="292926" y="118789"/>
                        <a:pt x="290513" y="115862"/>
                        <a:pt x="288099" y="112954"/>
                      </a:cubicBezTo>
                      <a:cubicBezTo>
                        <a:pt x="277876" y="100686"/>
                        <a:pt x="266700" y="89186"/>
                        <a:pt x="254762" y="78575"/>
                      </a:cubicBezTo>
                      <a:cubicBezTo>
                        <a:pt x="252285" y="76410"/>
                        <a:pt x="249809" y="74308"/>
                        <a:pt x="247333" y="72219"/>
                      </a:cubicBezTo>
                      <a:cubicBezTo>
                        <a:pt x="216471" y="46514"/>
                        <a:pt x="180531" y="26543"/>
                        <a:pt x="141033" y="14034"/>
                      </a:cubicBezTo>
                      <a:cubicBezTo>
                        <a:pt x="138176" y="13126"/>
                        <a:pt x="135319" y="12198"/>
                        <a:pt x="132397" y="11367"/>
                      </a:cubicBezTo>
                      <a:cubicBezTo>
                        <a:pt x="111760" y="5486"/>
                        <a:pt x="90297" y="1600"/>
                        <a:pt x="68072" y="0"/>
                      </a:cubicBezTo>
                      <a:lnTo>
                        <a:pt x="0" y="945591"/>
                      </a:lnTo>
                      <a:cubicBezTo>
                        <a:pt x="0" y="945591"/>
                        <a:pt x="7112" y="939241"/>
                        <a:pt x="19368" y="927513"/>
                      </a:cubicBezTo>
                      <a:cubicBezTo>
                        <a:pt x="23051" y="923989"/>
                        <a:pt x="27115" y="920001"/>
                        <a:pt x="31686" y="915524"/>
                      </a:cubicBezTo>
                      <a:cubicBezTo>
                        <a:pt x="41973" y="905402"/>
                        <a:pt x="54293" y="892880"/>
                        <a:pt x="68135" y="878288"/>
                      </a:cubicBezTo>
                      <a:cubicBezTo>
                        <a:pt x="71247" y="874979"/>
                        <a:pt x="74422" y="871569"/>
                        <a:pt x="77724" y="868045"/>
                      </a:cubicBezTo>
                      <a:cubicBezTo>
                        <a:pt x="98044" y="846214"/>
                        <a:pt x="120904" y="820369"/>
                        <a:pt x="144717" y="791286"/>
                      </a:cubicBezTo>
                      <a:cubicBezTo>
                        <a:pt x="148717" y="786327"/>
                        <a:pt x="152845" y="781291"/>
                        <a:pt x="156908" y="776154"/>
                      </a:cubicBezTo>
                      <a:cubicBezTo>
                        <a:pt x="248730" y="660883"/>
                        <a:pt x="348869" y="500310"/>
                        <a:pt x="360553" y="337896"/>
                      </a:cubicBezTo>
                      <a:cubicBezTo>
                        <a:pt x="366395" y="257067"/>
                        <a:pt x="341249" y="181178"/>
                        <a:pt x="295211" y="1217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xmlns="" id="{A1590EE8-5BDB-C097-8493-E6251D2FB953}"/>
                    </a:ext>
                  </a:extLst>
                </p:cNvPr>
                <p:cNvSpPr/>
                <p:nvPr/>
              </p:nvSpPr>
              <p:spPr>
                <a:xfrm>
                  <a:off x="6662928" y="2256167"/>
                  <a:ext cx="235394" cy="916146"/>
                </a:xfrm>
                <a:custGeom>
                  <a:avLst/>
                  <a:gdLst>
                    <a:gd name="connsiteX0" fmla="*/ 227965 w 235394"/>
                    <a:gd name="connsiteY0" fmla="*/ 60846 h 916146"/>
                    <a:gd name="connsiteX1" fmla="*/ 74930 w 235394"/>
                    <a:gd name="connsiteY1" fmla="*/ 634994 h 916146"/>
                    <a:gd name="connsiteX2" fmla="*/ 74803 w 235394"/>
                    <a:gd name="connsiteY2" fmla="*/ 634975 h 916146"/>
                    <a:gd name="connsiteX3" fmla="*/ 121665 w 235394"/>
                    <a:gd name="connsiteY3" fmla="*/ 2667 h 916146"/>
                    <a:gd name="connsiteX4" fmla="*/ 113030 w 235394"/>
                    <a:gd name="connsiteY4" fmla="*/ 0 h 916146"/>
                    <a:gd name="connsiteX5" fmla="*/ 62484 w 235394"/>
                    <a:gd name="connsiteY5" fmla="*/ 681647 h 916146"/>
                    <a:gd name="connsiteX6" fmla="*/ 0 w 235394"/>
                    <a:gd name="connsiteY6" fmla="*/ 916146 h 916146"/>
                    <a:gd name="connsiteX7" fmla="*/ 12319 w 235394"/>
                    <a:gd name="connsiteY7" fmla="*/ 904157 h 916146"/>
                    <a:gd name="connsiteX8" fmla="*/ 58801 w 235394"/>
                    <a:gd name="connsiteY8" fmla="*/ 729761 h 916146"/>
                    <a:gd name="connsiteX9" fmla="*/ 58928 w 235394"/>
                    <a:gd name="connsiteY9" fmla="*/ 729780 h 916146"/>
                    <a:gd name="connsiteX10" fmla="*/ 48768 w 235394"/>
                    <a:gd name="connsiteY10" fmla="*/ 866921 h 916146"/>
                    <a:gd name="connsiteX11" fmla="*/ 58356 w 235394"/>
                    <a:gd name="connsiteY11" fmla="*/ 856679 h 916146"/>
                    <a:gd name="connsiteX12" fmla="*/ 71183 w 235394"/>
                    <a:gd name="connsiteY12" fmla="*/ 683108 h 916146"/>
                    <a:gd name="connsiteX13" fmla="*/ 235394 w 235394"/>
                    <a:gd name="connsiteY13" fmla="*/ 67208 h 916146"/>
                    <a:gd name="connsiteX14" fmla="*/ 227965 w 235394"/>
                    <a:gd name="connsiteY14" fmla="*/ 60846 h 916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35394" h="916146">
                      <a:moveTo>
                        <a:pt x="227965" y="60846"/>
                      </a:moveTo>
                      <a:lnTo>
                        <a:pt x="74930" y="634994"/>
                      </a:lnTo>
                      <a:cubicBezTo>
                        <a:pt x="74803" y="635356"/>
                        <a:pt x="74740" y="635343"/>
                        <a:pt x="74803" y="634975"/>
                      </a:cubicBezTo>
                      <a:lnTo>
                        <a:pt x="121665" y="2667"/>
                      </a:lnTo>
                      <a:cubicBezTo>
                        <a:pt x="118808" y="1759"/>
                        <a:pt x="115951" y="832"/>
                        <a:pt x="113030" y="0"/>
                      </a:cubicBezTo>
                      <a:lnTo>
                        <a:pt x="62484" y="681647"/>
                      </a:lnTo>
                      <a:lnTo>
                        <a:pt x="0" y="916146"/>
                      </a:lnTo>
                      <a:cubicBezTo>
                        <a:pt x="3619" y="912622"/>
                        <a:pt x="7747" y="908634"/>
                        <a:pt x="12319" y="904157"/>
                      </a:cubicBezTo>
                      <a:lnTo>
                        <a:pt x="58801" y="729761"/>
                      </a:lnTo>
                      <a:cubicBezTo>
                        <a:pt x="58865" y="729399"/>
                        <a:pt x="58928" y="729412"/>
                        <a:pt x="58928" y="729780"/>
                      </a:cubicBezTo>
                      <a:lnTo>
                        <a:pt x="48768" y="866921"/>
                      </a:lnTo>
                      <a:cubicBezTo>
                        <a:pt x="51879" y="863613"/>
                        <a:pt x="55054" y="860203"/>
                        <a:pt x="58356" y="856679"/>
                      </a:cubicBezTo>
                      <a:lnTo>
                        <a:pt x="71183" y="683108"/>
                      </a:lnTo>
                      <a:lnTo>
                        <a:pt x="235394" y="67208"/>
                      </a:lnTo>
                      <a:cubicBezTo>
                        <a:pt x="232918" y="65043"/>
                        <a:pt x="230441" y="62935"/>
                        <a:pt x="227965" y="6084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2" name="Freeform: Shape 251">
                  <a:extLst>
                    <a:ext uri="{FF2B5EF4-FFF2-40B4-BE49-F238E27FC236}">
                      <a16:creationId xmlns:a16="http://schemas.microsoft.com/office/drawing/2014/main" xmlns="" id="{BA03620B-F4B3-B806-1E61-F418139C57FD}"/>
                    </a:ext>
                  </a:extLst>
                </p:cNvPr>
                <p:cNvSpPr/>
                <p:nvPr/>
              </p:nvSpPr>
              <p:spPr>
                <a:xfrm>
                  <a:off x="6788277" y="2357754"/>
                  <a:ext cx="150494" cy="678332"/>
                </a:xfrm>
                <a:custGeom>
                  <a:avLst/>
                  <a:gdLst>
                    <a:gd name="connsiteX0" fmla="*/ 143383 w 150494"/>
                    <a:gd name="connsiteY0" fmla="*/ 0 h 678332"/>
                    <a:gd name="connsiteX1" fmla="*/ 0 w 150494"/>
                    <a:gd name="connsiteY1" fmla="*/ 678332 h 678332"/>
                    <a:gd name="connsiteX2" fmla="*/ 12192 w 150494"/>
                    <a:gd name="connsiteY2" fmla="*/ 663200 h 678332"/>
                    <a:gd name="connsiteX3" fmla="*/ 150495 w 150494"/>
                    <a:gd name="connsiteY3" fmla="*/ 8839 h 678332"/>
                    <a:gd name="connsiteX4" fmla="*/ 143383 w 150494"/>
                    <a:gd name="connsiteY4" fmla="*/ 0 h 6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94" h="678332">
                      <a:moveTo>
                        <a:pt x="143383" y="0"/>
                      </a:moveTo>
                      <a:lnTo>
                        <a:pt x="0" y="678332"/>
                      </a:lnTo>
                      <a:cubicBezTo>
                        <a:pt x="4064" y="673373"/>
                        <a:pt x="8128" y="668338"/>
                        <a:pt x="12192" y="663200"/>
                      </a:cubicBezTo>
                      <a:lnTo>
                        <a:pt x="150495" y="8839"/>
                      </a:lnTo>
                      <a:cubicBezTo>
                        <a:pt x="148209" y="5836"/>
                        <a:pt x="145796" y="2908"/>
                        <a:pt x="143383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xmlns="" id="{245FF0FD-A6D0-BF8F-C223-88EDB53C3397}"/>
                  </a:ext>
                </a:extLst>
              </p:cNvPr>
              <p:cNvSpPr/>
              <p:nvPr/>
            </p:nvSpPr>
            <p:spPr>
              <a:xfrm>
                <a:off x="3738565" y="1941890"/>
                <a:ext cx="2979992" cy="2399786"/>
              </a:xfrm>
              <a:custGeom>
                <a:avLst/>
                <a:gdLst>
                  <a:gd name="connsiteX0" fmla="*/ 2972559 w 2979992"/>
                  <a:gd name="connsiteY0" fmla="*/ 2193541 h 2399786"/>
                  <a:gd name="connsiteX1" fmla="*/ 2934967 w 2979992"/>
                  <a:gd name="connsiteY1" fmla="*/ 2134708 h 2399786"/>
                  <a:gd name="connsiteX2" fmla="*/ 2903979 w 2979992"/>
                  <a:gd name="connsiteY2" fmla="*/ 2060724 h 2399786"/>
                  <a:gd name="connsiteX3" fmla="*/ 2963225 w 2979992"/>
                  <a:gd name="connsiteY3" fmla="*/ 1686500 h 2399786"/>
                  <a:gd name="connsiteX4" fmla="*/ 2538200 w 2979992"/>
                  <a:gd name="connsiteY4" fmla="*/ 709444 h 2399786"/>
                  <a:gd name="connsiteX5" fmla="*/ 1083625 w 2979992"/>
                  <a:gd name="connsiteY5" fmla="*/ 5020 h 2399786"/>
                  <a:gd name="connsiteX6" fmla="*/ 169225 w 2979992"/>
                  <a:gd name="connsiteY6" fmla="*/ 137100 h 2399786"/>
                  <a:gd name="connsiteX7" fmla="*/ 21270 w 2979992"/>
                  <a:gd name="connsiteY7" fmla="*/ 190281 h 2399786"/>
                  <a:gd name="connsiteX8" fmla="*/ 213 w 2979992"/>
                  <a:gd name="connsiteY8" fmla="*/ 211065 h 2399786"/>
                  <a:gd name="connsiteX9" fmla="*/ 1545314 w 2979992"/>
                  <a:gd name="connsiteY9" fmla="*/ 768842 h 2399786"/>
                  <a:gd name="connsiteX10" fmla="*/ 1545225 w 2979992"/>
                  <a:gd name="connsiteY10" fmla="*/ 768938 h 2399786"/>
                  <a:gd name="connsiteX11" fmla="*/ 1269108 w 2979992"/>
                  <a:gd name="connsiteY11" fmla="*/ 590922 h 2399786"/>
                  <a:gd name="connsiteX12" fmla="*/ 1318594 w 2979992"/>
                  <a:gd name="connsiteY12" fmla="*/ 820004 h 2399786"/>
                  <a:gd name="connsiteX13" fmla="*/ 1615640 w 2979992"/>
                  <a:gd name="connsiteY13" fmla="*/ 869839 h 2399786"/>
                  <a:gd name="connsiteX14" fmla="*/ 1948762 w 2979992"/>
                  <a:gd name="connsiteY14" fmla="*/ 1577197 h 2399786"/>
                  <a:gd name="connsiteX15" fmla="*/ 2605288 w 2979992"/>
                  <a:gd name="connsiteY15" fmla="*/ 2318376 h 2399786"/>
                  <a:gd name="connsiteX16" fmla="*/ 2608958 w 2979992"/>
                  <a:gd name="connsiteY16" fmla="*/ 2330047 h 2399786"/>
                  <a:gd name="connsiteX17" fmla="*/ 2812729 w 2979992"/>
                  <a:gd name="connsiteY17" fmla="*/ 2370471 h 2399786"/>
                  <a:gd name="connsiteX18" fmla="*/ 2972559 w 2979992"/>
                  <a:gd name="connsiteY18" fmla="*/ 2193541 h 239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79992" h="2399786">
                    <a:moveTo>
                      <a:pt x="2972559" y="2193541"/>
                    </a:moveTo>
                    <a:cubicBezTo>
                      <a:pt x="2964050" y="2170891"/>
                      <a:pt x="2951096" y="2151123"/>
                      <a:pt x="2934967" y="2134708"/>
                    </a:cubicBezTo>
                    <a:cubicBezTo>
                      <a:pt x="2912361" y="2111709"/>
                      <a:pt x="2903979" y="2060724"/>
                      <a:pt x="2903979" y="2060724"/>
                    </a:cubicBezTo>
                    <a:cubicBezTo>
                      <a:pt x="2903979" y="2060724"/>
                      <a:pt x="2993260" y="1895726"/>
                      <a:pt x="2963225" y="1686500"/>
                    </a:cubicBezTo>
                    <a:cubicBezTo>
                      <a:pt x="2916616" y="1361475"/>
                      <a:pt x="2721988" y="915883"/>
                      <a:pt x="2538200" y="709444"/>
                    </a:cubicBezTo>
                    <a:cubicBezTo>
                      <a:pt x="2186537" y="314506"/>
                      <a:pt x="1631141" y="48752"/>
                      <a:pt x="1083625" y="5020"/>
                    </a:cubicBezTo>
                    <a:cubicBezTo>
                      <a:pt x="763515" y="-20545"/>
                      <a:pt x="453705" y="55820"/>
                      <a:pt x="169225" y="137100"/>
                    </a:cubicBezTo>
                    <a:cubicBezTo>
                      <a:pt x="129778" y="148371"/>
                      <a:pt x="59160" y="176044"/>
                      <a:pt x="21270" y="190281"/>
                    </a:cubicBezTo>
                    <a:cubicBezTo>
                      <a:pt x="12291" y="193653"/>
                      <a:pt x="-1908" y="201394"/>
                      <a:pt x="213" y="211065"/>
                    </a:cubicBezTo>
                    <a:cubicBezTo>
                      <a:pt x="559667" y="117872"/>
                      <a:pt x="1188641" y="282432"/>
                      <a:pt x="1545314" y="768842"/>
                    </a:cubicBezTo>
                    <a:cubicBezTo>
                      <a:pt x="1545181" y="768982"/>
                      <a:pt x="1545359" y="768791"/>
                      <a:pt x="1545225" y="768938"/>
                    </a:cubicBezTo>
                    <a:lnTo>
                      <a:pt x="1269108" y="590922"/>
                    </a:lnTo>
                    <a:cubicBezTo>
                      <a:pt x="1219515" y="667845"/>
                      <a:pt x="1241670" y="770411"/>
                      <a:pt x="1318594" y="820004"/>
                    </a:cubicBezTo>
                    <a:cubicBezTo>
                      <a:pt x="1406846" y="876900"/>
                      <a:pt x="1536037" y="876837"/>
                      <a:pt x="1615640" y="869839"/>
                    </a:cubicBezTo>
                    <a:cubicBezTo>
                      <a:pt x="1763570" y="1094559"/>
                      <a:pt x="1823686" y="1275433"/>
                      <a:pt x="1948762" y="1577197"/>
                    </a:cubicBezTo>
                    <a:cubicBezTo>
                      <a:pt x="2069684" y="1924149"/>
                      <a:pt x="2326542" y="2281870"/>
                      <a:pt x="2605288" y="2318376"/>
                    </a:cubicBezTo>
                    <a:cubicBezTo>
                      <a:pt x="2606437" y="2322274"/>
                      <a:pt x="2607504" y="2326186"/>
                      <a:pt x="2608958" y="2330047"/>
                    </a:cubicBezTo>
                    <a:cubicBezTo>
                      <a:pt x="2643883" y="2423157"/>
                      <a:pt x="2712273" y="2408171"/>
                      <a:pt x="2812729" y="2370471"/>
                    </a:cubicBezTo>
                    <a:cubicBezTo>
                      <a:pt x="2913123" y="2332778"/>
                      <a:pt x="3007548" y="2286651"/>
                      <a:pt x="2972559" y="21935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xmlns="" id="{B0C6B5E4-FA3A-3FFF-2D26-7E695C36051A}"/>
                  </a:ext>
                </a:extLst>
              </p:cNvPr>
              <p:cNvSpPr/>
              <p:nvPr/>
            </p:nvSpPr>
            <p:spPr>
              <a:xfrm>
                <a:off x="3639848" y="1861597"/>
                <a:ext cx="3204858" cy="2329206"/>
              </a:xfrm>
              <a:custGeom>
                <a:avLst/>
                <a:gdLst>
                  <a:gd name="connsiteX0" fmla="*/ 2392569 w 3204858"/>
                  <a:gd name="connsiteY0" fmla="*/ 1007479 h 2329206"/>
                  <a:gd name="connsiteX1" fmla="*/ 2971962 w 3204858"/>
                  <a:gd name="connsiteY1" fmla="*/ 2329149 h 2329206"/>
                  <a:gd name="connsiteX2" fmla="*/ 2972026 w 3204858"/>
                  <a:gd name="connsiteY2" fmla="*/ 2329193 h 2329206"/>
                  <a:gd name="connsiteX3" fmla="*/ 3150271 w 3204858"/>
                  <a:gd name="connsiteY3" fmla="*/ 1450061 h 2329206"/>
                  <a:gd name="connsiteX4" fmla="*/ 2719359 w 3204858"/>
                  <a:gd name="connsiteY4" fmla="*/ 716509 h 2329206"/>
                  <a:gd name="connsiteX5" fmla="*/ 150 w 3204858"/>
                  <a:gd name="connsiteY5" fmla="*/ 317329 h 2329206"/>
                  <a:gd name="connsiteX6" fmla="*/ 200 w 3204858"/>
                  <a:gd name="connsiteY6" fmla="*/ 317443 h 2329206"/>
                  <a:gd name="connsiteX7" fmla="*/ 2392569 w 3204858"/>
                  <a:gd name="connsiteY7" fmla="*/ 1007479 h 2329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4858" h="2329206">
                    <a:moveTo>
                      <a:pt x="2392569" y="1007479"/>
                    </a:moveTo>
                    <a:cubicBezTo>
                      <a:pt x="2733710" y="1390587"/>
                      <a:pt x="2925353" y="1854918"/>
                      <a:pt x="2971962" y="2329149"/>
                    </a:cubicBezTo>
                    <a:cubicBezTo>
                      <a:pt x="2971962" y="2329200"/>
                      <a:pt x="2972026" y="2329225"/>
                      <a:pt x="2972026" y="2329193"/>
                    </a:cubicBezTo>
                    <a:cubicBezTo>
                      <a:pt x="3223740" y="2163776"/>
                      <a:pt x="3250982" y="1798111"/>
                      <a:pt x="3150271" y="1450061"/>
                    </a:cubicBezTo>
                    <a:cubicBezTo>
                      <a:pt x="3069117" y="1169734"/>
                      <a:pt x="2887952" y="905828"/>
                      <a:pt x="2719359" y="716509"/>
                    </a:cubicBezTo>
                    <a:cubicBezTo>
                      <a:pt x="2018516" y="-70586"/>
                      <a:pt x="866963" y="-217716"/>
                      <a:pt x="150" y="317329"/>
                    </a:cubicBezTo>
                    <a:cubicBezTo>
                      <a:pt x="-67" y="317462"/>
                      <a:pt x="-47" y="317513"/>
                      <a:pt x="200" y="317443"/>
                    </a:cubicBezTo>
                    <a:cubicBezTo>
                      <a:pt x="836571" y="75775"/>
                      <a:pt x="1775000" y="313906"/>
                      <a:pt x="2392569" y="10074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5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2A4C03F9-63C0-EC66-4805-65ABCD03976B}"/>
                  </a:ext>
                </a:extLst>
              </p:cNvPr>
              <p:cNvGrpSpPr/>
              <p:nvPr/>
            </p:nvGrpSpPr>
            <p:grpSpPr>
              <a:xfrm>
                <a:off x="5810000" y="2393190"/>
                <a:ext cx="713170" cy="853883"/>
                <a:chOff x="5810000" y="2393190"/>
                <a:chExt cx="713170" cy="853883"/>
              </a:xfrm>
              <a:grpFill/>
            </p:grpSpPr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xmlns="" id="{8E46E235-B7F3-7E73-EA49-B71826A116FB}"/>
                    </a:ext>
                  </a:extLst>
                </p:cNvPr>
                <p:cNvSpPr/>
                <p:nvPr/>
              </p:nvSpPr>
              <p:spPr>
                <a:xfrm rot="-2700000">
                  <a:off x="6328785" y="305268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xmlns="" id="{80FF6326-F1F2-4264-5CA0-990A8E11EFC9}"/>
                    </a:ext>
                  </a:extLst>
                </p:cNvPr>
                <p:cNvSpPr/>
                <p:nvPr/>
              </p:nvSpPr>
              <p:spPr>
                <a:xfrm rot="-2700000">
                  <a:off x="6117326" y="276211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xmlns="" id="{805343A6-9863-74E7-D0AD-74B948924F69}"/>
                    </a:ext>
                  </a:extLst>
                </p:cNvPr>
                <p:cNvSpPr/>
                <p:nvPr/>
              </p:nvSpPr>
              <p:spPr>
                <a:xfrm rot="-2700000">
                  <a:off x="5833357" y="2416546"/>
                  <a:ext cx="112774" cy="112774"/>
                </a:xfrm>
                <a:custGeom>
                  <a:avLst/>
                  <a:gdLst>
                    <a:gd name="connsiteX0" fmla="*/ 112775 w 112774"/>
                    <a:gd name="connsiteY0" fmla="*/ 56387 h 112774"/>
                    <a:gd name="connsiteX1" fmla="*/ 56388 w 112774"/>
                    <a:gd name="connsiteY1" fmla="*/ 112775 h 112774"/>
                    <a:gd name="connsiteX2" fmla="*/ 0 w 112774"/>
                    <a:gd name="connsiteY2" fmla="*/ 56387 h 112774"/>
                    <a:gd name="connsiteX3" fmla="*/ 56388 w 112774"/>
                    <a:gd name="connsiteY3" fmla="*/ 0 h 112774"/>
                    <a:gd name="connsiteX4" fmla="*/ 112775 w 112774"/>
                    <a:gd name="connsiteY4" fmla="*/ 56387 h 11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4" h="112774">
                      <a:moveTo>
                        <a:pt x="112775" y="56387"/>
                      </a:moveTo>
                      <a:cubicBezTo>
                        <a:pt x="112775" y="87529"/>
                        <a:pt x="87530" y="112775"/>
                        <a:pt x="56388" y="112775"/>
                      </a:cubicBezTo>
                      <a:cubicBezTo>
                        <a:pt x="25246" y="112775"/>
                        <a:pt x="0" y="87529"/>
                        <a:pt x="0" y="56387"/>
                      </a:cubicBezTo>
                      <a:cubicBezTo>
                        <a:pt x="0" y="25245"/>
                        <a:pt x="25246" y="0"/>
                        <a:pt x="56388" y="0"/>
                      </a:cubicBezTo>
                      <a:cubicBezTo>
                        <a:pt x="87530" y="0"/>
                        <a:pt x="112775" y="25245"/>
                        <a:pt x="112775" y="563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9" name="Freeform: Shape 258">
                  <a:extLst>
                    <a:ext uri="{FF2B5EF4-FFF2-40B4-BE49-F238E27FC236}">
                      <a16:creationId xmlns:a16="http://schemas.microsoft.com/office/drawing/2014/main" xmlns="" id="{A278137A-3ED9-2892-F1BA-37F0AF1DCBE4}"/>
                    </a:ext>
                  </a:extLst>
                </p:cNvPr>
                <p:cNvSpPr/>
                <p:nvPr/>
              </p:nvSpPr>
              <p:spPr>
                <a:xfrm rot="-2700000">
                  <a:off x="6326501" y="2826723"/>
                  <a:ext cx="75183" cy="75183"/>
                </a:xfrm>
                <a:custGeom>
                  <a:avLst/>
                  <a:gdLst>
                    <a:gd name="connsiteX0" fmla="*/ 75183 w 75183"/>
                    <a:gd name="connsiteY0" fmla="*/ 37592 h 75183"/>
                    <a:gd name="connsiteX1" fmla="*/ 37592 w 75183"/>
                    <a:gd name="connsiteY1" fmla="*/ 75183 h 75183"/>
                    <a:gd name="connsiteX2" fmla="*/ 0 w 75183"/>
                    <a:gd name="connsiteY2" fmla="*/ 37592 h 75183"/>
                    <a:gd name="connsiteX3" fmla="*/ 37592 w 75183"/>
                    <a:gd name="connsiteY3" fmla="*/ 0 h 75183"/>
                    <a:gd name="connsiteX4" fmla="*/ 75183 w 75183"/>
                    <a:gd name="connsiteY4" fmla="*/ 37592 h 75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183" h="75183">
                      <a:moveTo>
                        <a:pt x="75183" y="37592"/>
                      </a:moveTo>
                      <a:cubicBezTo>
                        <a:pt x="75183" y="58353"/>
                        <a:pt x="58353" y="75183"/>
                        <a:pt x="37592" y="75183"/>
                      </a:cubicBezTo>
                      <a:cubicBezTo>
                        <a:pt x="16831" y="75183"/>
                        <a:pt x="0" y="58353"/>
                        <a:pt x="0" y="37592"/>
                      </a:cubicBezTo>
                      <a:cubicBezTo>
                        <a:pt x="0" y="16830"/>
                        <a:pt x="16831" y="0"/>
                        <a:pt x="37592" y="0"/>
                      </a:cubicBezTo>
                      <a:cubicBezTo>
                        <a:pt x="58353" y="0"/>
                        <a:pt x="75183" y="16830"/>
                        <a:pt x="75183" y="3759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0" name="Freeform: Shape 259">
                  <a:extLst>
                    <a:ext uri="{FF2B5EF4-FFF2-40B4-BE49-F238E27FC236}">
                      <a16:creationId xmlns:a16="http://schemas.microsoft.com/office/drawing/2014/main" xmlns="" id="{DC8A9056-1794-FC33-4B69-7F5160B6215D}"/>
                    </a:ext>
                  </a:extLst>
                </p:cNvPr>
                <p:cNvSpPr/>
                <p:nvPr/>
              </p:nvSpPr>
              <p:spPr>
                <a:xfrm rot="-2700000">
                  <a:off x="6128762" y="2586655"/>
                  <a:ext cx="87718" cy="87718"/>
                </a:xfrm>
                <a:custGeom>
                  <a:avLst/>
                  <a:gdLst>
                    <a:gd name="connsiteX0" fmla="*/ 87718 w 87718"/>
                    <a:gd name="connsiteY0" fmla="*/ 43859 h 87718"/>
                    <a:gd name="connsiteX1" fmla="*/ 43859 w 87718"/>
                    <a:gd name="connsiteY1" fmla="*/ 87718 h 87718"/>
                    <a:gd name="connsiteX2" fmla="*/ 0 w 87718"/>
                    <a:gd name="connsiteY2" fmla="*/ 43859 h 87718"/>
                    <a:gd name="connsiteX3" fmla="*/ 43859 w 87718"/>
                    <a:gd name="connsiteY3" fmla="*/ 0 h 87718"/>
                    <a:gd name="connsiteX4" fmla="*/ 87718 w 87718"/>
                    <a:gd name="connsiteY4" fmla="*/ 43859 h 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18" h="87718">
                      <a:moveTo>
                        <a:pt x="87718" y="43859"/>
                      </a:moveTo>
                      <a:cubicBezTo>
                        <a:pt x="87718" y="68082"/>
                        <a:pt x="68082" y="87718"/>
                        <a:pt x="43859" y="87718"/>
                      </a:cubicBezTo>
                      <a:cubicBezTo>
                        <a:pt x="19636" y="87718"/>
                        <a:pt x="0" y="68082"/>
                        <a:pt x="0" y="43859"/>
                      </a:cubicBezTo>
                      <a:cubicBezTo>
                        <a:pt x="0" y="19636"/>
                        <a:pt x="19636" y="0"/>
                        <a:pt x="43859" y="0"/>
                      </a:cubicBezTo>
                      <a:cubicBezTo>
                        <a:pt x="68082" y="0"/>
                        <a:pt x="87718" y="19636"/>
                        <a:pt x="87718" y="438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6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7233DB05-F03D-FB53-0E3B-943EF394D4B4}"/>
                  </a:ext>
                </a:extLst>
              </p:cNvPr>
              <p:cNvGrpSpPr/>
              <p:nvPr/>
            </p:nvGrpSpPr>
            <p:grpSpPr>
              <a:xfrm>
                <a:off x="5755963" y="2804075"/>
                <a:ext cx="534753" cy="671220"/>
                <a:chOff x="5755963" y="2804075"/>
                <a:chExt cx="534753" cy="671220"/>
              </a:xfrm>
              <a:grpFill/>
            </p:grpSpPr>
            <p:sp>
              <p:nvSpPr>
                <p:cNvPr id="262" name="Freeform: Shape 261">
                  <a:extLst>
                    <a:ext uri="{FF2B5EF4-FFF2-40B4-BE49-F238E27FC236}">
                      <a16:creationId xmlns:a16="http://schemas.microsoft.com/office/drawing/2014/main" xmlns="" id="{A8566107-0ABE-0E51-6624-517BA3AB6223}"/>
                    </a:ext>
                  </a:extLst>
                </p:cNvPr>
                <p:cNvSpPr/>
                <p:nvPr/>
              </p:nvSpPr>
              <p:spPr>
                <a:xfrm rot="-2700000">
                  <a:off x="5779457" y="2932345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3" name="Freeform: Shape 262">
                  <a:extLst>
                    <a:ext uri="{FF2B5EF4-FFF2-40B4-BE49-F238E27FC236}">
                      <a16:creationId xmlns:a16="http://schemas.microsoft.com/office/drawing/2014/main" xmlns="" id="{B2DA32FE-FA7C-7931-D774-9E30A27FD106}"/>
                    </a:ext>
                  </a:extLst>
                </p:cNvPr>
                <p:cNvSpPr/>
                <p:nvPr/>
              </p:nvSpPr>
              <p:spPr>
                <a:xfrm rot="-2700000">
                  <a:off x="5969455" y="3218834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7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7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7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7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7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xmlns="" id="{F54A358B-F27F-2BDE-CB8C-D8D7ECF7A971}"/>
                    </a:ext>
                  </a:extLst>
                </p:cNvPr>
                <p:cNvSpPr/>
                <p:nvPr/>
              </p:nvSpPr>
              <p:spPr>
                <a:xfrm rot="-2700000">
                  <a:off x="6153788" y="3338367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7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7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7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4"/>
                        <a:pt x="25393" y="0"/>
                        <a:pt x="56717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5" name="Freeform: Shape 264">
                  <a:extLst>
                    <a:ext uri="{FF2B5EF4-FFF2-40B4-BE49-F238E27FC236}">
                      <a16:creationId xmlns:a16="http://schemas.microsoft.com/office/drawing/2014/main" xmlns="" id="{3F9FEF99-FB02-DD76-AF15-576FCE651D7A}"/>
                    </a:ext>
                  </a:extLst>
                </p:cNvPr>
                <p:cNvSpPr/>
                <p:nvPr/>
              </p:nvSpPr>
              <p:spPr>
                <a:xfrm rot="-2700000">
                  <a:off x="5949749" y="3014930"/>
                  <a:ext cx="129640" cy="129640"/>
                </a:xfrm>
                <a:custGeom>
                  <a:avLst/>
                  <a:gdLst>
                    <a:gd name="connsiteX0" fmla="*/ 129640 w 129640"/>
                    <a:gd name="connsiteY0" fmla="*/ 64820 h 129640"/>
                    <a:gd name="connsiteX1" fmla="*/ 64820 w 129640"/>
                    <a:gd name="connsiteY1" fmla="*/ 129640 h 129640"/>
                    <a:gd name="connsiteX2" fmla="*/ 0 w 129640"/>
                    <a:gd name="connsiteY2" fmla="*/ 64820 h 129640"/>
                    <a:gd name="connsiteX3" fmla="*/ 64820 w 129640"/>
                    <a:gd name="connsiteY3" fmla="*/ 0 h 129640"/>
                    <a:gd name="connsiteX4" fmla="*/ 129640 w 129640"/>
                    <a:gd name="connsiteY4" fmla="*/ 64820 h 12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640" h="129640">
                      <a:moveTo>
                        <a:pt x="129640" y="64820"/>
                      </a:moveTo>
                      <a:cubicBezTo>
                        <a:pt x="129640" y="100619"/>
                        <a:pt x="100619" y="129640"/>
                        <a:pt x="64820" y="129640"/>
                      </a:cubicBezTo>
                      <a:cubicBezTo>
                        <a:pt x="29021" y="129640"/>
                        <a:pt x="0" y="100619"/>
                        <a:pt x="0" y="64820"/>
                      </a:cubicBezTo>
                      <a:cubicBezTo>
                        <a:pt x="0" y="29021"/>
                        <a:pt x="29021" y="0"/>
                        <a:pt x="64820" y="0"/>
                      </a:cubicBezTo>
                      <a:cubicBezTo>
                        <a:pt x="100619" y="0"/>
                        <a:pt x="129640" y="29021"/>
                        <a:pt x="129640" y="64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6" name="Freeform: Shape 265">
                  <a:extLst>
                    <a:ext uri="{FF2B5EF4-FFF2-40B4-BE49-F238E27FC236}">
                      <a16:creationId xmlns:a16="http://schemas.microsoft.com/office/drawing/2014/main" xmlns="" id="{8293F326-6B71-D621-5533-24D211C9D03C}"/>
                    </a:ext>
                  </a:extLst>
                </p:cNvPr>
                <p:cNvSpPr/>
                <p:nvPr/>
              </p:nvSpPr>
              <p:spPr>
                <a:xfrm rot="-2700000">
                  <a:off x="5797768" y="2816871"/>
                  <a:ext cx="61784" cy="61784"/>
                </a:xfrm>
                <a:custGeom>
                  <a:avLst/>
                  <a:gdLst>
                    <a:gd name="connsiteX0" fmla="*/ 61785 w 61784"/>
                    <a:gd name="connsiteY0" fmla="*/ 30893 h 61784"/>
                    <a:gd name="connsiteX1" fmla="*/ 30892 w 61784"/>
                    <a:gd name="connsiteY1" fmla="*/ 61785 h 61784"/>
                    <a:gd name="connsiteX2" fmla="*/ 0 w 61784"/>
                    <a:gd name="connsiteY2" fmla="*/ 30893 h 61784"/>
                    <a:gd name="connsiteX3" fmla="*/ 30892 w 61784"/>
                    <a:gd name="connsiteY3" fmla="*/ 0 h 61784"/>
                    <a:gd name="connsiteX4" fmla="*/ 61785 w 61784"/>
                    <a:gd name="connsiteY4" fmla="*/ 30893 h 61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84" h="61784">
                      <a:moveTo>
                        <a:pt x="61785" y="30893"/>
                      </a:moveTo>
                      <a:cubicBezTo>
                        <a:pt x="61785" y="47954"/>
                        <a:pt x="47954" y="61785"/>
                        <a:pt x="30892" y="61785"/>
                      </a:cubicBezTo>
                      <a:cubicBezTo>
                        <a:pt x="13831" y="61785"/>
                        <a:pt x="0" y="47954"/>
                        <a:pt x="0" y="30893"/>
                      </a:cubicBezTo>
                      <a:cubicBezTo>
                        <a:pt x="0" y="13831"/>
                        <a:pt x="13831" y="0"/>
                        <a:pt x="30892" y="0"/>
                      </a:cubicBezTo>
                      <a:cubicBezTo>
                        <a:pt x="47954" y="0"/>
                        <a:pt x="61785" y="13831"/>
                        <a:pt x="61785" y="308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7" name="Freeform: Shape 266">
                  <a:extLst>
                    <a:ext uri="{FF2B5EF4-FFF2-40B4-BE49-F238E27FC236}">
                      <a16:creationId xmlns:a16="http://schemas.microsoft.com/office/drawing/2014/main" xmlns="" id="{20EFCAB8-2C35-F621-9BB5-9F766220589C}"/>
                    </a:ext>
                  </a:extLst>
                </p:cNvPr>
                <p:cNvSpPr/>
                <p:nvPr/>
              </p:nvSpPr>
              <p:spPr>
                <a:xfrm rot="-2700000">
                  <a:off x="5871935" y="3166738"/>
                  <a:ext cx="79450" cy="79437"/>
                </a:xfrm>
                <a:custGeom>
                  <a:avLst/>
                  <a:gdLst>
                    <a:gd name="connsiteX0" fmla="*/ 79451 w 79450"/>
                    <a:gd name="connsiteY0" fmla="*/ 39719 h 79437"/>
                    <a:gd name="connsiteX1" fmla="*/ 39725 w 79450"/>
                    <a:gd name="connsiteY1" fmla="*/ 79438 h 79437"/>
                    <a:gd name="connsiteX2" fmla="*/ 0 w 79450"/>
                    <a:gd name="connsiteY2" fmla="*/ 39719 h 79437"/>
                    <a:gd name="connsiteX3" fmla="*/ 39725 w 79450"/>
                    <a:gd name="connsiteY3" fmla="*/ 0 h 79437"/>
                    <a:gd name="connsiteX4" fmla="*/ 79451 w 79450"/>
                    <a:gd name="connsiteY4" fmla="*/ 39719 h 79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50" h="79437">
                      <a:moveTo>
                        <a:pt x="79451" y="39719"/>
                      </a:moveTo>
                      <a:cubicBezTo>
                        <a:pt x="79451" y="61655"/>
                        <a:pt x="61665" y="79438"/>
                        <a:pt x="39725" y="79438"/>
                      </a:cubicBezTo>
                      <a:cubicBezTo>
                        <a:pt x="17786" y="79438"/>
                        <a:pt x="0" y="61655"/>
                        <a:pt x="0" y="39719"/>
                      </a:cubicBezTo>
                      <a:cubicBezTo>
                        <a:pt x="0" y="17783"/>
                        <a:pt x="17786" y="0"/>
                        <a:pt x="39725" y="0"/>
                      </a:cubicBezTo>
                      <a:cubicBezTo>
                        <a:pt x="61665" y="0"/>
                        <a:pt x="79451" y="17783"/>
                        <a:pt x="79451" y="3971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xmlns="" id="{9FC9F234-7F28-C0B0-7180-74E09316D879}"/>
                  </a:ext>
                </a:extLst>
              </p:cNvPr>
              <p:cNvSpPr/>
              <p:nvPr/>
            </p:nvSpPr>
            <p:spPr>
              <a:xfrm>
                <a:off x="6217726" y="4046575"/>
                <a:ext cx="176405" cy="93381"/>
              </a:xfrm>
              <a:custGeom>
                <a:avLst/>
                <a:gdLst>
                  <a:gd name="connsiteX0" fmla="*/ 109763 w 176405"/>
                  <a:gd name="connsiteY0" fmla="*/ 90735 h 93381"/>
                  <a:gd name="connsiteX1" fmla="*/ 83169 w 176405"/>
                  <a:gd name="connsiteY1" fmla="*/ 93231 h 93381"/>
                  <a:gd name="connsiteX2" fmla="*/ 149 w 176405"/>
                  <a:gd name="connsiteY2" fmla="*/ 0 h 93381"/>
                  <a:gd name="connsiteX3" fmla="*/ 17783 w 176405"/>
                  <a:gd name="connsiteY3" fmla="*/ 1022 h 93381"/>
                  <a:gd name="connsiteX4" fmla="*/ 84185 w 176405"/>
                  <a:gd name="connsiteY4" fmla="*/ 75610 h 93381"/>
                  <a:gd name="connsiteX5" fmla="*/ 158753 w 176405"/>
                  <a:gd name="connsiteY5" fmla="*/ 9195 h 93381"/>
                  <a:gd name="connsiteX6" fmla="*/ 176406 w 176405"/>
                  <a:gd name="connsiteY6" fmla="*/ 10217 h 93381"/>
                  <a:gd name="connsiteX7" fmla="*/ 109763 w 176405"/>
                  <a:gd name="connsiteY7" fmla="*/ 90735 h 9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405" h="93381">
                    <a:moveTo>
                      <a:pt x="109763" y="90735"/>
                    </a:moveTo>
                    <a:cubicBezTo>
                      <a:pt x="101279" y="92869"/>
                      <a:pt x="92344" y="93764"/>
                      <a:pt x="83169" y="93231"/>
                    </a:cubicBezTo>
                    <a:cubicBezTo>
                      <a:pt x="34578" y="90412"/>
                      <a:pt x="-2658" y="48590"/>
                      <a:pt x="149" y="0"/>
                    </a:cubicBezTo>
                    <a:lnTo>
                      <a:pt x="17783" y="1022"/>
                    </a:lnTo>
                    <a:cubicBezTo>
                      <a:pt x="15528" y="39891"/>
                      <a:pt x="45323" y="73355"/>
                      <a:pt x="84185" y="75610"/>
                    </a:cubicBezTo>
                    <a:cubicBezTo>
                      <a:pt x="123091" y="77883"/>
                      <a:pt x="156530" y="48057"/>
                      <a:pt x="158753" y="9195"/>
                    </a:cubicBezTo>
                    <a:lnTo>
                      <a:pt x="176406" y="10217"/>
                    </a:lnTo>
                    <a:cubicBezTo>
                      <a:pt x="174120" y="49625"/>
                      <a:pt x="146180" y="81572"/>
                      <a:pt x="109763" y="907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9" name="Graphic 145" descr="A pond with koi fish and water lilies">
              <a:extLst>
                <a:ext uri="{FF2B5EF4-FFF2-40B4-BE49-F238E27FC236}">
                  <a16:creationId xmlns:a16="http://schemas.microsoft.com/office/drawing/2014/main" xmlns="" id="{22275432-C4E1-D73B-DCC2-7483988A7C57}"/>
                </a:ext>
              </a:extLst>
            </p:cNvPr>
            <p:cNvGrpSpPr/>
            <p:nvPr/>
          </p:nvGrpSpPr>
          <p:grpSpPr>
            <a:xfrm>
              <a:off x="3216136" y="3676571"/>
              <a:ext cx="2027924" cy="2902663"/>
              <a:chOff x="3216136" y="3676571"/>
              <a:chExt cx="2027924" cy="2902663"/>
            </a:xfrm>
            <a:grpFill/>
          </p:grpSpPr>
          <p:grpSp>
            <p:nvGrpSpPr>
              <p:cNvPr id="270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3753EF12-E884-A91B-C371-7F1F08DCE7A8}"/>
                  </a:ext>
                </a:extLst>
              </p:cNvPr>
              <p:cNvGrpSpPr/>
              <p:nvPr/>
            </p:nvGrpSpPr>
            <p:grpSpPr>
              <a:xfrm>
                <a:off x="4345889" y="4473289"/>
                <a:ext cx="547420" cy="515251"/>
                <a:chOff x="4345889" y="4473289"/>
                <a:chExt cx="547420" cy="515251"/>
              </a:xfrm>
              <a:grpFill/>
            </p:grpSpPr>
            <p:sp>
              <p:nvSpPr>
                <p:cNvPr id="271" name="Freeform: Shape 270">
                  <a:extLst>
                    <a:ext uri="{FF2B5EF4-FFF2-40B4-BE49-F238E27FC236}">
                      <a16:creationId xmlns:a16="http://schemas.microsoft.com/office/drawing/2014/main" xmlns="" id="{35B449ED-9C23-8AA1-81CE-14A3FAAE0A60}"/>
                    </a:ext>
                  </a:extLst>
                </p:cNvPr>
                <p:cNvSpPr/>
                <p:nvPr/>
              </p:nvSpPr>
              <p:spPr>
                <a:xfrm>
                  <a:off x="4345889" y="4473289"/>
                  <a:ext cx="547420" cy="515251"/>
                </a:xfrm>
                <a:custGeom>
                  <a:avLst/>
                  <a:gdLst>
                    <a:gd name="connsiteX0" fmla="*/ 486315 w 547420"/>
                    <a:gd name="connsiteY0" fmla="*/ 186220 h 515251"/>
                    <a:gd name="connsiteX1" fmla="*/ 168173 w 547420"/>
                    <a:gd name="connsiteY1" fmla="*/ 26130 h 515251"/>
                    <a:gd name="connsiteX2" fmla="*/ 154191 w 547420"/>
                    <a:gd name="connsiteY2" fmla="*/ 22974 h 515251"/>
                    <a:gd name="connsiteX3" fmla="*/ 80385 w 547420"/>
                    <a:gd name="connsiteY3" fmla="*/ 9252 h 515251"/>
                    <a:gd name="connsiteX4" fmla="*/ 70142 w 547420"/>
                    <a:gd name="connsiteY4" fmla="*/ 7728 h 515251"/>
                    <a:gd name="connsiteX5" fmla="*/ 32067 w 547420"/>
                    <a:gd name="connsiteY5" fmla="*/ 2883 h 515251"/>
                    <a:gd name="connsiteX6" fmla="*/ 19456 w 547420"/>
                    <a:gd name="connsiteY6" fmla="*/ 1588 h 515251"/>
                    <a:gd name="connsiteX7" fmla="*/ 0 w 547420"/>
                    <a:gd name="connsiteY7" fmla="*/ 0 h 515251"/>
                    <a:gd name="connsiteX8" fmla="*/ 471843 w 547420"/>
                    <a:gd name="connsiteY8" fmla="*/ 515252 h 515251"/>
                    <a:gd name="connsiteX9" fmla="*/ 503815 w 547420"/>
                    <a:gd name="connsiteY9" fmla="*/ 479260 h 515251"/>
                    <a:gd name="connsiteX10" fmla="*/ 507600 w 547420"/>
                    <a:gd name="connsiteY10" fmla="*/ 473761 h 515251"/>
                    <a:gd name="connsiteX11" fmla="*/ 542398 w 547420"/>
                    <a:gd name="connsiteY11" fmla="*/ 391528 h 515251"/>
                    <a:gd name="connsiteX12" fmla="*/ 543789 w 547420"/>
                    <a:gd name="connsiteY12" fmla="*/ 384454 h 515251"/>
                    <a:gd name="connsiteX13" fmla="*/ 547319 w 547420"/>
                    <a:gd name="connsiteY13" fmla="*/ 349345 h 515251"/>
                    <a:gd name="connsiteX14" fmla="*/ 547414 w 547420"/>
                    <a:gd name="connsiteY14" fmla="*/ 340970 h 515251"/>
                    <a:gd name="connsiteX15" fmla="*/ 486315 w 547420"/>
                    <a:gd name="connsiteY15" fmla="*/ 186220 h 515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47420" h="515251">
                      <a:moveTo>
                        <a:pt x="486315" y="186220"/>
                      </a:moveTo>
                      <a:cubicBezTo>
                        <a:pt x="405269" y="97720"/>
                        <a:pt x="273939" y="50749"/>
                        <a:pt x="168173" y="26130"/>
                      </a:cubicBezTo>
                      <a:cubicBezTo>
                        <a:pt x="163455" y="25031"/>
                        <a:pt x="158801" y="23984"/>
                        <a:pt x="154191" y="22974"/>
                      </a:cubicBezTo>
                      <a:cubicBezTo>
                        <a:pt x="127152" y="17043"/>
                        <a:pt x="102102" y="12579"/>
                        <a:pt x="80385" y="9252"/>
                      </a:cubicBezTo>
                      <a:cubicBezTo>
                        <a:pt x="76879" y="8712"/>
                        <a:pt x="73469" y="8210"/>
                        <a:pt x="70142" y="7728"/>
                      </a:cubicBezTo>
                      <a:cubicBezTo>
                        <a:pt x="55499" y="5613"/>
                        <a:pt x="42627" y="4039"/>
                        <a:pt x="32067" y="2883"/>
                      </a:cubicBezTo>
                      <a:cubicBezTo>
                        <a:pt x="27387" y="2368"/>
                        <a:pt x="23190" y="1949"/>
                        <a:pt x="19456" y="1588"/>
                      </a:cubicBezTo>
                      <a:cubicBezTo>
                        <a:pt x="7029" y="400"/>
                        <a:pt x="0" y="0"/>
                        <a:pt x="0" y="0"/>
                      </a:cubicBezTo>
                      <a:lnTo>
                        <a:pt x="471843" y="515252"/>
                      </a:lnTo>
                      <a:cubicBezTo>
                        <a:pt x="483952" y="504165"/>
                        <a:pt x="494595" y="492080"/>
                        <a:pt x="503815" y="479260"/>
                      </a:cubicBezTo>
                      <a:cubicBezTo>
                        <a:pt x="505117" y="477450"/>
                        <a:pt x="506355" y="475602"/>
                        <a:pt x="507600" y="473761"/>
                      </a:cubicBezTo>
                      <a:cubicBezTo>
                        <a:pt x="524694" y="448475"/>
                        <a:pt x="536315" y="420503"/>
                        <a:pt x="542398" y="391528"/>
                      </a:cubicBezTo>
                      <a:cubicBezTo>
                        <a:pt x="542893" y="389172"/>
                        <a:pt x="543363" y="386816"/>
                        <a:pt x="543789" y="384454"/>
                      </a:cubicBezTo>
                      <a:cubicBezTo>
                        <a:pt x="545852" y="372847"/>
                        <a:pt x="547021" y="361112"/>
                        <a:pt x="547319" y="349345"/>
                      </a:cubicBezTo>
                      <a:cubicBezTo>
                        <a:pt x="547389" y="346551"/>
                        <a:pt x="547440" y="343764"/>
                        <a:pt x="547414" y="340970"/>
                      </a:cubicBezTo>
                      <a:cubicBezTo>
                        <a:pt x="546824" y="285617"/>
                        <a:pt x="526650" y="230263"/>
                        <a:pt x="486315" y="1862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2" name="Freeform: Shape 271">
                  <a:extLst>
                    <a:ext uri="{FF2B5EF4-FFF2-40B4-BE49-F238E27FC236}">
                      <a16:creationId xmlns:a16="http://schemas.microsoft.com/office/drawing/2014/main" xmlns="" id="{C8971DE7-D338-AE8E-BAD4-A02149B25456}"/>
                    </a:ext>
                  </a:extLst>
                </p:cNvPr>
                <p:cNvSpPr/>
                <p:nvPr/>
              </p:nvSpPr>
              <p:spPr>
                <a:xfrm>
                  <a:off x="4500079" y="4496269"/>
                  <a:ext cx="393217" cy="326377"/>
                </a:xfrm>
                <a:custGeom>
                  <a:avLst/>
                  <a:gdLst>
                    <a:gd name="connsiteX0" fmla="*/ 13982 w 393217"/>
                    <a:gd name="connsiteY0" fmla="*/ 3156 h 326377"/>
                    <a:gd name="connsiteX1" fmla="*/ 0 w 393217"/>
                    <a:gd name="connsiteY1" fmla="*/ 0 h 326377"/>
                    <a:gd name="connsiteX2" fmla="*/ 393116 w 393217"/>
                    <a:gd name="connsiteY2" fmla="*/ 326377 h 326377"/>
                    <a:gd name="connsiteX3" fmla="*/ 393211 w 393217"/>
                    <a:gd name="connsiteY3" fmla="*/ 318002 h 326377"/>
                    <a:gd name="connsiteX4" fmla="*/ 13982 w 393217"/>
                    <a:gd name="connsiteY4" fmla="*/ 3156 h 326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17" h="326377">
                      <a:moveTo>
                        <a:pt x="13982" y="3156"/>
                      </a:moveTo>
                      <a:cubicBezTo>
                        <a:pt x="9265" y="2058"/>
                        <a:pt x="4610" y="1010"/>
                        <a:pt x="0" y="0"/>
                      </a:cubicBezTo>
                      <a:lnTo>
                        <a:pt x="393116" y="326377"/>
                      </a:lnTo>
                      <a:cubicBezTo>
                        <a:pt x="393186" y="323583"/>
                        <a:pt x="393236" y="320796"/>
                        <a:pt x="393211" y="318002"/>
                      </a:cubicBezTo>
                      <a:lnTo>
                        <a:pt x="13982" y="315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xmlns="" id="{29FFA919-0839-76D7-2E5D-5BC737C0521B}"/>
                    </a:ext>
                  </a:extLst>
                </p:cNvPr>
                <p:cNvSpPr/>
                <p:nvPr/>
              </p:nvSpPr>
              <p:spPr>
                <a:xfrm>
                  <a:off x="4365351" y="4474889"/>
                  <a:ext cx="524326" cy="477672"/>
                </a:xfrm>
                <a:custGeom>
                  <a:avLst/>
                  <a:gdLst>
                    <a:gd name="connsiteX0" fmla="*/ 60928 w 524326"/>
                    <a:gd name="connsiteY0" fmla="*/ 7658 h 477672"/>
                    <a:gd name="connsiteX1" fmla="*/ 50686 w 524326"/>
                    <a:gd name="connsiteY1" fmla="*/ 6134 h 477672"/>
                    <a:gd name="connsiteX2" fmla="*/ 119152 w 524326"/>
                    <a:gd name="connsiteY2" fmla="*/ 80582 h 477672"/>
                    <a:gd name="connsiteX3" fmla="*/ 119069 w 524326"/>
                    <a:gd name="connsiteY3" fmla="*/ 80677 h 477672"/>
                    <a:gd name="connsiteX4" fmla="*/ 12611 w 524326"/>
                    <a:gd name="connsiteY4" fmla="*/ 1296 h 477672"/>
                    <a:gd name="connsiteX5" fmla="*/ 0 w 524326"/>
                    <a:gd name="connsiteY5" fmla="*/ 0 h 477672"/>
                    <a:gd name="connsiteX6" fmla="*/ 143358 w 524326"/>
                    <a:gd name="connsiteY6" fmla="*/ 106896 h 477672"/>
                    <a:gd name="connsiteX7" fmla="*/ 484359 w 524326"/>
                    <a:gd name="connsiteY7" fmla="*/ 477673 h 477672"/>
                    <a:gd name="connsiteX8" fmla="*/ 488144 w 524326"/>
                    <a:gd name="connsiteY8" fmla="*/ 472174 h 477672"/>
                    <a:gd name="connsiteX9" fmla="*/ 171952 w 524326"/>
                    <a:gd name="connsiteY9" fmla="*/ 128372 h 477672"/>
                    <a:gd name="connsiteX10" fmla="*/ 172034 w 524326"/>
                    <a:gd name="connsiteY10" fmla="*/ 128277 h 477672"/>
                    <a:gd name="connsiteX11" fmla="*/ 522936 w 524326"/>
                    <a:gd name="connsiteY11" fmla="*/ 389941 h 477672"/>
                    <a:gd name="connsiteX12" fmla="*/ 524326 w 524326"/>
                    <a:gd name="connsiteY12" fmla="*/ 382867 h 477672"/>
                    <a:gd name="connsiteX13" fmla="*/ 147746 w 524326"/>
                    <a:gd name="connsiteY13" fmla="*/ 102057 h 477672"/>
                    <a:gd name="connsiteX14" fmla="*/ 60928 w 524326"/>
                    <a:gd name="connsiteY14" fmla="*/ 7658 h 47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4326" h="477672">
                      <a:moveTo>
                        <a:pt x="60928" y="7658"/>
                      </a:moveTo>
                      <a:cubicBezTo>
                        <a:pt x="57423" y="7119"/>
                        <a:pt x="54013" y="6617"/>
                        <a:pt x="50686" y="6134"/>
                      </a:cubicBezTo>
                      <a:lnTo>
                        <a:pt x="119152" y="80582"/>
                      </a:lnTo>
                      <a:cubicBezTo>
                        <a:pt x="119406" y="80855"/>
                        <a:pt x="119368" y="80899"/>
                        <a:pt x="119069" y="80677"/>
                      </a:cubicBezTo>
                      <a:lnTo>
                        <a:pt x="12611" y="1296"/>
                      </a:lnTo>
                      <a:cubicBezTo>
                        <a:pt x="7931" y="781"/>
                        <a:pt x="3734" y="362"/>
                        <a:pt x="0" y="0"/>
                      </a:cubicBezTo>
                      <a:lnTo>
                        <a:pt x="143358" y="106896"/>
                      </a:lnTo>
                      <a:lnTo>
                        <a:pt x="484359" y="477673"/>
                      </a:lnTo>
                      <a:cubicBezTo>
                        <a:pt x="485661" y="475863"/>
                        <a:pt x="486899" y="474015"/>
                        <a:pt x="488144" y="472174"/>
                      </a:cubicBezTo>
                      <a:lnTo>
                        <a:pt x="171952" y="128372"/>
                      </a:lnTo>
                      <a:cubicBezTo>
                        <a:pt x="171698" y="128099"/>
                        <a:pt x="171736" y="128054"/>
                        <a:pt x="172034" y="128277"/>
                      </a:cubicBezTo>
                      <a:lnTo>
                        <a:pt x="522936" y="389941"/>
                      </a:lnTo>
                      <a:cubicBezTo>
                        <a:pt x="523431" y="387585"/>
                        <a:pt x="523901" y="385229"/>
                        <a:pt x="524326" y="382867"/>
                      </a:cubicBezTo>
                      <a:lnTo>
                        <a:pt x="147746" y="102057"/>
                      </a:lnTo>
                      <a:lnTo>
                        <a:pt x="60928" y="765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74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665F20B-41F8-7B22-C680-F215AFC21B93}"/>
                  </a:ext>
                </a:extLst>
              </p:cNvPr>
              <p:cNvGrpSpPr/>
              <p:nvPr/>
            </p:nvGrpSpPr>
            <p:grpSpPr>
              <a:xfrm>
                <a:off x="3216136" y="4245362"/>
                <a:ext cx="584986" cy="458152"/>
                <a:chOff x="3216136" y="4245362"/>
                <a:chExt cx="584986" cy="458152"/>
              </a:xfrm>
              <a:grpFill/>
            </p:grpSpPr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xmlns="" id="{5F31F799-B1C4-72C3-58E2-6FA8F2CC264A}"/>
                    </a:ext>
                  </a:extLst>
                </p:cNvPr>
                <p:cNvSpPr/>
                <p:nvPr/>
              </p:nvSpPr>
              <p:spPr>
                <a:xfrm>
                  <a:off x="3216136" y="4245362"/>
                  <a:ext cx="584986" cy="458152"/>
                </a:xfrm>
                <a:custGeom>
                  <a:avLst/>
                  <a:gdLst>
                    <a:gd name="connsiteX0" fmla="*/ 565480 w 584986"/>
                    <a:gd name="connsiteY0" fmla="*/ 197 h 458152"/>
                    <a:gd name="connsiteX1" fmla="*/ 552805 w 584986"/>
                    <a:gd name="connsiteY1" fmla="*/ 26 h 458152"/>
                    <a:gd name="connsiteX2" fmla="*/ 514406 w 584986"/>
                    <a:gd name="connsiteY2" fmla="*/ 438 h 458152"/>
                    <a:gd name="connsiteX3" fmla="*/ 504062 w 584986"/>
                    <a:gd name="connsiteY3" fmla="*/ 769 h 458152"/>
                    <a:gd name="connsiteX4" fmla="*/ 429170 w 584986"/>
                    <a:gd name="connsiteY4" fmla="*/ 5874 h 458152"/>
                    <a:gd name="connsiteX5" fmla="*/ 414914 w 584986"/>
                    <a:gd name="connsiteY5" fmla="*/ 7391 h 458152"/>
                    <a:gd name="connsiteX6" fmla="*/ 80409 w 584986"/>
                    <a:gd name="connsiteY6" fmla="*/ 129648 h 458152"/>
                    <a:gd name="connsiteX7" fmla="*/ 1847 w 584986"/>
                    <a:gd name="connsiteY7" fmla="*/ 276308 h 458152"/>
                    <a:gd name="connsiteX8" fmla="*/ 971 w 584986"/>
                    <a:gd name="connsiteY8" fmla="*/ 284633 h 458152"/>
                    <a:gd name="connsiteX9" fmla="*/ 418 w 584986"/>
                    <a:gd name="connsiteY9" fmla="*/ 319913 h 458152"/>
                    <a:gd name="connsiteX10" fmla="*/ 983 w 584986"/>
                    <a:gd name="connsiteY10" fmla="*/ 327101 h 458152"/>
                    <a:gd name="connsiteX11" fmla="*/ 26047 w 584986"/>
                    <a:gd name="connsiteY11" fmla="*/ 412807 h 458152"/>
                    <a:gd name="connsiteX12" fmla="*/ 29165 w 584986"/>
                    <a:gd name="connsiteY12" fmla="*/ 418707 h 458152"/>
                    <a:gd name="connsiteX13" fmla="*/ 56762 w 584986"/>
                    <a:gd name="connsiteY13" fmla="*/ 458153 h 458152"/>
                    <a:gd name="connsiteX14" fmla="*/ 584987 w 584986"/>
                    <a:gd name="connsiteY14" fmla="*/ 876 h 458152"/>
                    <a:gd name="connsiteX15" fmla="*/ 565480 w 584986"/>
                    <a:gd name="connsiteY15" fmla="*/ 197 h 458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84986" h="458152">
                      <a:moveTo>
                        <a:pt x="565480" y="197"/>
                      </a:moveTo>
                      <a:cubicBezTo>
                        <a:pt x="561727" y="121"/>
                        <a:pt x="557510" y="57"/>
                        <a:pt x="552805" y="26"/>
                      </a:cubicBezTo>
                      <a:cubicBezTo>
                        <a:pt x="542181" y="-51"/>
                        <a:pt x="529208" y="32"/>
                        <a:pt x="514406" y="438"/>
                      </a:cubicBezTo>
                      <a:cubicBezTo>
                        <a:pt x="511047" y="534"/>
                        <a:pt x="507606" y="641"/>
                        <a:pt x="504062" y="769"/>
                      </a:cubicBezTo>
                      <a:cubicBezTo>
                        <a:pt x="482110" y="1568"/>
                        <a:pt x="456710" y="3105"/>
                        <a:pt x="429170" y="5874"/>
                      </a:cubicBezTo>
                      <a:cubicBezTo>
                        <a:pt x="424471" y="6344"/>
                        <a:pt x="419728" y="6845"/>
                        <a:pt x="414914" y="7391"/>
                      </a:cubicBezTo>
                      <a:cubicBezTo>
                        <a:pt x="307009" y="19628"/>
                        <a:pt x="171138" y="51105"/>
                        <a:pt x="80409" y="129648"/>
                      </a:cubicBezTo>
                      <a:cubicBezTo>
                        <a:pt x="35261" y="168739"/>
                        <a:pt x="8819" y="221386"/>
                        <a:pt x="1847" y="276308"/>
                      </a:cubicBezTo>
                      <a:cubicBezTo>
                        <a:pt x="1492" y="279076"/>
                        <a:pt x="1225" y="281858"/>
                        <a:pt x="971" y="284633"/>
                      </a:cubicBezTo>
                      <a:cubicBezTo>
                        <a:pt x="-90" y="296355"/>
                        <a:pt x="-293" y="308147"/>
                        <a:pt x="418" y="319913"/>
                      </a:cubicBezTo>
                      <a:cubicBezTo>
                        <a:pt x="564" y="322313"/>
                        <a:pt x="761" y="324707"/>
                        <a:pt x="983" y="327101"/>
                      </a:cubicBezTo>
                      <a:cubicBezTo>
                        <a:pt x="3676" y="356584"/>
                        <a:pt x="11988" y="385712"/>
                        <a:pt x="26047" y="412807"/>
                      </a:cubicBezTo>
                      <a:cubicBezTo>
                        <a:pt x="27069" y="414776"/>
                        <a:pt x="28079" y="416757"/>
                        <a:pt x="29165" y="418707"/>
                      </a:cubicBezTo>
                      <a:cubicBezTo>
                        <a:pt x="36835" y="432505"/>
                        <a:pt x="46017" y="445738"/>
                        <a:pt x="56762" y="458153"/>
                      </a:cubicBezTo>
                      <a:lnTo>
                        <a:pt x="584987" y="876"/>
                      </a:lnTo>
                      <a:cubicBezTo>
                        <a:pt x="584987" y="864"/>
                        <a:pt x="577957" y="451"/>
                        <a:pt x="565480" y="19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xmlns="" id="{82F74C95-EAC8-57CC-767D-FB005C1F717F}"/>
                    </a:ext>
                  </a:extLst>
                </p:cNvPr>
                <p:cNvSpPr/>
                <p:nvPr/>
              </p:nvSpPr>
              <p:spPr>
                <a:xfrm>
                  <a:off x="3216554" y="4245381"/>
                  <a:ext cx="565061" cy="418680"/>
                </a:xfrm>
                <a:custGeom>
                  <a:avLst/>
                  <a:gdLst>
                    <a:gd name="connsiteX0" fmla="*/ 552386 w 565061"/>
                    <a:gd name="connsiteY0" fmla="*/ 0 h 418680"/>
                    <a:gd name="connsiteX1" fmla="*/ 437439 w 565061"/>
                    <a:gd name="connsiteY1" fmla="*/ 66567 h 418680"/>
                    <a:gd name="connsiteX2" fmla="*/ 437362 w 565061"/>
                    <a:gd name="connsiteY2" fmla="*/ 66465 h 418680"/>
                    <a:gd name="connsiteX3" fmla="*/ 513988 w 565061"/>
                    <a:gd name="connsiteY3" fmla="*/ 413 h 418680"/>
                    <a:gd name="connsiteX4" fmla="*/ 503644 w 565061"/>
                    <a:gd name="connsiteY4" fmla="*/ 743 h 418680"/>
                    <a:gd name="connsiteX5" fmla="*/ 406489 w 565061"/>
                    <a:gd name="connsiteY5" fmla="*/ 84487 h 418680"/>
                    <a:gd name="connsiteX6" fmla="*/ 0 w 565061"/>
                    <a:gd name="connsiteY6" fmla="*/ 319887 h 418680"/>
                    <a:gd name="connsiteX7" fmla="*/ 565 w 565061"/>
                    <a:gd name="connsiteY7" fmla="*/ 327076 h 418680"/>
                    <a:gd name="connsiteX8" fmla="*/ 379349 w 565061"/>
                    <a:gd name="connsiteY8" fmla="*/ 107721 h 418680"/>
                    <a:gd name="connsiteX9" fmla="*/ 379425 w 565061"/>
                    <a:gd name="connsiteY9" fmla="*/ 107823 h 418680"/>
                    <a:gd name="connsiteX10" fmla="*/ 25635 w 565061"/>
                    <a:gd name="connsiteY10" fmla="*/ 412781 h 418680"/>
                    <a:gd name="connsiteX11" fmla="*/ 28753 w 565061"/>
                    <a:gd name="connsiteY11" fmla="*/ 418681 h 418680"/>
                    <a:gd name="connsiteX12" fmla="*/ 410292 w 565061"/>
                    <a:gd name="connsiteY12" fmla="*/ 89801 h 418680"/>
                    <a:gd name="connsiteX13" fmla="*/ 565061 w 565061"/>
                    <a:gd name="connsiteY13" fmla="*/ 171 h 418680"/>
                    <a:gd name="connsiteX14" fmla="*/ 552386 w 565061"/>
                    <a:gd name="connsiteY14" fmla="*/ 0 h 418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5061" h="418680">
                      <a:moveTo>
                        <a:pt x="552386" y="0"/>
                      </a:moveTo>
                      <a:lnTo>
                        <a:pt x="437439" y="66567"/>
                      </a:lnTo>
                      <a:cubicBezTo>
                        <a:pt x="437115" y="66751"/>
                        <a:pt x="437083" y="66706"/>
                        <a:pt x="437362" y="66465"/>
                      </a:cubicBezTo>
                      <a:lnTo>
                        <a:pt x="513988" y="413"/>
                      </a:lnTo>
                      <a:cubicBezTo>
                        <a:pt x="510629" y="508"/>
                        <a:pt x="507187" y="616"/>
                        <a:pt x="503644" y="743"/>
                      </a:cubicBezTo>
                      <a:lnTo>
                        <a:pt x="406489" y="84487"/>
                      </a:lnTo>
                      <a:lnTo>
                        <a:pt x="0" y="319887"/>
                      </a:lnTo>
                      <a:cubicBezTo>
                        <a:pt x="146" y="322288"/>
                        <a:pt x="343" y="324682"/>
                        <a:pt x="565" y="327076"/>
                      </a:cubicBezTo>
                      <a:lnTo>
                        <a:pt x="379349" y="107721"/>
                      </a:lnTo>
                      <a:cubicBezTo>
                        <a:pt x="379673" y="107537"/>
                        <a:pt x="379705" y="107581"/>
                        <a:pt x="379425" y="107823"/>
                      </a:cubicBezTo>
                      <a:lnTo>
                        <a:pt x="25635" y="412781"/>
                      </a:lnTo>
                      <a:cubicBezTo>
                        <a:pt x="26657" y="414750"/>
                        <a:pt x="27667" y="416731"/>
                        <a:pt x="28753" y="418681"/>
                      </a:cubicBezTo>
                      <a:lnTo>
                        <a:pt x="410292" y="89801"/>
                      </a:lnTo>
                      <a:lnTo>
                        <a:pt x="565061" y="171"/>
                      </a:lnTo>
                      <a:cubicBezTo>
                        <a:pt x="561308" y="95"/>
                        <a:pt x="557092" y="38"/>
                        <a:pt x="552386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xmlns="" id="{26FBC964-AA4F-5531-2DAF-2B60C9334BF6}"/>
                    </a:ext>
                  </a:extLst>
                </p:cNvPr>
                <p:cNvSpPr/>
                <p:nvPr/>
              </p:nvSpPr>
              <p:spPr>
                <a:xfrm>
                  <a:off x="3217106" y="4251236"/>
                  <a:ext cx="428199" cy="278758"/>
                </a:xfrm>
                <a:custGeom>
                  <a:avLst/>
                  <a:gdLst>
                    <a:gd name="connsiteX0" fmla="*/ 0 w 428199"/>
                    <a:gd name="connsiteY0" fmla="*/ 278759 h 278758"/>
                    <a:gd name="connsiteX1" fmla="*/ 428200 w 428199"/>
                    <a:gd name="connsiteY1" fmla="*/ 0 h 278758"/>
                    <a:gd name="connsiteX2" fmla="*/ 413944 w 428199"/>
                    <a:gd name="connsiteY2" fmla="*/ 1517 h 278758"/>
                    <a:gd name="connsiteX3" fmla="*/ 876 w 428199"/>
                    <a:gd name="connsiteY3" fmla="*/ 270434 h 278758"/>
                    <a:gd name="connsiteX4" fmla="*/ 0 w 428199"/>
                    <a:gd name="connsiteY4" fmla="*/ 278759 h 278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8199" h="278758">
                      <a:moveTo>
                        <a:pt x="0" y="278759"/>
                      </a:moveTo>
                      <a:lnTo>
                        <a:pt x="428200" y="0"/>
                      </a:lnTo>
                      <a:cubicBezTo>
                        <a:pt x="423500" y="470"/>
                        <a:pt x="418757" y="971"/>
                        <a:pt x="413944" y="1517"/>
                      </a:cubicBezTo>
                      <a:lnTo>
                        <a:pt x="876" y="270434"/>
                      </a:lnTo>
                      <a:cubicBezTo>
                        <a:pt x="527" y="273202"/>
                        <a:pt x="254" y="275977"/>
                        <a:pt x="0" y="2787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xmlns="" id="{5DD48236-677F-4489-972F-2403B02EBCB0}"/>
                  </a:ext>
                </a:extLst>
              </p:cNvPr>
              <p:cNvSpPr/>
              <p:nvPr/>
            </p:nvSpPr>
            <p:spPr>
              <a:xfrm>
                <a:off x="3739482" y="3676571"/>
                <a:ext cx="1504578" cy="2902663"/>
              </a:xfrm>
              <a:custGeom>
                <a:avLst/>
                <a:gdLst>
                  <a:gd name="connsiteX0" fmla="*/ 518885 w 1504578"/>
                  <a:gd name="connsiteY0" fmla="*/ 41970 h 2902663"/>
                  <a:gd name="connsiteX1" fmla="*/ 508497 w 1504578"/>
                  <a:gd name="connsiteY1" fmla="*/ 80191 h 2902663"/>
                  <a:gd name="connsiteX2" fmla="*/ 422308 w 1504578"/>
                  <a:gd name="connsiteY2" fmla="*/ 185499 h 2902663"/>
                  <a:gd name="connsiteX3" fmla="*/ 2364 w 1504578"/>
                  <a:gd name="connsiteY3" fmla="*/ 1123603 h 2902663"/>
                  <a:gd name="connsiteX4" fmla="*/ 368123 w 1504578"/>
                  <a:gd name="connsiteY4" fmla="*/ 2187019 h 2902663"/>
                  <a:gd name="connsiteX5" fmla="*/ 1098907 w 1504578"/>
                  <a:gd name="connsiteY5" fmla="*/ 2661326 h 2902663"/>
                  <a:gd name="connsiteX6" fmla="*/ 1490626 w 1504578"/>
                  <a:gd name="connsiteY6" fmla="*/ 2902664 h 2902663"/>
                  <a:gd name="connsiteX7" fmla="*/ 1431240 w 1504578"/>
                  <a:gd name="connsiteY7" fmla="*/ 2613142 h 2902663"/>
                  <a:gd name="connsiteX8" fmla="*/ 1275761 w 1504578"/>
                  <a:gd name="connsiteY8" fmla="*/ 2551351 h 2902663"/>
                  <a:gd name="connsiteX9" fmla="*/ 1275742 w 1504578"/>
                  <a:gd name="connsiteY9" fmla="*/ 2551236 h 2902663"/>
                  <a:gd name="connsiteX10" fmla="*/ 1394341 w 1504578"/>
                  <a:gd name="connsiteY10" fmla="*/ 2458590 h 2902663"/>
                  <a:gd name="connsiteX11" fmla="*/ 1324243 w 1504578"/>
                  <a:gd name="connsiteY11" fmla="*/ 2171322 h 2902663"/>
                  <a:gd name="connsiteX12" fmla="*/ 1037991 w 1504578"/>
                  <a:gd name="connsiteY12" fmla="*/ 2617511 h 2902663"/>
                  <a:gd name="connsiteX13" fmla="*/ 1037902 w 1504578"/>
                  <a:gd name="connsiteY13" fmla="*/ 2617530 h 2902663"/>
                  <a:gd name="connsiteX14" fmla="*/ 520206 w 1504578"/>
                  <a:gd name="connsiteY14" fmla="*/ 1528232 h 2902663"/>
                  <a:gd name="connsiteX15" fmla="*/ 520333 w 1504578"/>
                  <a:gd name="connsiteY15" fmla="*/ 1528226 h 2902663"/>
                  <a:gd name="connsiteX16" fmla="*/ 571431 w 1504578"/>
                  <a:gd name="connsiteY16" fmla="*/ 1764788 h 2902663"/>
                  <a:gd name="connsiteX17" fmla="*/ 665018 w 1504578"/>
                  <a:gd name="connsiteY17" fmla="*/ 1619627 h 2902663"/>
                  <a:gd name="connsiteX18" fmla="*/ 536195 w 1504578"/>
                  <a:gd name="connsiteY18" fmla="*/ 1438862 h 2902663"/>
                  <a:gd name="connsiteX19" fmla="*/ 731216 w 1504578"/>
                  <a:gd name="connsiteY19" fmla="*/ 896667 h 2902663"/>
                  <a:gd name="connsiteX20" fmla="*/ 775330 w 1504578"/>
                  <a:gd name="connsiteY20" fmla="*/ 168316 h 2902663"/>
                  <a:gd name="connsiteX21" fmla="*/ 779502 w 1504578"/>
                  <a:gd name="connsiteY21" fmla="*/ 160321 h 2902663"/>
                  <a:gd name="connsiteX22" fmla="*/ 694393 w 1504578"/>
                  <a:gd name="connsiteY22" fmla="*/ 33080 h 2902663"/>
                  <a:gd name="connsiteX23" fmla="*/ 518885 w 1504578"/>
                  <a:gd name="connsiteY23" fmla="*/ 41970 h 290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04578" h="2902663">
                    <a:moveTo>
                      <a:pt x="518885" y="41970"/>
                    </a:moveTo>
                    <a:cubicBezTo>
                      <a:pt x="513253" y="54365"/>
                      <a:pt x="509849" y="67237"/>
                      <a:pt x="508497" y="80191"/>
                    </a:cubicBezTo>
                    <a:cubicBezTo>
                      <a:pt x="505595" y="107959"/>
                      <a:pt x="442628" y="157559"/>
                      <a:pt x="422308" y="185499"/>
                    </a:cubicBezTo>
                    <a:cubicBezTo>
                      <a:pt x="144603" y="314194"/>
                      <a:pt x="21737" y="789340"/>
                      <a:pt x="2364" y="1123603"/>
                    </a:cubicBezTo>
                    <a:cubicBezTo>
                      <a:pt x="-19817" y="1506179"/>
                      <a:pt x="115038" y="1908127"/>
                      <a:pt x="368123" y="2187019"/>
                    </a:cubicBezTo>
                    <a:cubicBezTo>
                      <a:pt x="566796" y="2405948"/>
                      <a:pt x="840138" y="2571829"/>
                      <a:pt x="1098907" y="2661326"/>
                    </a:cubicBezTo>
                    <a:lnTo>
                      <a:pt x="1490626" y="2902664"/>
                    </a:lnTo>
                    <a:cubicBezTo>
                      <a:pt x="1490626" y="2902664"/>
                      <a:pt x="1547617" y="2705370"/>
                      <a:pt x="1431240" y="2613142"/>
                    </a:cubicBezTo>
                    <a:cubicBezTo>
                      <a:pt x="1380097" y="2572610"/>
                      <a:pt x="1326491" y="2555281"/>
                      <a:pt x="1275761" y="2551351"/>
                    </a:cubicBezTo>
                    <a:cubicBezTo>
                      <a:pt x="1275640" y="2551338"/>
                      <a:pt x="1275627" y="2551287"/>
                      <a:pt x="1275742" y="2551236"/>
                    </a:cubicBezTo>
                    <a:cubicBezTo>
                      <a:pt x="1324999" y="2527633"/>
                      <a:pt x="1369334" y="2497217"/>
                      <a:pt x="1394341" y="2458590"/>
                    </a:cubicBezTo>
                    <a:cubicBezTo>
                      <a:pt x="1475005" y="2334015"/>
                      <a:pt x="1324243" y="2171322"/>
                      <a:pt x="1324243" y="2171322"/>
                    </a:cubicBezTo>
                    <a:lnTo>
                      <a:pt x="1037991" y="2617511"/>
                    </a:lnTo>
                    <a:cubicBezTo>
                      <a:pt x="1037972" y="2617543"/>
                      <a:pt x="1037928" y="2617549"/>
                      <a:pt x="1037902" y="2617530"/>
                    </a:cubicBezTo>
                    <a:cubicBezTo>
                      <a:pt x="697796" y="2374579"/>
                      <a:pt x="452642" y="1967550"/>
                      <a:pt x="520206" y="1528232"/>
                    </a:cubicBezTo>
                    <a:cubicBezTo>
                      <a:pt x="520403" y="1528226"/>
                      <a:pt x="520142" y="1528232"/>
                      <a:pt x="520333" y="1528226"/>
                    </a:cubicBezTo>
                    <a:lnTo>
                      <a:pt x="571431" y="1764788"/>
                    </a:lnTo>
                    <a:cubicBezTo>
                      <a:pt x="637364" y="1750545"/>
                      <a:pt x="679261" y="1685553"/>
                      <a:pt x="665018" y="1619627"/>
                    </a:cubicBezTo>
                    <a:cubicBezTo>
                      <a:pt x="648679" y="1543993"/>
                      <a:pt x="581325" y="1476702"/>
                      <a:pt x="536195" y="1438862"/>
                    </a:cubicBezTo>
                    <a:cubicBezTo>
                      <a:pt x="576206" y="1244673"/>
                      <a:pt x="639141" y="1119095"/>
                      <a:pt x="731216" y="896667"/>
                    </a:cubicBezTo>
                    <a:cubicBezTo>
                      <a:pt x="849003" y="652859"/>
                      <a:pt x="901561" y="332597"/>
                      <a:pt x="775330" y="168316"/>
                    </a:cubicBezTo>
                    <a:cubicBezTo>
                      <a:pt x="776765" y="165687"/>
                      <a:pt x="778245" y="163090"/>
                      <a:pt x="779502" y="160321"/>
                    </a:cubicBezTo>
                    <a:cubicBezTo>
                      <a:pt x="809804" y="93589"/>
                      <a:pt x="766357" y="65763"/>
                      <a:pt x="694393" y="33080"/>
                    </a:cubicBezTo>
                    <a:cubicBezTo>
                      <a:pt x="622428" y="396"/>
                      <a:pt x="549194" y="-24762"/>
                      <a:pt x="518885" y="4197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7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636790AF-E9C5-6BEF-7A67-016A6BAABB3A}"/>
                  </a:ext>
                </a:extLst>
              </p:cNvPr>
              <p:cNvGrpSpPr/>
              <p:nvPr/>
            </p:nvGrpSpPr>
            <p:grpSpPr>
              <a:xfrm>
                <a:off x="4767207" y="6228073"/>
                <a:ext cx="472927" cy="306457"/>
                <a:chOff x="4767207" y="6228073"/>
                <a:chExt cx="472927" cy="306457"/>
              </a:xfrm>
              <a:grpFill/>
            </p:grpSpPr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xmlns="" id="{0D98F254-9D90-FF35-0DE6-AF2CCA3ED651}"/>
                    </a:ext>
                  </a:extLst>
                </p:cNvPr>
                <p:cNvSpPr/>
                <p:nvPr/>
              </p:nvSpPr>
              <p:spPr>
                <a:xfrm>
                  <a:off x="4955635" y="6362382"/>
                  <a:ext cx="271418" cy="52895"/>
                </a:xfrm>
                <a:custGeom>
                  <a:avLst/>
                  <a:gdLst>
                    <a:gd name="connsiteX0" fmla="*/ 8331 w 271418"/>
                    <a:gd name="connsiteY0" fmla="*/ 52896 h 52895"/>
                    <a:gd name="connsiteX1" fmla="*/ 271418 w 271418"/>
                    <a:gd name="connsiteY1" fmla="*/ 6159 h 52895"/>
                    <a:gd name="connsiteX2" fmla="*/ 269049 w 271418"/>
                    <a:gd name="connsiteY2" fmla="*/ 0 h 52895"/>
                    <a:gd name="connsiteX3" fmla="*/ 0 w 271418"/>
                    <a:gd name="connsiteY3" fmla="*/ 47752 h 52895"/>
                    <a:gd name="connsiteX4" fmla="*/ 8331 w 271418"/>
                    <a:gd name="connsiteY4" fmla="*/ 52896 h 52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18" h="52895">
                      <a:moveTo>
                        <a:pt x="8331" y="52896"/>
                      </a:moveTo>
                      <a:lnTo>
                        <a:pt x="271418" y="6159"/>
                      </a:lnTo>
                      <a:cubicBezTo>
                        <a:pt x="270637" y="4127"/>
                        <a:pt x="269901" y="2032"/>
                        <a:pt x="269049" y="0"/>
                      </a:cubicBezTo>
                      <a:lnTo>
                        <a:pt x="0" y="47752"/>
                      </a:lnTo>
                      <a:lnTo>
                        <a:pt x="8331" y="5289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xmlns="" id="{6C5AC658-920C-2E91-B559-F2CDB396D293}"/>
                    </a:ext>
                  </a:extLst>
                </p:cNvPr>
                <p:cNvSpPr/>
                <p:nvPr/>
              </p:nvSpPr>
              <p:spPr>
                <a:xfrm>
                  <a:off x="5037356" y="6459662"/>
                  <a:ext cx="202778" cy="74869"/>
                </a:xfrm>
                <a:custGeom>
                  <a:avLst/>
                  <a:gdLst>
                    <a:gd name="connsiteX0" fmla="*/ 23949 w 202778"/>
                    <a:gd name="connsiteY0" fmla="*/ 14798 h 74869"/>
                    <a:gd name="connsiteX1" fmla="*/ 201863 w 202778"/>
                    <a:gd name="connsiteY1" fmla="*/ 74869 h 74869"/>
                    <a:gd name="connsiteX2" fmla="*/ 202778 w 202778"/>
                    <a:gd name="connsiteY2" fmla="*/ 68392 h 74869"/>
                    <a:gd name="connsiteX3" fmla="*/ 251 w 202778"/>
                    <a:gd name="connsiteY3" fmla="*/ 66 h 74869"/>
                    <a:gd name="connsiteX4" fmla="*/ 194 w 202778"/>
                    <a:gd name="connsiteY4" fmla="*/ 193 h 74869"/>
                    <a:gd name="connsiteX5" fmla="*/ 23949 w 202778"/>
                    <a:gd name="connsiteY5" fmla="*/ 14798 h 7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2778" h="74869">
                      <a:moveTo>
                        <a:pt x="23949" y="14798"/>
                      </a:moveTo>
                      <a:lnTo>
                        <a:pt x="201863" y="74869"/>
                      </a:lnTo>
                      <a:cubicBezTo>
                        <a:pt x="202175" y="72710"/>
                        <a:pt x="202480" y="70615"/>
                        <a:pt x="202778" y="68392"/>
                      </a:cubicBezTo>
                      <a:lnTo>
                        <a:pt x="251" y="66"/>
                      </a:lnTo>
                      <a:cubicBezTo>
                        <a:pt x="-60" y="-61"/>
                        <a:pt x="-85" y="3"/>
                        <a:pt x="194" y="193"/>
                      </a:cubicBezTo>
                      <a:lnTo>
                        <a:pt x="23949" y="1479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xmlns="" id="{B10B64F9-877E-404A-F024-DC5C649DA8CC}"/>
                    </a:ext>
                  </a:extLst>
                </p:cNvPr>
                <p:cNvSpPr/>
                <p:nvPr/>
              </p:nvSpPr>
              <p:spPr>
                <a:xfrm>
                  <a:off x="4767207" y="6228073"/>
                  <a:ext cx="265809" cy="79666"/>
                </a:xfrm>
                <a:custGeom>
                  <a:avLst/>
                  <a:gdLst>
                    <a:gd name="connsiteX0" fmla="*/ 8189 w 265809"/>
                    <a:gd name="connsiteY0" fmla="*/ 79667 h 79666"/>
                    <a:gd name="connsiteX1" fmla="*/ 265695 w 265809"/>
                    <a:gd name="connsiteY1" fmla="*/ 1905 h 79666"/>
                    <a:gd name="connsiteX2" fmla="*/ 265682 w 265809"/>
                    <a:gd name="connsiteY2" fmla="*/ 1778 h 79666"/>
                    <a:gd name="connsiteX3" fmla="*/ 249527 w 265809"/>
                    <a:gd name="connsiteY3" fmla="*/ 0 h 79666"/>
                    <a:gd name="connsiteX4" fmla="*/ 93 w 265809"/>
                    <a:gd name="connsiteY4" fmla="*/ 74575 h 79666"/>
                    <a:gd name="connsiteX5" fmla="*/ 61 w 265809"/>
                    <a:gd name="connsiteY5" fmla="*/ 74816 h 79666"/>
                    <a:gd name="connsiteX6" fmla="*/ 8189 w 265809"/>
                    <a:gd name="connsiteY6" fmla="*/ 79667 h 79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5809" h="79666">
                      <a:moveTo>
                        <a:pt x="8189" y="79667"/>
                      </a:moveTo>
                      <a:lnTo>
                        <a:pt x="265695" y="1905"/>
                      </a:lnTo>
                      <a:cubicBezTo>
                        <a:pt x="265853" y="1854"/>
                        <a:pt x="265847" y="1797"/>
                        <a:pt x="265682" y="1778"/>
                      </a:cubicBezTo>
                      <a:cubicBezTo>
                        <a:pt x="260272" y="1022"/>
                        <a:pt x="254887" y="438"/>
                        <a:pt x="249527" y="0"/>
                      </a:cubicBezTo>
                      <a:lnTo>
                        <a:pt x="93" y="74575"/>
                      </a:lnTo>
                      <a:cubicBezTo>
                        <a:pt x="-15" y="74606"/>
                        <a:pt x="-34" y="74759"/>
                        <a:pt x="61" y="74816"/>
                      </a:cubicBezTo>
                      <a:lnTo>
                        <a:pt x="8189" y="7966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xmlns="" id="{AF0803F8-0A48-7AE2-DB3A-1EEFA12FD5E9}"/>
                    </a:ext>
                  </a:extLst>
                </p:cNvPr>
                <p:cNvSpPr/>
                <p:nvPr/>
              </p:nvSpPr>
              <p:spPr>
                <a:xfrm>
                  <a:off x="4894148" y="6342379"/>
                  <a:ext cx="324155" cy="35560"/>
                </a:xfrm>
                <a:custGeom>
                  <a:avLst/>
                  <a:gdLst>
                    <a:gd name="connsiteX0" fmla="*/ 9208 w 324155"/>
                    <a:gd name="connsiteY0" fmla="*/ 35560 h 35560"/>
                    <a:gd name="connsiteX1" fmla="*/ 324155 w 324155"/>
                    <a:gd name="connsiteY1" fmla="*/ 6223 h 35560"/>
                    <a:gd name="connsiteX2" fmla="*/ 320840 w 324155"/>
                    <a:gd name="connsiteY2" fmla="*/ 0 h 35560"/>
                    <a:gd name="connsiteX3" fmla="*/ 0 w 324155"/>
                    <a:gd name="connsiteY3" fmla="*/ 29909 h 35560"/>
                    <a:gd name="connsiteX4" fmla="*/ 9208 w 324155"/>
                    <a:gd name="connsiteY4" fmla="*/ 35560 h 35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155" h="35560">
                      <a:moveTo>
                        <a:pt x="9208" y="35560"/>
                      </a:moveTo>
                      <a:lnTo>
                        <a:pt x="324155" y="6223"/>
                      </a:lnTo>
                      <a:cubicBezTo>
                        <a:pt x="323094" y="4134"/>
                        <a:pt x="321983" y="2064"/>
                        <a:pt x="320840" y="0"/>
                      </a:cubicBezTo>
                      <a:lnTo>
                        <a:pt x="0" y="29909"/>
                      </a:lnTo>
                      <a:lnTo>
                        <a:pt x="9208" y="3556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xmlns="" id="{8BC79E4C-78B4-F81A-737F-490F479B07D4}"/>
                    </a:ext>
                  </a:extLst>
                </p:cNvPr>
                <p:cNvSpPr/>
                <p:nvPr/>
              </p:nvSpPr>
              <p:spPr>
                <a:xfrm>
                  <a:off x="4794029" y="6302984"/>
                  <a:ext cx="397364" cy="22123"/>
                </a:xfrm>
                <a:custGeom>
                  <a:avLst/>
                  <a:gdLst>
                    <a:gd name="connsiteX0" fmla="*/ 10121 w 397364"/>
                    <a:gd name="connsiteY0" fmla="*/ 22123 h 22123"/>
                    <a:gd name="connsiteX1" fmla="*/ 397293 w 397364"/>
                    <a:gd name="connsiteY1" fmla="*/ 6267 h 22123"/>
                    <a:gd name="connsiteX2" fmla="*/ 397343 w 397364"/>
                    <a:gd name="connsiteY2" fmla="*/ 6147 h 22123"/>
                    <a:gd name="connsiteX3" fmla="*/ 391381 w 397364"/>
                    <a:gd name="connsiteY3" fmla="*/ 0 h 22123"/>
                    <a:gd name="connsiteX4" fmla="*/ 138 w 397364"/>
                    <a:gd name="connsiteY4" fmla="*/ 16053 h 22123"/>
                    <a:gd name="connsiteX5" fmla="*/ 75 w 397364"/>
                    <a:gd name="connsiteY5" fmla="*/ 16326 h 22123"/>
                    <a:gd name="connsiteX6" fmla="*/ 10121 w 397364"/>
                    <a:gd name="connsiteY6" fmla="*/ 22123 h 2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7364" h="22123">
                      <a:moveTo>
                        <a:pt x="10121" y="22123"/>
                      </a:moveTo>
                      <a:lnTo>
                        <a:pt x="397293" y="6267"/>
                      </a:lnTo>
                      <a:cubicBezTo>
                        <a:pt x="397356" y="6267"/>
                        <a:pt x="397388" y="6191"/>
                        <a:pt x="397343" y="6147"/>
                      </a:cubicBezTo>
                      <a:cubicBezTo>
                        <a:pt x="395445" y="4051"/>
                        <a:pt x="393413" y="2025"/>
                        <a:pt x="391381" y="0"/>
                      </a:cubicBezTo>
                      <a:lnTo>
                        <a:pt x="138" y="16053"/>
                      </a:lnTo>
                      <a:cubicBezTo>
                        <a:pt x="-8" y="16059"/>
                        <a:pt x="-52" y="16250"/>
                        <a:pt x="75" y="16326"/>
                      </a:cubicBezTo>
                      <a:lnTo>
                        <a:pt x="10121" y="22123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xmlns="" id="{02F185C4-2CD9-1FDC-9A47-9A06D7B8AD6E}"/>
                  </a:ext>
                </a:extLst>
              </p:cNvPr>
              <p:cNvSpPr/>
              <p:nvPr/>
            </p:nvSpPr>
            <p:spPr>
              <a:xfrm>
                <a:off x="3627548" y="3734375"/>
                <a:ext cx="1211743" cy="2604090"/>
              </a:xfrm>
              <a:custGeom>
                <a:avLst/>
                <a:gdLst>
                  <a:gd name="connsiteX0" fmla="*/ 324602 w 1211743"/>
                  <a:gd name="connsiteY0" fmla="*/ 997752 h 2604090"/>
                  <a:gd name="connsiteX1" fmla="*/ 711393 w 1211743"/>
                  <a:gd name="connsiteY1" fmla="*/ 7127 h 2604090"/>
                  <a:gd name="connsiteX2" fmla="*/ 711355 w 1211743"/>
                  <a:gd name="connsiteY2" fmla="*/ 7025 h 2604090"/>
                  <a:gd name="connsiteX3" fmla="*/ 160410 w 1211743"/>
                  <a:gd name="connsiteY3" fmla="*/ 372296 h 2604090"/>
                  <a:gd name="connsiteX4" fmla="*/ 2689 w 1211743"/>
                  <a:gd name="connsiteY4" fmla="*/ 979089 h 2604090"/>
                  <a:gd name="connsiteX5" fmla="*/ 1211545 w 1211743"/>
                  <a:gd name="connsiteY5" fmla="*/ 2604067 h 2604090"/>
                  <a:gd name="connsiteX6" fmla="*/ 1211589 w 1211743"/>
                  <a:gd name="connsiteY6" fmla="*/ 2603953 h 2604090"/>
                  <a:gd name="connsiteX7" fmla="*/ 324602 w 1211743"/>
                  <a:gd name="connsiteY7" fmla="*/ 997752 h 2604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1743" h="2604090">
                    <a:moveTo>
                      <a:pt x="324602" y="997752"/>
                    </a:moveTo>
                    <a:cubicBezTo>
                      <a:pt x="346478" y="620359"/>
                      <a:pt x="488572" y="278538"/>
                      <a:pt x="711393" y="7127"/>
                    </a:cubicBezTo>
                    <a:cubicBezTo>
                      <a:pt x="711425" y="7088"/>
                      <a:pt x="711406" y="7031"/>
                      <a:pt x="711355" y="7025"/>
                    </a:cubicBezTo>
                    <a:cubicBezTo>
                      <a:pt x="494014" y="-37908"/>
                      <a:pt x="289271" y="138432"/>
                      <a:pt x="160410" y="372296"/>
                    </a:cubicBezTo>
                    <a:cubicBezTo>
                      <a:pt x="56620" y="560662"/>
                      <a:pt x="13497" y="792590"/>
                      <a:pt x="2689" y="979089"/>
                    </a:cubicBezTo>
                    <a:cubicBezTo>
                      <a:pt x="-42257" y="1754412"/>
                      <a:pt x="481092" y="2431131"/>
                      <a:pt x="1211545" y="2604067"/>
                    </a:cubicBezTo>
                    <a:cubicBezTo>
                      <a:pt x="1211793" y="2604124"/>
                      <a:pt x="1211812" y="2604074"/>
                      <a:pt x="1211589" y="2603953"/>
                    </a:cubicBezTo>
                    <a:cubicBezTo>
                      <a:pt x="649874" y="2294028"/>
                      <a:pt x="284997" y="1680949"/>
                      <a:pt x="324602" y="99775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86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33A4A9F8-CC50-FAB1-7A2F-3B8923254D7F}"/>
                  </a:ext>
                </a:extLst>
              </p:cNvPr>
              <p:cNvGrpSpPr/>
              <p:nvPr/>
            </p:nvGrpSpPr>
            <p:grpSpPr>
              <a:xfrm>
                <a:off x="4017488" y="4317927"/>
                <a:ext cx="206105" cy="554236"/>
                <a:chOff x="4017488" y="4317927"/>
                <a:chExt cx="206105" cy="554236"/>
              </a:xfrm>
              <a:grpFill/>
            </p:grpSpPr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xmlns="" id="{45808B76-7B27-2E15-BF5B-4C097AD0CDC1}"/>
                    </a:ext>
                  </a:extLst>
                </p:cNvPr>
                <p:cNvSpPr/>
                <p:nvPr/>
              </p:nvSpPr>
              <p:spPr>
                <a:xfrm rot="-474534">
                  <a:off x="4075288" y="4729936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3 w 83605"/>
                    <a:gd name="connsiteY1" fmla="*/ 83605 h 83605"/>
                    <a:gd name="connsiteX2" fmla="*/ 0 w 83605"/>
                    <a:gd name="connsiteY2" fmla="*/ 41802 h 83605"/>
                    <a:gd name="connsiteX3" fmla="*/ 41803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90" y="83605"/>
                        <a:pt x="41803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3" y="0"/>
                      </a:cubicBezTo>
                      <a:cubicBezTo>
                        <a:pt x="64890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xmlns="" id="{545566B9-D503-849D-1775-76D9533133B4}"/>
                    </a:ext>
                  </a:extLst>
                </p:cNvPr>
                <p:cNvSpPr/>
                <p:nvPr/>
              </p:nvSpPr>
              <p:spPr>
                <a:xfrm rot="-474534">
                  <a:off x="4125557" y="4481624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2 w 83605"/>
                    <a:gd name="connsiteY1" fmla="*/ 83605 h 83605"/>
                    <a:gd name="connsiteX2" fmla="*/ 0 w 83605"/>
                    <a:gd name="connsiteY2" fmla="*/ 41802 h 83605"/>
                    <a:gd name="connsiteX3" fmla="*/ 41802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xmlns="" id="{49F5E24A-8F41-62C3-50C4-0F71DF48ED6D}"/>
                    </a:ext>
                  </a:extLst>
                </p:cNvPr>
                <p:cNvSpPr/>
                <p:nvPr/>
              </p:nvSpPr>
              <p:spPr>
                <a:xfrm rot="-474534">
                  <a:off x="4091787" y="4323282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3 h 83605"/>
                    <a:gd name="connsiteX1" fmla="*/ 41802 w 83605"/>
                    <a:gd name="connsiteY1" fmla="*/ 83605 h 83605"/>
                    <a:gd name="connsiteX2" fmla="*/ 0 w 83605"/>
                    <a:gd name="connsiteY2" fmla="*/ 41803 h 83605"/>
                    <a:gd name="connsiteX3" fmla="*/ 41802 w 83605"/>
                    <a:gd name="connsiteY3" fmla="*/ 0 h 83605"/>
                    <a:gd name="connsiteX4" fmla="*/ 83605 w 83605"/>
                    <a:gd name="connsiteY4" fmla="*/ 41803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3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3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xmlns="" id="{AD9DDA58-7386-991A-1E64-ADC59B55E5FB}"/>
                    </a:ext>
                  </a:extLst>
                </p:cNvPr>
                <p:cNvSpPr/>
                <p:nvPr/>
              </p:nvSpPr>
              <p:spPr>
                <a:xfrm rot="-474534">
                  <a:off x="4023606" y="4583740"/>
                  <a:ext cx="95543" cy="95543"/>
                </a:xfrm>
                <a:custGeom>
                  <a:avLst/>
                  <a:gdLst>
                    <a:gd name="connsiteX0" fmla="*/ 95543 w 95543"/>
                    <a:gd name="connsiteY0" fmla="*/ 47771 h 95543"/>
                    <a:gd name="connsiteX1" fmla="*/ 47772 w 95543"/>
                    <a:gd name="connsiteY1" fmla="*/ 95543 h 95543"/>
                    <a:gd name="connsiteX2" fmla="*/ 0 w 95543"/>
                    <a:gd name="connsiteY2" fmla="*/ 47771 h 95543"/>
                    <a:gd name="connsiteX3" fmla="*/ 47772 w 95543"/>
                    <a:gd name="connsiteY3" fmla="*/ 0 h 95543"/>
                    <a:gd name="connsiteX4" fmla="*/ 95543 w 95543"/>
                    <a:gd name="connsiteY4" fmla="*/ 47771 h 9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43" h="95543">
                      <a:moveTo>
                        <a:pt x="95543" y="47771"/>
                      </a:moveTo>
                      <a:cubicBezTo>
                        <a:pt x="95543" y="74155"/>
                        <a:pt x="74155" y="95543"/>
                        <a:pt x="47772" y="95543"/>
                      </a:cubicBezTo>
                      <a:cubicBezTo>
                        <a:pt x="21388" y="95543"/>
                        <a:pt x="0" y="74155"/>
                        <a:pt x="0" y="47771"/>
                      </a:cubicBezTo>
                      <a:cubicBezTo>
                        <a:pt x="0" y="21388"/>
                        <a:pt x="21388" y="0"/>
                        <a:pt x="47772" y="0"/>
                      </a:cubicBezTo>
                      <a:cubicBezTo>
                        <a:pt x="74155" y="0"/>
                        <a:pt x="95543" y="21388"/>
                        <a:pt x="95543" y="47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xmlns="" id="{EC5048A1-57CD-F111-43EC-6D1E3C6FC9E8}"/>
                    </a:ext>
                  </a:extLst>
                </p:cNvPr>
                <p:cNvSpPr/>
                <p:nvPr/>
              </p:nvSpPr>
              <p:spPr>
                <a:xfrm>
                  <a:off x="4024407" y="4826622"/>
                  <a:ext cx="45542" cy="45542"/>
                </a:xfrm>
                <a:custGeom>
                  <a:avLst/>
                  <a:gdLst>
                    <a:gd name="connsiteX0" fmla="*/ 45542 w 45542"/>
                    <a:gd name="connsiteY0" fmla="*/ 22771 h 45542"/>
                    <a:gd name="connsiteX1" fmla="*/ 22771 w 45542"/>
                    <a:gd name="connsiteY1" fmla="*/ 45542 h 45542"/>
                    <a:gd name="connsiteX2" fmla="*/ 0 w 45542"/>
                    <a:gd name="connsiteY2" fmla="*/ 22771 h 45542"/>
                    <a:gd name="connsiteX3" fmla="*/ 22771 w 45542"/>
                    <a:gd name="connsiteY3" fmla="*/ 0 h 45542"/>
                    <a:gd name="connsiteX4" fmla="*/ 45542 w 45542"/>
                    <a:gd name="connsiteY4" fmla="*/ 22771 h 45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542" h="45542">
                      <a:moveTo>
                        <a:pt x="45542" y="22771"/>
                      </a:moveTo>
                      <a:cubicBezTo>
                        <a:pt x="45542" y="35347"/>
                        <a:pt x="35347" y="45542"/>
                        <a:pt x="22771" y="45542"/>
                      </a:cubicBezTo>
                      <a:cubicBezTo>
                        <a:pt x="10195" y="45542"/>
                        <a:pt x="0" y="35347"/>
                        <a:pt x="0" y="22771"/>
                      </a:cubicBezTo>
                      <a:cubicBezTo>
                        <a:pt x="0" y="10195"/>
                        <a:pt x="10195" y="0"/>
                        <a:pt x="22771" y="0"/>
                      </a:cubicBezTo>
                      <a:cubicBezTo>
                        <a:pt x="35347" y="0"/>
                        <a:pt x="45542" y="10195"/>
                        <a:pt x="45542" y="22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xmlns="" id="{5551D14C-08CB-A68C-DD57-A3E87D45DF25}"/>
                    </a:ext>
                  </a:extLst>
                </p:cNvPr>
                <p:cNvSpPr/>
                <p:nvPr/>
              </p:nvSpPr>
              <p:spPr>
                <a:xfrm rot="-384435">
                  <a:off x="4161960" y="4589942"/>
                  <a:ext cx="58549" cy="58549"/>
                </a:xfrm>
                <a:custGeom>
                  <a:avLst/>
                  <a:gdLst>
                    <a:gd name="connsiteX0" fmla="*/ 58550 w 58549"/>
                    <a:gd name="connsiteY0" fmla="*/ 29275 h 58549"/>
                    <a:gd name="connsiteX1" fmla="*/ 29275 w 58549"/>
                    <a:gd name="connsiteY1" fmla="*/ 58549 h 58549"/>
                    <a:gd name="connsiteX2" fmla="*/ 0 w 58549"/>
                    <a:gd name="connsiteY2" fmla="*/ 29275 h 58549"/>
                    <a:gd name="connsiteX3" fmla="*/ 29275 w 58549"/>
                    <a:gd name="connsiteY3" fmla="*/ 0 h 58549"/>
                    <a:gd name="connsiteX4" fmla="*/ 58550 w 58549"/>
                    <a:gd name="connsiteY4" fmla="*/ 29275 h 58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549" h="58549">
                      <a:moveTo>
                        <a:pt x="58550" y="29275"/>
                      </a:moveTo>
                      <a:cubicBezTo>
                        <a:pt x="58550" y="45443"/>
                        <a:pt x="45443" y="58549"/>
                        <a:pt x="29275" y="58549"/>
                      </a:cubicBezTo>
                      <a:cubicBezTo>
                        <a:pt x="13107" y="58549"/>
                        <a:pt x="0" y="45443"/>
                        <a:pt x="0" y="29275"/>
                      </a:cubicBezTo>
                      <a:cubicBezTo>
                        <a:pt x="0" y="13107"/>
                        <a:pt x="13107" y="0"/>
                        <a:pt x="29275" y="0"/>
                      </a:cubicBezTo>
                      <a:cubicBezTo>
                        <a:pt x="45443" y="0"/>
                        <a:pt x="58550" y="13107"/>
                        <a:pt x="58550" y="2927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93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9B01967D-6A97-60CE-FAB4-4FD54FE5FA3B}"/>
                  </a:ext>
                </a:extLst>
              </p:cNvPr>
              <p:cNvGrpSpPr/>
              <p:nvPr/>
            </p:nvGrpSpPr>
            <p:grpSpPr>
              <a:xfrm>
                <a:off x="3718861" y="4331248"/>
                <a:ext cx="240889" cy="727322"/>
                <a:chOff x="3718861" y="4331248"/>
                <a:chExt cx="240889" cy="727322"/>
              </a:xfrm>
              <a:grpFill/>
            </p:grpSpPr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xmlns="" id="{152C67BB-C47E-5361-705E-90F19AB63C31}"/>
                    </a:ext>
                  </a:extLst>
                </p:cNvPr>
                <p:cNvSpPr/>
                <p:nvPr/>
              </p:nvSpPr>
              <p:spPr>
                <a:xfrm rot="-462767">
                  <a:off x="3833648" y="4338675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8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8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8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8"/>
                      </a:moveTo>
                      <a:cubicBezTo>
                        <a:pt x="118675" y="92109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9"/>
                        <a:pt x="0" y="59338"/>
                      </a:cubicBezTo>
                      <a:cubicBezTo>
                        <a:pt x="0" y="26567"/>
                        <a:pt x="26567" y="0"/>
                        <a:pt x="59338" y="0"/>
                      </a:cubicBezTo>
                      <a:cubicBezTo>
                        <a:pt x="92109" y="0"/>
                        <a:pt x="118675" y="26567"/>
                        <a:pt x="118675" y="5933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5" name="Freeform: Shape 294">
                  <a:extLst>
                    <a:ext uri="{FF2B5EF4-FFF2-40B4-BE49-F238E27FC236}">
                      <a16:creationId xmlns:a16="http://schemas.microsoft.com/office/drawing/2014/main" xmlns="" id="{7EB6BD40-4EA2-43F9-7AD9-95FB64467533}"/>
                    </a:ext>
                  </a:extLst>
                </p:cNvPr>
                <p:cNvSpPr/>
                <p:nvPr/>
              </p:nvSpPr>
              <p:spPr>
                <a:xfrm rot="-462767">
                  <a:off x="3792409" y="4600273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7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7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7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7"/>
                      </a:moveTo>
                      <a:cubicBezTo>
                        <a:pt x="118675" y="92108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8"/>
                        <a:pt x="0" y="59337"/>
                      </a:cubicBezTo>
                      <a:cubicBezTo>
                        <a:pt x="0" y="26566"/>
                        <a:pt x="26567" y="0"/>
                        <a:pt x="59338" y="0"/>
                      </a:cubicBezTo>
                      <a:cubicBezTo>
                        <a:pt x="92109" y="0"/>
                        <a:pt x="118675" y="26566"/>
                        <a:pt x="118675" y="5933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xmlns="" id="{10951B3C-73D2-7484-06B7-9FA30365C2B3}"/>
                    </a:ext>
                  </a:extLst>
                </p:cNvPr>
                <p:cNvSpPr/>
                <p:nvPr/>
              </p:nvSpPr>
              <p:spPr>
                <a:xfrm rot="-375476">
                  <a:off x="3778252" y="4971183"/>
                  <a:ext cx="83105" cy="83105"/>
                </a:xfrm>
                <a:custGeom>
                  <a:avLst/>
                  <a:gdLst>
                    <a:gd name="connsiteX0" fmla="*/ 83105 w 83105"/>
                    <a:gd name="connsiteY0" fmla="*/ 41553 h 83105"/>
                    <a:gd name="connsiteX1" fmla="*/ 41553 w 83105"/>
                    <a:gd name="connsiteY1" fmla="*/ 83106 h 83105"/>
                    <a:gd name="connsiteX2" fmla="*/ 0 w 83105"/>
                    <a:gd name="connsiteY2" fmla="*/ 41553 h 83105"/>
                    <a:gd name="connsiteX3" fmla="*/ 41553 w 83105"/>
                    <a:gd name="connsiteY3" fmla="*/ 0 h 83105"/>
                    <a:gd name="connsiteX4" fmla="*/ 83105 w 83105"/>
                    <a:gd name="connsiteY4" fmla="*/ 41553 h 8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05" h="83105">
                      <a:moveTo>
                        <a:pt x="83105" y="41553"/>
                      </a:moveTo>
                      <a:cubicBezTo>
                        <a:pt x="83105" y="64502"/>
                        <a:pt x="64501" y="83106"/>
                        <a:pt x="41553" y="83106"/>
                      </a:cubicBezTo>
                      <a:cubicBezTo>
                        <a:pt x="18604" y="83106"/>
                        <a:pt x="0" y="64502"/>
                        <a:pt x="0" y="41553"/>
                      </a:cubicBezTo>
                      <a:cubicBezTo>
                        <a:pt x="0" y="18604"/>
                        <a:pt x="18604" y="0"/>
                        <a:pt x="41553" y="0"/>
                      </a:cubicBezTo>
                      <a:cubicBezTo>
                        <a:pt x="64501" y="0"/>
                        <a:pt x="83105" y="18604"/>
                        <a:pt x="83105" y="415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xmlns="" id="{68B6A4F9-F3DC-5215-60C6-D3C8B4160A38}"/>
                    </a:ext>
                  </a:extLst>
                </p:cNvPr>
                <p:cNvSpPr/>
                <p:nvPr/>
              </p:nvSpPr>
              <p:spPr>
                <a:xfrm rot="-375476">
                  <a:off x="3748885" y="4533913"/>
                  <a:ext cx="55407" cy="55407"/>
                </a:xfrm>
                <a:custGeom>
                  <a:avLst/>
                  <a:gdLst>
                    <a:gd name="connsiteX0" fmla="*/ 55408 w 55407"/>
                    <a:gd name="connsiteY0" fmla="*/ 27704 h 55407"/>
                    <a:gd name="connsiteX1" fmla="*/ 27704 w 55407"/>
                    <a:gd name="connsiteY1" fmla="*/ 55408 h 55407"/>
                    <a:gd name="connsiteX2" fmla="*/ 0 w 55407"/>
                    <a:gd name="connsiteY2" fmla="*/ 27704 h 55407"/>
                    <a:gd name="connsiteX3" fmla="*/ 27704 w 55407"/>
                    <a:gd name="connsiteY3" fmla="*/ 0 h 55407"/>
                    <a:gd name="connsiteX4" fmla="*/ 55408 w 55407"/>
                    <a:gd name="connsiteY4" fmla="*/ 27704 h 55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07" h="55407">
                      <a:moveTo>
                        <a:pt x="55408" y="27704"/>
                      </a:moveTo>
                      <a:cubicBezTo>
                        <a:pt x="55408" y="43004"/>
                        <a:pt x="43004" y="55408"/>
                        <a:pt x="27704" y="55408"/>
                      </a:cubicBezTo>
                      <a:cubicBezTo>
                        <a:pt x="12404" y="55408"/>
                        <a:pt x="0" y="43004"/>
                        <a:pt x="0" y="27704"/>
                      </a:cubicBezTo>
                      <a:cubicBezTo>
                        <a:pt x="0" y="12403"/>
                        <a:pt x="12404" y="0"/>
                        <a:pt x="27704" y="0"/>
                      </a:cubicBezTo>
                      <a:cubicBezTo>
                        <a:pt x="43004" y="0"/>
                        <a:pt x="55408" y="12403"/>
                        <a:pt x="55408" y="2770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xmlns="" id="{5D4DB51A-3209-E6B4-076E-5AAAAD20B064}"/>
                    </a:ext>
                  </a:extLst>
                </p:cNvPr>
                <p:cNvSpPr/>
                <p:nvPr/>
              </p:nvSpPr>
              <p:spPr>
                <a:xfrm rot="-375476">
                  <a:off x="3722191" y="4750898"/>
                  <a:ext cx="64640" cy="64640"/>
                </a:xfrm>
                <a:custGeom>
                  <a:avLst/>
                  <a:gdLst>
                    <a:gd name="connsiteX0" fmla="*/ 64640 w 64640"/>
                    <a:gd name="connsiteY0" fmla="*/ 32320 h 64640"/>
                    <a:gd name="connsiteX1" fmla="*/ 32320 w 64640"/>
                    <a:gd name="connsiteY1" fmla="*/ 64640 h 64640"/>
                    <a:gd name="connsiteX2" fmla="*/ 0 w 64640"/>
                    <a:gd name="connsiteY2" fmla="*/ 32320 h 64640"/>
                    <a:gd name="connsiteX3" fmla="*/ 32320 w 64640"/>
                    <a:gd name="connsiteY3" fmla="*/ 0 h 64640"/>
                    <a:gd name="connsiteX4" fmla="*/ 64640 w 64640"/>
                    <a:gd name="connsiteY4" fmla="*/ 32320 h 6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640" h="64640">
                      <a:moveTo>
                        <a:pt x="64640" y="32320"/>
                      </a:moveTo>
                      <a:cubicBezTo>
                        <a:pt x="64640" y="50170"/>
                        <a:pt x="50170" y="64640"/>
                        <a:pt x="32320" y="64640"/>
                      </a:cubicBezTo>
                      <a:cubicBezTo>
                        <a:pt x="14470" y="64640"/>
                        <a:pt x="0" y="50170"/>
                        <a:pt x="0" y="32320"/>
                      </a:cubicBezTo>
                      <a:cubicBezTo>
                        <a:pt x="0" y="14470"/>
                        <a:pt x="14470" y="0"/>
                        <a:pt x="32320" y="0"/>
                      </a:cubicBezTo>
                      <a:cubicBezTo>
                        <a:pt x="50170" y="0"/>
                        <a:pt x="64640" y="14470"/>
                        <a:pt x="64640" y="323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xmlns="" id="{B14AEE2A-0273-39E8-4423-6D406697B816}"/>
                  </a:ext>
                </a:extLst>
              </p:cNvPr>
              <p:cNvSpPr/>
              <p:nvPr/>
            </p:nvSpPr>
            <p:spPr>
              <a:xfrm>
                <a:off x="4382579" y="3908281"/>
                <a:ext cx="108283" cy="113611"/>
              </a:xfrm>
              <a:custGeom>
                <a:avLst/>
                <a:gdLst>
                  <a:gd name="connsiteX0" fmla="*/ 76689 w 108283"/>
                  <a:gd name="connsiteY0" fmla="*/ 9205 h 113611"/>
                  <a:gd name="connsiteX1" fmla="*/ 91846 w 108283"/>
                  <a:gd name="connsiteY1" fmla="*/ 21765 h 113611"/>
                  <a:gd name="connsiteX2" fmla="*/ 86525 w 108283"/>
                  <a:gd name="connsiteY2" fmla="*/ 113611 h 113611"/>
                  <a:gd name="connsiteX3" fmla="*/ 77870 w 108283"/>
                  <a:gd name="connsiteY3" fmla="*/ 103890 h 113611"/>
                  <a:gd name="connsiteX4" fmla="*/ 82137 w 108283"/>
                  <a:gd name="connsiteY4" fmla="*/ 30420 h 113611"/>
                  <a:gd name="connsiteX5" fmla="*/ 8655 w 108283"/>
                  <a:gd name="connsiteY5" fmla="*/ 26159 h 113611"/>
                  <a:gd name="connsiteX6" fmla="*/ 0 w 108283"/>
                  <a:gd name="connsiteY6" fmla="*/ 16437 h 113611"/>
                  <a:gd name="connsiteX7" fmla="*/ 76689 w 108283"/>
                  <a:gd name="connsiteY7" fmla="*/ 9205 h 11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283" h="113611">
                    <a:moveTo>
                      <a:pt x="76689" y="9205"/>
                    </a:moveTo>
                    <a:cubicBezTo>
                      <a:pt x="82220" y="12513"/>
                      <a:pt x="87344" y="16704"/>
                      <a:pt x="91846" y="21765"/>
                    </a:cubicBezTo>
                    <a:cubicBezTo>
                      <a:pt x="115697" y="48556"/>
                      <a:pt x="113309" y="89748"/>
                      <a:pt x="86525" y="113611"/>
                    </a:cubicBezTo>
                    <a:lnTo>
                      <a:pt x="77870" y="103890"/>
                    </a:lnTo>
                    <a:cubicBezTo>
                      <a:pt x="99301" y="84808"/>
                      <a:pt x="101213" y="51845"/>
                      <a:pt x="82137" y="30420"/>
                    </a:cubicBezTo>
                    <a:cubicBezTo>
                      <a:pt x="63049" y="8963"/>
                      <a:pt x="30087" y="7084"/>
                      <a:pt x="8655" y="26159"/>
                    </a:cubicBezTo>
                    <a:lnTo>
                      <a:pt x="0" y="16437"/>
                    </a:lnTo>
                    <a:cubicBezTo>
                      <a:pt x="21742" y="-2905"/>
                      <a:pt x="52946" y="-4994"/>
                      <a:pt x="76689" y="920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00" name="Graphic 145" descr="A pond with koi fish and water lilies">
              <a:extLst>
                <a:ext uri="{FF2B5EF4-FFF2-40B4-BE49-F238E27FC236}">
                  <a16:creationId xmlns:a16="http://schemas.microsoft.com/office/drawing/2014/main" xmlns="" id="{BE5346BC-8BD8-FC51-1B8F-F5D32F7DD7DA}"/>
                </a:ext>
              </a:extLst>
            </p:cNvPr>
            <p:cNvGrpSpPr/>
            <p:nvPr/>
          </p:nvGrpSpPr>
          <p:grpSpPr>
            <a:xfrm>
              <a:off x="7625553" y="545198"/>
              <a:ext cx="2264725" cy="4303428"/>
              <a:chOff x="7625553" y="545198"/>
              <a:chExt cx="2264725" cy="4303428"/>
            </a:xfrm>
            <a:grpFill/>
          </p:grpSpPr>
          <p:grpSp>
            <p:nvGrpSpPr>
              <p:cNvPr id="30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52A3D4D-0C54-C4D3-6F32-5F754568CA40}"/>
                  </a:ext>
                </a:extLst>
              </p:cNvPr>
              <p:cNvGrpSpPr/>
              <p:nvPr/>
            </p:nvGrpSpPr>
            <p:grpSpPr>
              <a:xfrm>
                <a:off x="7625553" y="2932804"/>
                <a:ext cx="648940" cy="869651"/>
                <a:chOff x="7625553" y="2932804"/>
                <a:chExt cx="648940" cy="869651"/>
              </a:xfrm>
              <a:grpFill/>
            </p:grpSpPr>
            <p:sp>
              <p:nvSpPr>
                <p:cNvPr id="302" name="Freeform: Shape 301">
                  <a:extLst>
                    <a:ext uri="{FF2B5EF4-FFF2-40B4-BE49-F238E27FC236}">
                      <a16:creationId xmlns:a16="http://schemas.microsoft.com/office/drawing/2014/main" xmlns="" id="{3EB4207F-D124-C235-7040-53EA94DFA8C9}"/>
                    </a:ext>
                  </a:extLst>
                </p:cNvPr>
                <p:cNvSpPr/>
                <p:nvPr/>
              </p:nvSpPr>
              <p:spPr>
                <a:xfrm>
                  <a:off x="7625553" y="2932804"/>
                  <a:ext cx="648940" cy="869651"/>
                </a:xfrm>
                <a:custGeom>
                  <a:avLst/>
                  <a:gdLst>
                    <a:gd name="connsiteX0" fmla="*/ 648941 w 648940"/>
                    <a:gd name="connsiteY0" fmla="*/ 869652 h 869651"/>
                    <a:gd name="connsiteX1" fmla="*/ 40865 w 648940"/>
                    <a:gd name="connsiteY1" fmla="*/ 449002 h 869651"/>
                    <a:gd name="connsiteX2" fmla="*/ 171611 w 648940"/>
                    <a:gd name="connsiteY2" fmla="*/ 0 h 869651"/>
                    <a:gd name="connsiteX3" fmla="*/ 648941 w 648940"/>
                    <a:gd name="connsiteY3" fmla="*/ 869652 h 869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8940" h="869651">
                      <a:moveTo>
                        <a:pt x="648941" y="869652"/>
                      </a:moveTo>
                      <a:cubicBezTo>
                        <a:pt x="648941" y="869652"/>
                        <a:pt x="195868" y="731457"/>
                        <a:pt x="40865" y="449002"/>
                      </a:cubicBezTo>
                      <a:cubicBezTo>
                        <a:pt x="-47019" y="288906"/>
                        <a:pt x="11527" y="87878"/>
                        <a:pt x="171611" y="0"/>
                      </a:cubicBezTo>
                      <a:lnTo>
                        <a:pt x="648941" y="86965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3" name="Freeform: Shape 302">
                  <a:extLst>
                    <a:ext uri="{FF2B5EF4-FFF2-40B4-BE49-F238E27FC236}">
                      <a16:creationId xmlns:a16="http://schemas.microsoft.com/office/drawing/2014/main" xmlns="" id="{752C5B94-263A-80CF-A1E2-BD712D4355C7}"/>
                    </a:ext>
                  </a:extLst>
                </p:cNvPr>
                <p:cNvSpPr/>
                <p:nvPr/>
              </p:nvSpPr>
              <p:spPr>
                <a:xfrm>
                  <a:off x="7762176" y="2949689"/>
                  <a:ext cx="470027" cy="838346"/>
                </a:xfrm>
                <a:custGeom>
                  <a:avLst/>
                  <a:gdLst>
                    <a:gd name="connsiteX0" fmla="*/ 0 w 470027"/>
                    <a:gd name="connsiteY0" fmla="*/ 5398 h 838346"/>
                    <a:gd name="connsiteX1" fmla="*/ 456819 w 470027"/>
                    <a:gd name="connsiteY1" fmla="*/ 833476 h 838346"/>
                    <a:gd name="connsiteX2" fmla="*/ 470027 w 470027"/>
                    <a:gd name="connsiteY2" fmla="*/ 838346 h 838346"/>
                    <a:gd name="connsiteX3" fmla="*/ 7556 w 470027"/>
                    <a:gd name="connsiteY3" fmla="*/ 0 h 838346"/>
                    <a:gd name="connsiteX4" fmla="*/ 0 w 470027"/>
                    <a:gd name="connsiteY4" fmla="*/ 5398 h 838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0027" h="838346">
                      <a:moveTo>
                        <a:pt x="0" y="5398"/>
                      </a:moveTo>
                      <a:lnTo>
                        <a:pt x="456819" y="833476"/>
                      </a:lnTo>
                      <a:cubicBezTo>
                        <a:pt x="461455" y="835215"/>
                        <a:pt x="465899" y="836841"/>
                        <a:pt x="470027" y="838346"/>
                      </a:cubicBezTo>
                      <a:lnTo>
                        <a:pt x="7556" y="0"/>
                      </a:lnTo>
                      <a:cubicBezTo>
                        <a:pt x="4953" y="1753"/>
                        <a:pt x="2477" y="3581"/>
                        <a:pt x="0" y="539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4" name="Freeform: Shape 303">
                  <a:extLst>
                    <a:ext uri="{FF2B5EF4-FFF2-40B4-BE49-F238E27FC236}">
                      <a16:creationId xmlns:a16="http://schemas.microsoft.com/office/drawing/2014/main" xmlns="" id="{3C2F4D0F-8E2D-EC9A-CAB8-74887B22BCE4}"/>
                    </a:ext>
                  </a:extLst>
                </p:cNvPr>
                <p:cNvSpPr/>
                <p:nvPr/>
              </p:nvSpPr>
              <p:spPr>
                <a:xfrm>
                  <a:off x="7673403" y="3043180"/>
                  <a:ext cx="560053" cy="685957"/>
                </a:xfrm>
                <a:custGeom>
                  <a:avLst/>
                  <a:gdLst>
                    <a:gd name="connsiteX0" fmla="*/ 0 w 560053"/>
                    <a:gd name="connsiteY0" fmla="*/ 8293 h 685957"/>
                    <a:gd name="connsiteX1" fmla="*/ 559815 w 560053"/>
                    <a:gd name="connsiteY1" fmla="*/ 685762 h 685957"/>
                    <a:gd name="connsiteX2" fmla="*/ 559943 w 560053"/>
                    <a:gd name="connsiteY2" fmla="*/ 685692 h 685957"/>
                    <a:gd name="connsiteX3" fmla="*/ 536702 w 560053"/>
                    <a:gd name="connsiteY3" fmla="*/ 643293 h 685957"/>
                    <a:gd name="connsiteX4" fmla="*/ 5080 w 560053"/>
                    <a:gd name="connsiteY4" fmla="*/ 0 h 685957"/>
                    <a:gd name="connsiteX5" fmla="*/ 0 w 560053"/>
                    <a:gd name="connsiteY5" fmla="*/ 8293 h 685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60053" h="685957">
                      <a:moveTo>
                        <a:pt x="0" y="8293"/>
                      </a:moveTo>
                      <a:lnTo>
                        <a:pt x="559815" y="685762"/>
                      </a:lnTo>
                      <a:cubicBezTo>
                        <a:pt x="560070" y="686048"/>
                        <a:pt x="560133" y="686016"/>
                        <a:pt x="559943" y="685692"/>
                      </a:cubicBezTo>
                      <a:lnTo>
                        <a:pt x="536702" y="643293"/>
                      </a:lnTo>
                      <a:lnTo>
                        <a:pt x="5080" y="0"/>
                      </a:lnTo>
                      <a:cubicBezTo>
                        <a:pt x="3365" y="2724"/>
                        <a:pt x="1715" y="5518"/>
                        <a:pt x="0" y="82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5" name="Freeform: Shape 304">
                  <a:extLst>
                    <a:ext uri="{FF2B5EF4-FFF2-40B4-BE49-F238E27FC236}">
                      <a16:creationId xmlns:a16="http://schemas.microsoft.com/office/drawing/2014/main" xmlns="" id="{D2044189-DB90-516D-909C-90979F31017A}"/>
                    </a:ext>
                  </a:extLst>
                </p:cNvPr>
                <p:cNvSpPr/>
                <p:nvPr/>
              </p:nvSpPr>
              <p:spPr>
                <a:xfrm>
                  <a:off x="7648257" y="3092589"/>
                  <a:ext cx="479298" cy="645794"/>
                </a:xfrm>
                <a:custGeom>
                  <a:avLst/>
                  <a:gdLst>
                    <a:gd name="connsiteX0" fmla="*/ 0 w 479298"/>
                    <a:gd name="connsiteY0" fmla="*/ 9957 h 645794"/>
                    <a:gd name="connsiteX1" fmla="*/ 471869 w 479298"/>
                    <a:gd name="connsiteY1" fmla="*/ 645795 h 645794"/>
                    <a:gd name="connsiteX2" fmla="*/ 479299 w 479298"/>
                    <a:gd name="connsiteY2" fmla="*/ 640289 h 645794"/>
                    <a:gd name="connsiteX3" fmla="*/ 4128 w 479298"/>
                    <a:gd name="connsiteY3" fmla="*/ 0 h 645794"/>
                    <a:gd name="connsiteX4" fmla="*/ 0 w 479298"/>
                    <a:gd name="connsiteY4" fmla="*/ 9957 h 645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9298" h="645794">
                      <a:moveTo>
                        <a:pt x="0" y="9957"/>
                      </a:moveTo>
                      <a:lnTo>
                        <a:pt x="471869" y="645795"/>
                      </a:lnTo>
                      <a:lnTo>
                        <a:pt x="479299" y="640289"/>
                      </a:lnTo>
                      <a:lnTo>
                        <a:pt x="4128" y="0"/>
                      </a:lnTo>
                      <a:cubicBezTo>
                        <a:pt x="2731" y="3302"/>
                        <a:pt x="1334" y="6610"/>
                        <a:pt x="0" y="995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06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F257E0FE-0EB9-C385-A64F-5A445C7DE905}"/>
                  </a:ext>
                </a:extLst>
              </p:cNvPr>
              <p:cNvGrpSpPr/>
              <p:nvPr/>
            </p:nvGrpSpPr>
            <p:grpSpPr>
              <a:xfrm>
                <a:off x="8971089" y="3811257"/>
                <a:ext cx="919190" cy="512618"/>
                <a:chOff x="8971089" y="3811257"/>
                <a:chExt cx="919190" cy="512618"/>
              </a:xfrm>
              <a:grpFill/>
            </p:grpSpPr>
            <p:sp>
              <p:nvSpPr>
                <p:cNvPr id="307" name="Freeform: Shape 306">
                  <a:extLst>
                    <a:ext uri="{FF2B5EF4-FFF2-40B4-BE49-F238E27FC236}">
                      <a16:creationId xmlns:a16="http://schemas.microsoft.com/office/drawing/2014/main" xmlns="" id="{1A77680A-4148-1B68-3D23-8E6721E957B7}"/>
                    </a:ext>
                  </a:extLst>
                </p:cNvPr>
                <p:cNvSpPr/>
                <p:nvPr/>
              </p:nvSpPr>
              <p:spPr>
                <a:xfrm>
                  <a:off x="8971089" y="3811257"/>
                  <a:ext cx="919190" cy="512618"/>
                </a:xfrm>
                <a:custGeom>
                  <a:avLst/>
                  <a:gdLst>
                    <a:gd name="connsiteX0" fmla="*/ 0 w 919190"/>
                    <a:gd name="connsiteY0" fmla="*/ 452895 h 512618"/>
                    <a:gd name="connsiteX1" fmla="*/ 739394 w 919190"/>
                    <a:gd name="connsiteY1" fmla="*/ 445179 h 512618"/>
                    <a:gd name="connsiteX2" fmla="*/ 882650 w 919190"/>
                    <a:gd name="connsiteY2" fmla="*/ 0 h 512618"/>
                    <a:gd name="connsiteX3" fmla="*/ 0 w 919190"/>
                    <a:gd name="connsiteY3" fmla="*/ 452895 h 512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190" h="512618">
                      <a:moveTo>
                        <a:pt x="0" y="452895"/>
                      </a:moveTo>
                      <a:cubicBezTo>
                        <a:pt x="0" y="452895"/>
                        <a:pt x="452755" y="592277"/>
                        <a:pt x="739394" y="445179"/>
                      </a:cubicBezTo>
                      <a:cubicBezTo>
                        <a:pt x="901891" y="361804"/>
                        <a:pt x="966026" y="162490"/>
                        <a:pt x="882650" y="0"/>
                      </a:cubicBezTo>
                      <a:lnTo>
                        <a:pt x="0" y="452895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8" name="Freeform: Shape 307">
                  <a:extLst>
                    <a:ext uri="{FF2B5EF4-FFF2-40B4-BE49-F238E27FC236}">
                      <a16:creationId xmlns:a16="http://schemas.microsoft.com/office/drawing/2014/main" xmlns="" id="{5C06A5B8-A47B-D902-F051-3BA6DC3E2CD6}"/>
                    </a:ext>
                  </a:extLst>
                </p:cNvPr>
                <p:cNvSpPr/>
                <p:nvPr/>
              </p:nvSpPr>
              <p:spPr>
                <a:xfrm>
                  <a:off x="9068307" y="3874966"/>
                  <a:ext cx="812546" cy="416572"/>
                </a:xfrm>
                <a:custGeom>
                  <a:avLst/>
                  <a:gdLst>
                    <a:gd name="connsiteX0" fmla="*/ 14351 w 812546"/>
                    <a:gd name="connsiteY0" fmla="*/ 416573 h 416572"/>
                    <a:gd name="connsiteX1" fmla="*/ 812547 w 812546"/>
                    <a:gd name="connsiteY1" fmla="*/ 9188 h 416572"/>
                    <a:gd name="connsiteX2" fmla="*/ 810197 w 812546"/>
                    <a:gd name="connsiteY2" fmla="*/ 0 h 416572"/>
                    <a:gd name="connsiteX3" fmla="*/ 0 w 812546"/>
                    <a:gd name="connsiteY3" fmla="*/ 413544 h 416572"/>
                    <a:gd name="connsiteX4" fmla="*/ 14351 w 812546"/>
                    <a:gd name="connsiteY4" fmla="*/ 416573 h 41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2546" h="416572">
                      <a:moveTo>
                        <a:pt x="14351" y="416573"/>
                      </a:moveTo>
                      <a:lnTo>
                        <a:pt x="812547" y="9188"/>
                      </a:lnTo>
                      <a:cubicBezTo>
                        <a:pt x="811785" y="6121"/>
                        <a:pt x="811086" y="3054"/>
                        <a:pt x="810197" y="0"/>
                      </a:cubicBezTo>
                      <a:lnTo>
                        <a:pt x="0" y="413544"/>
                      </a:lnTo>
                      <a:cubicBezTo>
                        <a:pt x="4636" y="414547"/>
                        <a:pt x="9461" y="415556"/>
                        <a:pt x="14351" y="4165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9" name="Freeform: Shape 308">
                  <a:extLst>
                    <a:ext uri="{FF2B5EF4-FFF2-40B4-BE49-F238E27FC236}">
                      <a16:creationId xmlns:a16="http://schemas.microsoft.com/office/drawing/2014/main" xmlns="" id="{88770ABE-9400-3CDE-D28C-099B0E7E82C1}"/>
                    </a:ext>
                  </a:extLst>
                </p:cNvPr>
                <p:cNvSpPr/>
                <p:nvPr/>
              </p:nvSpPr>
              <p:spPr>
                <a:xfrm>
                  <a:off x="8997759" y="4010805"/>
                  <a:ext cx="888809" cy="265353"/>
                </a:xfrm>
                <a:custGeom>
                  <a:avLst/>
                  <a:gdLst>
                    <a:gd name="connsiteX0" fmla="*/ 17463 w 888809"/>
                    <a:gd name="connsiteY0" fmla="*/ 265354 h 265353"/>
                    <a:gd name="connsiteX1" fmla="*/ 887159 w 888809"/>
                    <a:gd name="connsiteY1" fmla="*/ 10116 h 265353"/>
                    <a:gd name="connsiteX2" fmla="*/ 888809 w 888809"/>
                    <a:gd name="connsiteY2" fmla="*/ 0 h 265353"/>
                    <a:gd name="connsiteX3" fmla="*/ 0 w 888809"/>
                    <a:gd name="connsiteY3" fmla="*/ 260839 h 265353"/>
                    <a:gd name="connsiteX4" fmla="*/ 17463 w 888809"/>
                    <a:gd name="connsiteY4" fmla="*/ 265354 h 265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8809" h="265353">
                      <a:moveTo>
                        <a:pt x="17463" y="265354"/>
                      </a:moveTo>
                      <a:lnTo>
                        <a:pt x="887159" y="10116"/>
                      </a:lnTo>
                      <a:cubicBezTo>
                        <a:pt x="887794" y="6757"/>
                        <a:pt x="888302" y="3378"/>
                        <a:pt x="888809" y="0"/>
                      </a:cubicBezTo>
                      <a:lnTo>
                        <a:pt x="0" y="260839"/>
                      </a:lnTo>
                      <a:cubicBezTo>
                        <a:pt x="5207" y="262211"/>
                        <a:pt x="10985" y="263722"/>
                        <a:pt x="17463" y="26535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0" name="Freeform: Shape 309">
                  <a:extLst>
                    <a:ext uri="{FF2B5EF4-FFF2-40B4-BE49-F238E27FC236}">
                      <a16:creationId xmlns:a16="http://schemas.microsoft.com/office/drawing/2014/main" xmlns="" id="{98408416-4A3A-0DDE-CD4F-9E912BAAB1EB}"/>
                    </a:ext>
                  </a:extLst>
                </p:cNvPr>
                <p:cNvSpPr/>
                <p:nvPr/>
              </p:nvSpPr>
              <p:spPr>
                <a:xfrm>
                  <a:off x="9187751" y="4069391"/>
                  <a:ext cx="684529" cy="243039"/>
                </a:xfrm>
                <a:custGeom>
                  <a:avLst/>
                  <a:gdLst>
                    <a:gd name="connsiteX0" fmla="*/ 20130 w 684529"/>
                    <a:gd name="connsiteY0" fmla="*/ 243040 h 243039"/>
                    <a:gd name="connsiteX1" fmla="*/ 680530 w 684529"/>
                    <a:gd name="connsiteY1" fmla="*/ 11208 h 243039"/>
                    <a:gd name="connsiteX2" fmla="*/ 684530 w 684529"/>
                    <a:gd name="connsiteY2" fmla="*/ 0 h 243039"/>
                    <a:gd name="connsiteX3" fmla="*/ 0 w 684529"/>
                    <a:gd name="connsiteY3" fmla="*/ 240328 h 243039"/>
                    <a:gd name="connsiteX4" fmla="*/ 20130 w 684529"/>
                    <a:gd name="connsiteY4" fmla="*/ 243040 h 24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84529" h="243039">
                      <a:moveTo>
                        <a:pt x="20130" y="243040"/>
                      </a:moveTo>
                      <a:lnTo>
                        <a:pt x="680530" y="11208"/>
                      </a:lnTo>
                      <a:cubicBezTo>
                        <a:pt x="681927" y="7500"/>
                        <a:pt x="683260" y="3759"/>
                        <a:pt x="684530" y="0"/>
                      </a:cubicBezTo>
                      <a:lnTo>
                        <a:pt x="0" y="240328"/>
                      </a:lnTo>
                      <a:cubicBezTo>
                        <a:pt x="6604" y="241262"/>
                        <a:pt x="13335" y="242170"/>
                        <a:pt x="20130" y="2430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xmlns="" id="{3E787F42-F82E-D989-D503-48BB3489E83B}"/>
                  </a:ext>
                </a:extLst>
              </p:cNvPr>
              <p:cNvSpPr/>
              <p:nvPr/>
            </p:nvSpPr>
            <p:spPr>
              <a:xfrm>
                <a:off x="8367900" y="2379516"/>
                <a:ext cx="267592" cy="500729"/>
              </a:xfrm>
              <a:custGeom>
                <a:avLst/>
                <a:gdLst>
                  <a:gd name="connsiteX0" fmla="*/ 267592 w 267592"/>
                  <a:gd name="connsiteY0" fmla="*/ 500729 h 500729"/>
                  <a:gd name="connsiteX1" fmla="*/ 6544 w 267592"/>
                  <a:gd name="connsiteY1" fmla="*/ 213963 h 500729"/>
                  <a:gd name="connsiteX2" fmla="*/ 126431 w 267592"/>
                  <a:gd name="connsiteY2" fmla="*/ 0 h 500729"/>
                  <a:gd name="connsiteX3" fmla="*/ 267592 w 267592"/>
                  <a:gd name="connsiteY3" fmla="*/ 500729 h 50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7592" h="500729">
                    <a:moveTo>
                      <a:pt x="267592" y="500729"/>
                    </a:moveTo>
                    <a:cubicBezTo>
                      <a:pt x="267592" y="500729"/>
                      <a:pt x="52391" y="376593"/>
                      <a:pt x="6544" y="213963"/>
                    </a:cubicBezTo>
                    <a:cubicBezTo>
                      <a:pt x="-19428" y="121780"/>
                      <a:pt x="34230" y="25984"/>
                      <a:pt x="126431" y="0"/>
                    </a:cubicBezTo>
                    <a:lnTo>
                      <a:pt x="267592" y="50072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FD59D671-4C2D-ACB2-5432-7A9C3EDEF56B}"/>
                  </a:ext>
                </a:extLst>
              </p:cNvPr>
              <p:cNvGrpSpPr/>
              <p:nvPr/>
            </p:nvGrpSpPr>
            <p:grpSpPr>
              <a:xfrm>
                <a:off x="7686122" y="545198"/>
                <a:ext cx="1776865" cy="4303428"/>
                <a:chOff x="7686122" y="545198"/>
                <a:chExt cx="1776865" cy="4303428"/>
              </a:xfrm>
              <a:grpFill/>
            </p:grpSpPr>
            <p:sp>
              <p:nvSpPr>
                <p:cNvPr id="313" name="Freeform: Shape 312">
                  <a:extLst>
                    <a:ext uri="{FF2B5EF4-FFF2-40B4-BE49-F238E27FC236}">
                      <a16:creationId xmlns:a16="http://schemas.microsoft.com/office/drawing/2014/main" xmlns="" id="{DC6BDD41-B0DF-CD94-2CE4-D4E1DC348E6D}"/>
                    </a:ext>
                  </a:extLst>
                </p:cNvPr>
                <p:cNvSpPr/>
                <p:nvPr/>
              </p:nvSpPr>
              <p:spPr>
                <a:xfrm>
                  <a:off x="7686122" y="545198"/>
                  <a:ext cx="1765023" cy="4303428"/>
                </a:xfrm>
                <a:custGeom>
                  <a:avLst/>
                  <a:gdLst>
                    <a:gd name="connsiteX0" fmla="*/ 566846 w 1765023"/>
                    <a:gd name="connsiteY0" fmla="*/ 488074 h 4303428"/>
                    <a:gd name="connsiteX1" fmla="*/ 84881 w 1765023"/>
                    <a:gd name="connsiteY1" fmla="*/ 0 h 4303428"/>
                    <a:gd name="connsiteX2" fmla="*/ 69259 w 1765023"/>
                    <a:gd name="connsiteY2" fmla="*/ 419418 h 4303428"/>
                    <a:gd name="connsiteX3" fmla="*/ 262998 w 1765023"/>
                    <a:gd name="connsiteY3" fmla="*/ 557041 h 4303428"/>
                    <a:gd name="connsiteX4" fmla="*/ 262998 w 1765023"/>
                    <a:gd name="connsiteY4" fmla="*/ 557155 h 4303428"/>
                    <a:gd name="connsiteX5" fmla="*/ 68117 w 1765023"/>
                    <a:gd name="connsiteY5" fmla="*/ 645033 h 4303428"/>
                    <a:gd name="connsiteX6" fmla="*/ 68053 w 1765023"/>
                    <a:gd name="connsiteY6" fmla="*/ 1064901 h 4303428"/>
                    <a:gd name="connsiteX7" fmla="*/ 614026 w 1765023"/>
                    <a:gd name="connsiteY7" fmla="*/ 549370 h 4303428"/>
                    <a:gd name="connsiteX8" fmla="*/ 614090 w 1765023"/>
                    <a:gd name="connsiteY8" fmla="*/ 549377 h 4303428"/>
                    <a:gd name="connsiteX9" fmla="*/ 971595 w 1765023"/>
                    <a:gd name="connsiteY9" fmla="*/ 1139679 h 4303428"/>
                    <a:gd name="connsiteX10" fmla="*/ 1020553 w 1765023"/>
                    <a:gd name="connsiteY10" fmla="*/ 1162945 h 4303428"/>
                    <a:gd name="connsiteX11" fmla="*/ 1034142 w 1765023"/>
                    <a:gd name="connsiteY11" fmla="*/ 2211121 h 4303428"/>
                    <a:gd name="connsiteX12" fmla="*/ 1001947 w 1765023"/>
                    <a:gd name="connsiteY12" fmla="*/ 2285626 h 4303428"/>
                    <a:gd name="connsiteX13" fmla="*/ 942766 w 1765023"/>
                    <a:gd name="connsiteY13" fmla="*/ 2317490 h 4303428"/>
                    <a:gd name="connsiteX14" fmla="*/ 756520 w 1765023"/>
                    <a:gd name="connsiteY14" fmla="*/ 2651189 h 4303428"/>
                    <a:gd name="connsiteX15" fmla="*/ 749662 w 1765023"/>
                    <a:gd name="connsiteY15" fmla="*/ 2752985 h 4303428"/>
                    <a:gd name="connsiteX16" fmla="*/ 500742 w 1765023"/>
                    <a:gd name="connsiteY16" fmla="*/ 3081490 h 4303428"/>
                    <a:gd name="connsiteX17" fmla="*/ 197593 w 1765023"/>
                    <a:gd name="connsiteY17" fmla="*/ 3663995 h 4303428"/>
                    <a:gd name="connsiteX18" fmla="*/ 138602 w 1765023"/>
                    <a:gd name="connsiteY18" fmla="*/ 3715563 h 4303428"/>
                    <a:gd name="connsiteX19" fmla="*/ 171431 w 1765023"/>
                    <a:gd name="connsiteY19" fmla="*/ 4045350 h 4303428"/>
                    <a:gd name="connsiteX20" fmla="*/ 245980 w 1765023"/>
                    <a:gd name="connsiteY20" fmla="*/ 4257447 h 4303428"/>
                    <a:gd name="connsiteX21" fmla="*/ 483534 w 1765023"/>
                    <a:gd name="connsiteY21" fmla="*/ 4271016 h 4303428"/>
                    <a:gd name="connsiteX22" fmla="*/ 745408 w 1765023"/>
                    <a:gd name="connsiteY22" fmla="*/ 4257605 h 4303428"/>
                    <a:gd name="connsiteX23" fmla="*/ 752837 w 1765023"/>
                    <a:gd name="connsiteY23" fmla="*/ 4255484 h 4303428"/>
                    <a:gd name="connsiteX24" fmla="*/ 753282 w 1765023"/>
                    <a:gd name="connsiteY24" fmla="*/ 4256316 h 4303428"/>
                    <a:gd name="connsiteX25" fmla="*/ 865677 w 1765023"/>
                    <a:gd name="connsiteY25" fmla="*/ 4290765 h 4303428"/>
                    <a:gd name="connsiteX26" fmla="*/ 906126 w 1765023"/>
                    <a:gd name="connsiteY26" fmla="*/ 4192943 h 4303428"/>
                    <a:gd name="connsiteX27" fmla="*/ 1256138 w 1765023"/>
                    <a:gd name="connsiteY27" fmla="*/ 3915886 h 4303428"/>
                    <a:gd name="connsiteX28" fmla="*/ 1389742 w 1765023"/>
                    <a:gd name="connsiteY28" fmla="*/ 3746703 h 4303428"/>
                    <a:gd name="connsiteX29" fmla="*/ 1376153 w 1765023"/>
                    <a:gd name="connsiteY29" fmla="*/ 3670770 h 4303428"/>
                    <a:gd name="connsiteX30" fmla="*/ 1621708 w 1765023"/>
                    <a:gd name="connsiteY30" fmla="*/ 3123826 h 4303428"/>
                    <a:gd name="connsiteX31" fmla="*/ 1721593 w 1765023"/>
                    <a:gd name="connsiteY31" fmla="*/ 2316105 h 4303428"/>
                    <a:gd name="connsiteX32" fmla="*/ 1764964 w 1765023"/>
                    <a:gd name="connsiteY32" fmla="*/ 2246046 h 4303428"/>
                    <a:gd name="connsiteX33" fmla="*/ 1707750 w 1765023"/>
                    <a:gd name="connsiteY33" fmla="*/ 1925619 h 4303428"/>
                    <a:gd name="connsiteX34" fmla="*/ 1652188 w 1765023"/>
                    <a:gd name="connsiteY34" fmla="*/ 1906315 h 4303428"/>
                    <a:gd name="connsiteX35" fmla="*/ 1283062 w 1765023"/>
                    <a:gd name="connsiteY35" fmla="*/ 1142619 h 4303428"/>
                    <a:gd name="connsiteX36" fmla="*/ 1291000 w 1765023"/>
                    <a:gd name="connsiteY36" fmla="*/ 1084409 h 4303428"/>
                    <a:gd name="connsiteX37" fmla="*/ 566846 w 1765023"/>
                    <a:gd name="connsiteY37" fmla="*/ 488074 h 4303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765023" h="4303428">
                      <a:moveTo>
                        <a:pt x="566846" y="488074"/>
                      </a:moveTo>
                      <a:lnTo>
                        <a:pt x="84881" y="0"/>
                      </a:lnTo>
                      <a:cubicBezTo>
                        <a:pt x="84881" y="0"/>
                        <a:pt x="-60217" y="252990"/>
                        <a:pt x="69259" y="419418"/>
                      </a:cubicBezTo>
                      <a:cubicBezTo>
                        <a:pt x="126156" y="492582"/>
                        <a:pt x="194291" y="534543"/>
                        <a:pt x="262998" y="557041"/>
                      </a:cubicBezTo>
                      <a:cubicBezTo>
                        <a:pt x="263061" y="557060"/>
                        <a:pt x="263061" y="557143"/>
                        <a:pt x="262998" y="557155"/>
                      </a:cubicBezTo>
                      <a:cubicBezTo>
                        <a:pt x="187052" y="573119"/>
                        <a:pt x="115615" y="600158"/>
                        <a:pt x="68117" y="645033"/>
                      </a:cubicBezTo>
                      <a:cubicBezTo>
                        <a:pt x="-85109" y="789711"/>
                        <a:pt x="68053" y="1064901"/>
                        <a:pt x="68053" y="1064901"/>
                      </a:cubicBezTo>
                      <a:lnTo>
                        <a:pt x="614026" y="549370"/>
                      </a:lnTo>
                      <a:cubicBezTo>
                        <a:pt x="614026" y="549345"/>
                        <a:pt x="614090" y="549345"/>
                        <a:pt x="614090" y="549377"/>
                      </a:cubicBezTo>
                      <a:cubicBezTo>
                        <a:pt x="765664" y="721589"/>
                        <a:pt x="889743" y="923144"/>
                        <a:pt x="971595" y="1139679"/>
                      </a:cubicBezTo>
                      <a:cubicBezTo>
                        <a:pt x="973881" y="1145731"/>
                        <a:pt x="1018331" y="1156875"/>
                        <a:pt x="1020553" y="1162945"/>
                      </a:cubicBezTo>
                      <a:cubicBezTo>
                        <a:pt x="1146791" y="1507966"/>
                        <a:pt x="1182351" y="1852847"/>
                        <a:pt x="1034142" y="2211121"/>
                      </a:cubicBezTo>
                      <a:cubicBezTo>
                        <a:pt x="1027665" y="2226723"/>
                        <a:pt x="1008424" y="2270779"/>
                        <a:pt x="1001947" y="2285626"/>
                      </a:cubicBezTo>
                      <a:cubicBezTo>
                        <a:pt x="997630" y="2295557"/>
                        <a:pt x="947084" y="2307870"/>
                        <a:pt x="942766" y="2317490"/>
                      </a:cubicBezTo>
                      <a:cubicBezTo>
                        <a:pt x="884536" y="2446808"/>
                        <a:pt x="824465" y="2550084"/>
                        <a:pt x="756520" y="2651189"/>
                      </a:cubicBezTo>
                      <a:cubicBezTo>
                        <a:pt x="744392" y="2669242"/>
                        <a:pt x="762362" y="2734856"/>
                        <a:pt x="749662" y="2752985"/>
                      </a:cubicBezTo>
                      <a:cubicBezTo>
                        <a:pt x="678923" y="2853754"/>
                        <a:pt x="598088" y="2948521"/>
                        <a:pt x="500742" y="3081490"/>
                      </a:cubicBezTo>
                      <a:cubicBezTo>
                        <a:pt x="351772" y="3262173"/>
                        <a:pt x="245853" y="3452571"/>
                        <a:pt x="197593" y="3663995"/>
                      </a:cubicBezTo>
                      <a:cubicBezTo>
                        <a:pt x="193593" y="3681590"/>
                        <a:pt x="141522" y="3698227"/>
                        <a:pt x="138602" y="3715563"/>
                      </a:cubicBezTo>
                      <a:cubicBezTo>
                        <a:pt x="118028" y="3837489"/>
                        <a:pt x="125521" y="3951211"/>
                        <a:pt x="171431" y="4045350"/>
                      </a:cubicBezTo>
                      <a:cubicBezTo>
                        <a:pt x="150857" y="4119004"/>
                        <a:pt x="177971" y="4204024"/>
                        <a:pt x="245980" y="4257447"/>
                      </a:cubicBezTo>
                      <a:cubicBezTo>
                        <a:pt x="318815" y="4314648"/>
                        <a:pt x="415716" y="4317676"/>
                        <a:pt x="483534" y="4271016"/>
                      </a:cubicBezTo>
                      <a:cubicBezTo>
                        <a:pt x="568687" y="4288308"/>
                        <a:pt x="657143" y="4282212"/>
                        <a:pt x="745408" y="4257605"/>
                      </a:cubicBezTo>
                      <a:cubicBezTo>
                        <a:pt x="747884" y="4256913"/>
                        <a:pt x="752837" y="4255484"/>
                        <a:pt x="752837" y="4255484"/>
                      </a:cubicBezTo>
                      <a:lnTo>
                        <a:pt x="753282" y="4256316"/>
                      </a:lnTo>
                      <a:cubicBezTo>
                        <a:pt x="774808" y="4296868"/>
                        <a:pt x="825100" y="4312291"/>
                        <a:pt x="865677" y="4290765"/>
                      </a:cubicBezTo>
                      <a:cubicBezTo>
                        <a:pt x="901491" y="4271753"/>
                        <a:pt x="917683" y="4230300"/>
                        <a:pt x="906126" y="4192943"/>
                      </a:cubicBezTo>
                      <a:cubicBezTo>
                        <a:pt x="1030649" y="4127837"/>
                        <a:pt x="1150601" y="4030752"/>
                        <a:pt x="1256138" y="3915886"/>
                      </a:cubicBezTo>
                      <a:cubicBezTo>
                        <a:pt x="1304398" y="3863391"/>
                        <a:pt x="1348911" y="3806285"/>
                        <a:pt x="1389742" y="3746703"/>
                      </a:cubicBezTo>
                      <a:cubicBezTo>
                        <a:pt x="1400918" y="3730314"/>
                        <a:pt x="1365485" y="3687534"/>
                        <a:pt x="1376153" y="3670770"/>
                      </a:cubicBezTo>
                      <a:cubicBezTo>
                        <a:pt x="1492993" y="3487382"/>
                        <a:pt x="1567097" y="3301962"/>
                        <a:pt x="1621708" y="3123826"/>
                      </a:cubicBezTo>
                      <a:cubicBezTo>
                        <a:pt x="1706163" y="2848216"/>
                        <a:pt x="1742358" y="2587117"/>
                        <a:pt x="1721593" y="2316105"/>
                      </a:cubicBezTo>
                      <a:cubicBezTo>
                        <a:pt x="1720133" y="2296821"/>
                        <a:pt x="1766932" y="2265248"/>
                        <a:pt x="1764964" y="2246046"/>
                      </a:cubicBezTo>
                      <a:cubicBezTo>
                        <a:pt x="1753724" y="2136699"/>
                        <a:pt x="1734610" y="2031117"/>
                        <a:pt x="1707750" y="1925619"/>
                      </a:cubicBezTo>
                      <a:cubicBezTo>
                        <a:pt x="1705782" y="1917980"/>
                        <a:pt x="1654220" y="1913935"/>
                        <a:pt x="1652188" y="1906315"/>
                      </a:cubicBezTo>
                      <a:cubicBezTo>
                        <a:pt x="1573829" y="1611954"/>
                        <a:pt x="1470641" y="1381836"/>
                        <a:pt x="1283062" y="1142619"/>
                      </a:cubicBezTo>
                      <a:cubicBezTo>
                        <a:pt x="1280649" y="1139596"/>
                        <a:pt x="1293349" y="1087419"/>
                        <a:pt x="1291000" y="1084409"/>
                      </a:cubicBezTo>
                      <a:cubicBezTo>
                        <a:pt x="1098150" y="841115"/>
                        <a:pt x="853422" y="636016"/>
                        <a:pt x="566846" y="48807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xmlns="" id="{57DC9A8D-3907-CA18-0D96-FF046C122CB9}"/>
                    </a:ext>
                  </a:extLst>
                </p:cNvPr>
                <p:cNvSpPr/>
                <p:nvPr/>
              </p:nvSpPr>
              <p:spPr>
                <a:xfrm>
                  <a:off x="7824723" y="3196386"/>
                  <a:ext cx="746554" cy="1067749"/>
                </a:xfrm>
                <a:custGeom>
                  <a:avLst/>
                  <a:gdLst>
                    <a:gd name="connsiteX0" fmla="*/ 587057 w 746554"/>
                    <a:gd name="connsiteY0" fmla="*/ 805599 h 1067749"/>
                    <a:gd name="connsiteX1" fmla="*/ 617982 w 746554"/>
                    <a:gd name="connsiteY1" fmla="*/ 0 h 1067749"/>
                    <a:gd name="connsiteX2" fmla="*/ 332867 w 746554"/>
                    <a:gd name="connsiteY2" fmla="*/ 391192 h 1067749"/>
                    <a:gd name="connsiteX3" fmla="*/ 0 w 746554"/>
                    <a:gd name="connsiteY3" fmla="*/ 1064381 h 1067749"/>
                    <a:gd name="connsiteX4" fmla="*/ 587057 w 746554"/>
                    <a:gd name="connsiteY4" fmla="*/ 805599 h 1067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6554" h="1067749">
                      <a:moveTo>
                        <a:pt x="587057" y="805599"/>
                      </a:moveTo>
                      <a:cubicBezTo>
                        <a:pt x="790639" y="553561"/>
                        <a:pt x="797560" y="213424"/>
                        <a:pt x="617982" y="0"/>
                      </a:cubicBezTo>
                      <a:cubicBezTo>
                        <a:pt x="538544" y="118084"/>
                        <a:pt x="447421" y="234715"/>
                        <a:pt x="332867" y="391192"/>
                      </a:cubicBezTo>
                      <a:cubicBezTo>
                        <a:pt x="171323" y="587121"/>
                        <a:pt x="37846" y="838632"/>
                        <a:pt x="0" y="1064381"/>
                      </a:cubicBezTo>
                      <a:cubicBezTo>
                        <a:pt x="207518" y="1086949"/>
                        <a:pt x="433578" y="995623"/>
                        <a:pt x="587057" y="80559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5" name="Freeform: Shape 314">
                  <a:extLst>
                    <a:ext uri="{FF2B5EF4-FFF2-40B4-BE49-F238E27FC236}">
                      <a16:creationId xmlns:a16="http://schemas.microsoft.com/office/drawing/2014/main" xmlns="" id="{63299E09-621B-145F-095C-65B9A92F9C6D}"/>
                    </a:ext>
                  </a:extLst>
                </p:cNvPr>
                <p:cNvSpPr/>
                <p:nvPr/>
              </p:nvSpPr>
              <p:spPr>
                <a:xfrm>
                  <a:off x="8651269" y="2791256"/>
                  <a:ext cx="811717" cy="1500670"/>
                </a:xfrm>
                <a:custGeom>
                  <a:avLst/>
                  <a:gdLst>
                    <a:gd name="connsiteX0" fmla="*/ 225522 w 811717"/>
                    <a:gd name="connsiteY0" fmla="*/ 353073 h 1500670"/>
                    <a:gd name="connsiteX1" fmla="*/ 195360 w 811717"/>
                    <a:gd name="connsiteY1" fmla="*/ 1397368 h 1500670"/>
                    <a:gd name="connsiteX2" fmla="*/ 424595 w 811717"/>
                    <a:gd name="connsiteY2" fmla="*/ 1500670 h 1500670"/>
                    <a:gd name="connsiteX3" fmla="*/ 712948 w 811717"/>
                    <a:gd name="connsiteY3" fmla="*/ 885933 h 1500670"/>
                    <a:gd name="connsiteX4" fmla="*/ 799816 w 811717"/>
                    <a:gd name="connsiteY4" fmla="*/ 0 h 1500670"/>
                    <a:gd name="connsiteX5" fmla="*/ 225522 w 811717"/>
                    <a:gd name="connsiteY5" fmla="*/ 353073 h 1500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11717" h="1500670">
                      <a:moveTo>
                        <a:pt x="225522" y="353073"/>
                      </a:moveTo>
                      <a:cubicBezTo>
                        <a:pt x="-62959" y="710235"/>
                        <a:pt x="-76484" y="1177786"/>
                        <a:pt x="195360" y="1397368"/>
                      </a:cubicBezTo>
                      <a:cubicBezTo>
                        <a:pt x="262415" y="1451534"/>
                        <a:pt x="340584" y="1485513"/>
                        <a:pt x="424595" y="1500670"/>
                      </a:cubicBezTo>
                      <a:cubicBezTo>
                        <a:pt x="558580" y="1305033"/>
                        <a:pt x="653385" y="1080294"/>
                        <a:pt x="712948" y="885933"/>
                      </a:cubicBezTo>
                      <a:cubicBezTo>
                        <a:pt x="803626" y="589966"/>
                        <a:pt x="829915" y="289643"/>
                        <a:pt x="799816" y="0"/>
                      </a:cubicBezTo>
                      <a:cubicBezTo>
                        <a:pt x="597061" y="32214"/>
                        <a:pt x="385733" y="154743"/>
                        <a:pt x="225522" y="3530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6" name="Freeform: Shape 315">
                  <a:extLst>
                    <a:ext uri="{FF2B5EF4-FFF2-40B4-BE49-F238E27FC236}">
                      <a16:creationId xmlns:a16="http://schemas.microsoft.com/office/drawing/2014/main" xmlns="" id="{85F2D22D-406B-075A-EF21-F059D27DE81B}"/>
                    </a:ext>
                  </a:extLst>
                </p:cNvPr>
                <p:cNvSpPr/>
                <p:nvPr/>
              </p:nvSpPr>
              <p:spPr>
                <a:xfrm>
                  <a:off x="8628888" y="1626827"/>
                  <a:ext cx="764984" cy="1255111"/>
                </a:xfrm>
                <a:custGeom>
                  <a:avLst/>
                  <a:gdLst>
                    <a:gd name="connsiteX0" fmla="*/ 671640 w 764984"/>
                    <a:gd name="connsiteY0" fmla="*/ 992953 h 1255111"/>
                    <a:gd name="connsiteX1" fmla="*/ 764984 w 764984"/>
                    <a:gd name="connsiteY1" fmla="*/ 844014 h 1255111"/>
                    <a:gd name="connsiteX2" fmla="*/ 348234 w 764984"/>
                    <a:gd name="connsiteY2" fmla="*/ 2773 h 1255111"/>
                    <a:gd name="connsiteX3" fmla="*/ 28829 w 764984"/>
                    <a:gd name="connsiteY3" fmla="*/ 58062 h 1255111"/>
                    <a:gd name="connsiteX4" fmla="*/ 32321 w 764984"/>
                    <a:gd name="connsiteY4" fmla="*/ 1160943 h 1255111"/>
                    <a:gd name="connsiteX5" fmla="*/ 0 w 764984"/>
                    <a:gd name="connsiteY5" fmla="*/ 1235854 h 1255111"/>
                    <a:gd name="connsiteX6" fmla="*/ 671640 w 764984"/>
                    <a:gd name="connsiteY6" fmla="*/ 992953 h 1255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64984" h="1255111">
                      <a:moveTo>
                        <a:pt x="671640" y="992953"/>
                      </a:moveTo>
                      <a:cubicBezTo>
                        <a:pt x="709613" y="945925"/>
                        <a:pt x="740601" y="895792"/>
                        <a:pt x="764984" y="844014"/>
                      </a:cubicBezTo>
                      <a:cubicBezTo>
                        <a:pt x="686816" y="537284"/>
                        <a:pt x="544385" y="250270"/>
                        <a:pt x="348234" y="2773"/>
                      </a:cubicBezTo>
                      <a:cubicBezTo>
                        <a:pt x="242316" y="-7654"/>
                        <a:pt x="131890" y="11447"/>
                        <a:pt x="28829" y="58062"/>
                      </a:cubicBezTo>
                      <a:cubicBezTo>
                        <a:pt x="161163" y="407903"/>
                        <a:pt x="183197" y="796300"/>
                        <a:pt x="32321" y="1160943"/>
                      </a:cubicBezTo>
                      <a:cubicBezTo>
                        <a:pt x="21590" y="1186997"/>
                        <a:pt x="10795" y="1211838"/>
                        <a:pt x="0" y="1235854"/>
                      </a:cubicBezTo>
                      <a:cubicBezTo>
                        <a:pt x="228346" y="1297639"/>
                        <a:pt x="496951" y="1209196"/>
                        <a:pt x="671640" y="9929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317" name="Graphic 145" descr="A pond with koi fish and water lilies">
                  <a:extLst>
                    <a:ext uri="{FF2B5EF4-FFF2-40B4-BE49-F238E27FC236}">
                      <a16:creationId xmlns:a16="http://schemas.microsoft.com/office/drawing/2014/main" xmlns="" id="{65134D57-26B5-FC1F-6BFA-E8774A6CE1D1}"/>
                    </a:ext>
                  </a:extLst>
                </p:cNvPr>
                <p:cNvGrpSpPr/>
                <p:nvPr/>
              </p:nvGrpSpPr>
              <p:grpSpPr>
                <a:xfrm>
                  <a:off x="7686484" y="603872"/>
                  <a:ext cx="616204" cy="858799"/>
                  <a:chOff x="7686484" y="603872"/>
                  <a:chExt cx="616204" cy="858799"/>
                </a:xfrm>
                <a:grpFill/>
              </p:grpSpPr>
              <p:sp>
                <p:nvSpPr>
                  <p:cNvPr id="318" name="Freeform: Shape 317">
                    <a:extLst>
                      <a:ext uri="{FF2B5EF4-FFF2-40B4-BE49-F238E27FC236}">
                        <a16:creationId xmlns:a16="http://schemas.microsoft.com/office/drawing/2014/main" xmlns="" id="{4289A952-8304-C342-1BC6-2E9E844FE0DE}"/>
                      </a:ext>
                    </a:extLst>
                  </p:cNvPr>
                  <p:cNvSpPr/>
                  <p:nvPr/>
                </p:nvSpPr>
                <p:spPr>
                  <a:xfrm>
                    <a:off x="7686484" y="1073403"/>
                    <a:ext cx="616204" cy="315779"/>
                  </a:xfrm>
                  <a:custGeom>
                    <a:avLst/>
                    <a:gdLst>
                      <a:gd name="connsiteX0" fmla="*/ 616204 w 616204"/>
                      <a:gd name="connsiteY0" fmla="*/ 10230 h 315779"/>
                      <a:gd name="connsiteX1" fmla="*/ 606108 w 616204"/>
                      <a:gd name="connsiteY1" fmla="*/ 0 h 315779"/>
                      <a:gd name="connsiteX2" fmla="*/ 238443 w 616204"/>
                      <a:gd name="connsiteY2" fmla="*/ 20053 h 315779"/>
                      <a:gd name="connsiteX3" fmla="*/ 260477 w 616204"/>
                      <a:gd name="connsiteY3" fmla="*/ 28099 h 315779"/>
                      <a:gd name="connsiteX4" fmla="*/ 596202 w 616204"/>
                      <a:gd name="connsiteY4" fmla="*/ 9785 h 315779"/>
                      <a:gd name="connsiteX5" fmla="*/ 596265 w 616204"/>
                      <a:gd name="connsiteY5" fmla="*/ 9906 h 315779"/>
                      <a:gd name="connsiteX6" fmla="*/ 0 w 616204"/>
                      <a:gd name="connsiteY6" fmla="*/ 305759 h 315779"/>
                      <a:gd name="connsiteX7" fmla="*/ 572 w 616204"/>
                      <a:gd name="connsiteY7" fmla="*/ 315779 h 315779"/>
                      <a:gd name="connsiteX8" fmla="*/ 616141 w 616204"/>
                      <a:gd name="connsiteY8" fmla="*/ 10338 h 315779"/>
                      <a:gd name="connsiteX9" fmla="*/ 616204 w 616204"/>
                      <a:gd name="connsiteY9" fmla="*/ 10230 h 3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6204" h="315779">
                        <a:moveTo>
                          <a:pt x="616204" y="10230"/>
                        </a:moveTo>
                        <a:lnTo>
                          <a:pt x="606108" y="0"/>
                        </a:lnTo>
                        <a:lnTo>
                          <a:pt x="238443" y="20053"/>
                        </a:lnTo>
                        <a:cubicBezTo>
                          <a:pt x="245809" y="22974"/>
                          <a:pt x="253174" y="25641"/>
                          <a:pt x="260477" y="28099"/>
                        </a:cubicBezTo>
                        <a:lnTo>
                          <a:pt x="596202" y="9785"/>
                        </a:lnTo>
                        <a:cubicBezTo>
                          <a:pt x="596265" y="9779"/>
                          <a:pt x="596329" y="9874"/>
                          <a:pt x="596265" y="9906"/>
                        </a:cubicBezTo>
                        <a:lnTo>
                          <a:pt x="0" y="305759"/>
                        </a:lnTo>
                        <a:cubicBezTo>
                          <a:pt x="127" y="309105"/>
                          <a:pt x="318" y="312445"/>
                          <a:pt x="572" y="315779"/>
                        </a:cubicBezTo>
                        <a:lnTo>
                          <a:pt x="616141" y="10338"/>
                        </a:lnTo>
                        <a:cubicBezTo>
                          <a:pt x="616204" y="10312"/>
                          <a:pt x="616204" y="10262"/>
                          <a:pt x="616204" y="10230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" name="Freeform: Shape 318">
                    <a:extLst>
                      <a:ext uri="{FF2B5EF4-FFF2-40B4-BE49-F238E27FC236}">
                        <a16:creationId xmlns:a16="http://schemas.microsoft.com/office/drawing/2014/main" xmlns="" id="{E140F0A0-BB00-3D2D-CE74-D5B8486390D5}"/>
                      </a:ext>
                    </a:extLst>
                  </p:cNvPr>
                  <p:cNvSpPr/>
                  <p:nvPr/>
                </p:nvSpPr>
                <p:spPr>
                  <a:xfrm>
                    <a:off x="7739824" y="603872"/>
                    <a:ext cx="258098" cy="172140"/>
                  </a:xfrm>
                  <a:custGeom>
                    <a:avLst/>
                    <a:gdLst>
                      <a:gd name="connsiteX0" fmla="*/ 0 w 258098"/>
                      <a:gd name="connsiteY0" fmla="*/ 8649 h 172140"/>
                      <a:gd name="connsiteX1" fmla="*/ 257873 w 258098"/>
                      <a:gd name="connsiteY1" fmla="*/ 172041 h 172140"/>
                      <a:gd name="connsiteX2" fmla="*/ 257937 w 258098"/>
                      <a:gd name="connsiteY2" fmla="*/ 171939 h 172140"/>
                      <a:gd name="connsiteX3" fmla="*/ 229807 w 258098"/>
                      <a:gd name="connsiteY3" fmla="*/ 143415 h 172140"/>
                      <a:gd name="connsiteX4" fmla="*/ 3493 w 258098"/>
                      <a:gd name="connsiteY4" fmla="*/ 0 h 172140"/>
                      <a:gd name="connsiteX5" fmla="*/ 0 w 258098"/>
                      <a:gd name="connsiteY5" fmla="*/ 8649 h 172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8098" h="172140">
                        <a:moveTo>
                          <a:pt x="0" y="8649"/>
                        </a:moveTo>
                        <a:lnTo>
                          <a:pt x="257873" y="172041"/>
                        </a:lnTo>
                        <a:cubicBezTo>
                          <a:pt x="258128" y="172206"/>
                          <a:pt x="258191" y="172161"/>
                          <a:pt x="257937" y="171939"/>
                        </a:cubicBezTo>
                        <a:lnTo>
                          <a:pt x="229807" y="143415"/>
                        </a:lnTo>
                        <a:lnTo>
                          <a:pt x="3493" y="0"/>
                        </a:lnTo>
                        <a:cubicBezTo>
                          <a:pt x="2349" y="2800"/>
                          <a:pt x="1207" y="5690"/>
                          <a:pt x="0" y="8649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" name="Freeform: Shape 319">
                    <a:extLst>
                      <a:ext uri="{FF2B5EF4-FFF2-40B4-BE49-F238E27FC236}">
                        <a16:creationId xmlns:a16="http://schemas.microsoft.com/office/drawing/2014/main" xmlns="" id="{5A137675-1728-B260-59BB-7822AC1B7A4E}"/>
                      </a:ext>
                    </a:extLst>
                  </p:cNvPr>
                  <p:cNvSpPr/>
                  <p:nvPr/>
                </p:nvSpPr>
                <p:spPr>
                  <a:xfrm>
                    <a:off x="7704073" y="836891"/>
                    <a:ext cx="388556" cy="34029"/>
                  </a:xfrm>
                  <a:custGeom>
                    <a:avLst/>
                    <a:gdLst>
                      <a:gd name="connsiteX0" fmla="*/ 388557 w 388556"/>
                      <a:gd name="connsiteY0" fmla="*/ 34030 h 34029"/>
                      <a:gd name="connsiteX1" fmla="*/ 378778 w 388556"/>
                      <a:gd name="connsiteY1" fmla="*/ 24149 h 34029"/>
                      <a:gd name="connsiteX2" fmla="*/ 0 w 388556"/>
                      <a:gd name="connsiteY2" fmla="*/ 0 h 34029"/>
                      <a:gd name="connsiteX3" fmla="*/ 1333 w 388556"/>
                      <a:gd name="connsiteY3" fmla="*/ 9341 h 34029"/>
                      <a:gd name="connsiteX4" fmla="*/ 388557 w 388556"/>
                      <a:gd name="connsiteY4" fmla="*/ 34030 h 34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556" h="34029">
                        <a:moveTo>
                          <a:pt x="388557" y="34030"/>
                        </a:moveTo>
                        <a:lnTo>
                          <a:pt x="378778" y="24149"/>
                        </a:lnTo>
                        <a:lnTo>
                          <a:pt x="0" y="0"/>
                        </a:lnTo>
                        <a:cubicBezTo>
                          <a:pt x="381" y="3118"/>
                          <a:pt x="826" y="6229"/>
                          <a:pt x="1333" y="9341"/>
                        </a:cubicBezTo>
                        <a:lnTo>
                          <a:pt x="388557" y="3403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1" name="Freeform: Shape 320">
                    <a:extLst>
                      <a:ext uri="{FF2B5EF4-FFF2-40B4-BE49-F238E27FC236}">
                        <a16:creationId xmlns:a16="http://schemas.microsoft.com/office/drawing/2014/main" xmlns="" id="{CD6A4758-5DF9-165D-1EC9-0E95E4E51CF8}"/>
                      </a:ext>
                    </a:extLst>
                  </p:cNvPr>
                  <p:cNvSpPr/>
                  <p:nvPr/>
                </p:nvSpPr>
                <p:spPr>
                  <a:xfrm>
                    <a:off x="7733283" y="930681"/>
                    <a:ext cx="532066" cy="116555"/>
                  </a:xfrm>
                  <a:custGeom>
                    <a:avLst/>
                    <a:gdLst>
                      <a:gd name="connsiteX0" fmla="*/ 520636 w 532066"/>
                      <a:gd name="connsiteY0" fmla="*/ 104870 h 116555"/>
                      <a:gd name="connsiteX1" fmla="*/ 0 w 532066"/>
                      <a:gd name="connsiteY1" fmla="*/ 0 h 116555"/>
                      <a:gd name="connsiteX2" fmla="*/ 6033 w 532066"/>
                      <a:gd name="connsiteY2" fmla="*/ 10611 h 116555"/>
                      <a:gd name="connsiteX3" fmla="*/ 532003 w 532066"/>
                      <a:gd name="connsiteY3" fmla="*/ 116554 h 116555"/>
                      <a:gd name="connsiteX4" fmla="*/ 532067 w 532066"/>
                      <a:gd name="connsiteY4" fmla="*/ 116446 h 116555"/>
                      <a:gd name="connsiteX5" fmla="*/ 520636 w 532066"/>
                      <a:gd name="connsiteY5" fmla="*/ 104870 h 11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2066" h="116555">
                        <a:moveTo>
                          <a:pt x="520636" y="104870"/>
                        </a:moveTo>
                        <a:lnTo>
                          <a:pt x="0" y="0"/>
                        </a:lnTo>
                        <a:cubicBezTo>
                          <a:pt x="1905" y="3562"/>
                          <a:pt x="3937" y="7106"/>
                          <a:pt x="6033" y="10611"/>
                        </a:cubicBezTo>
                        <a:lnTo>
                          <a:pt x="532003" y="116554"/>
                        </a:lnTo>
                        <a:cubicBezTo>
                          <a:pt x="532067" y="116567"/>
                          <a:pt x="532067" y="116491"/>
                          <a:pt x="532067" y="116446"/>
                        </a:cubicBezTo>
                        <a:lnTo>
                          <a:pt x="520636" y="10487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2" name="Freeform: Shape 321">
                    <a:extLst>
                      <a:ext uri="{FF2B5EF4-FFF2-40B4-BE49-F238E27FC236}">
                        <a16:creationId xmlns:a16="http://schemas.microsoft.com/office/drawing/2014/main" xmlns="" id="{8E2EE6ED-5BFA-262C-3AA5-5C9946B27683}"/>
                      </a:ext>
                    </a:extLst>
                  </p:cNvPr>
                  <p:cNvSpPr/>
                  <p:nvPr/>
                </p:nvSpPr>
                <p:spPr>
                  <a:xfrm>
                    <a:off x="7709534" y="867352"/>
                    <a:ext cx="455168" cy="76555"/>
                  </a:xfrm>
                  <a:custGeom>
                    <a:avLst/>
                    <a:gdLst>
                      <a:gd name="connsiteX0" fmla="*/ 444373 w 455168"/>
                      <a:gd name="connsiteY0" fmla="*/ 65621 h 76555"/>
                      <a:gd name="connsiteX1" fmla="*/ 0 w 455168"/>
                      <a:gd name="connsiteY1" fmla="*/ 0 h 76555"/>
                      <a:gd name="connsiteX2" fmla="*/ 2413 w 455168"/>
                      <a:gd name="connsiteY2" fmla="*/ 9703 h 76555"/>
                      <a:gd name="connsiteX3" fmla="*/ 455168 w 455168"/>
                      <a:gd name="connsiteY3" fmla="*/ 76556 h 76555"/>
                      <a:gd name="connsiteX4" fmla="*/ 444373 w 455168"/>
                      <a:gd name="connsiteY4" fmla="*/ 65621 h 7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5168" h="76555">
                        <a:moveTo>
                          <a:pt x="444373" y="65621"/>
                        </a:moveTo>
                        <a:lnTo>
                          <a:pt x="0" y="0"/>
                        </a:lnTo>
                        <a:cubicBezTo>
                          <a:pt x="698" y="3245"/>
                          <a:pt x="1524" y="6477"/>
                          <a:pt x="2413" y="9703"/>
                        </a:cubicBezTo>
                        <a:lnTo>
                          <a:pt x="455168" y="76556"/>
                        </a:lnTo>
                        <a:lnTo>
                          <a:pt x="444373" y="6562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3" name="Freeform: Shape 322">
                    <a:extLst>
                      <a:ext uri="{FF2B5EF4-FFF2-40B4-BE49-F238E27FC236}">
                        <a16:creationId xmlns:a16="http://schemas.microsoft.com/office/drawing/2014/main" xmlns="" id="{286308AA-A322-3E93-B836-32FF8A80A5CB}"/>
                      </a:ext>
                    </a:extLst>
                  </p:cNvPr>
                  <p:cNvSpPr/>
                  <p:nvPr/>
                </p:nvSpPr>
                <p:spPr>
                  <a:xfrm>
                    <a:off x="7696581" y="1337216"/>
                    <a:ext cx="345148" cy="125455"/>
                  </a:xfrm>
                  <a:custGeom>
                    <a:avLst/>
                    <a:gdLst>
                      <a:gd name="connsiteX0" fmla="*/ 2032 w 345148"/>
                      <a:gd name="connsiteY0" fmla="*/ 125455 h 125455"/>
                      <a:gd name="connsiteX1" fmla="*/ 329374 w 345148"/>
                      <a:gd name="connsiteY1" fmla="*/ 14978 h 125455"/>
                      <a:gd name="connsiteX2" fmla="*/ 345122 w 345148"/>
                      <a:gd name="connsiteY2" fmla="*/ 113 h 125455"/>
                      <a:gd name="connsiteX3" fmla="*/ 345059 w 345148"/>
                      <a:gd name="connsiteY3" fmla="*/ 5 h 125455"/>
                      <a:gd name="connsiteX4" fmla="*/ 0 w 345148"/>
                      <a:gd name="connsiteY4" fmla="*/ 116457 h 125455"/>
                      <a:gd name="connsiteX5" fmla="*/ 2032 w 345148"/>
                      <a:gd name="connsiteY5" fmla="*/ 125455 h 125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5148" h="125455">
                        <a:moveTo>
                          <a:pt x="2032" y="125455"/>
                        </a:moveTo>
                        <a:lnTo>
                          <a:pt x="329374" y="14978"/>
                        </a:lnTo>
                        <a:lnTo>
                          <a:pt x="345122" y="113"/>
                        </a:lnTo>
                        <a:cubicBezTo>
                          <a:pt x="345186" y="62"/>
                          <a:pt x="345122" y="-21"/>
                          <a:pt x="345059" y="5"/>
                        </a:cubicBezTo>
                        <a:lnTo>
                          <a:pt x="0" y="116457"/>
                        </a:lnTo>
                        <a:cubicBezTo>
                          <a:pt x="635" y="119480"/>
                          <a:pt x="1333" y="122484"/>
                          <a:pt x="2032" y="125455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xmlns="" id="{90BE5D7E-DC4D-1DBE-BF45-3641DC49C405}"/>
                  </a:ext>
                </a:extLst>
              </p:cNvPr>
              <p:cNvSpPr/>
              <p:nvPr/>
            </p:nvSpPr>
            <p:spPr>
              <a:xfrm>
                <a:off x="7925019" y="4348657"/>
                <a:ext cx="135734" cy="174009"/>
              </a:xfrm>
              <a:custGeom>
                <a:avLst/>
                <a:gdLst>
                  <a:gd name="connsiteX0" fmla="*/ 92554 w 135734"/>
                  <a:gd name="connsiteY0" fmla="*/ 174009 h 174009"/>
                  <a:gd name="connsiteX1" fmla="*/ 65376 w 135734"/>
                  <a:gd name="connsiteY1" fmla="*/ 169907 h 174009"/>
                  <a:gd name="connsiteX2" fmla="*/ 10830 w 135734"/>
                  <a:gd name="connsiteY2" fmla="*/ 124898 h 174009"/>
                  <a:gd name="connsiteX3" fmla="*/ 4099 w 135734"/>
                  <a:gd name="connsiteY3" fmla="*/ 54527 h 174009"/>
                  <a:gd name="connsiteX4" fmla="*/ 49120 w 135734"/>
                  <a:gd name="connsiteY4" fmla="*/ 0 h 174009"/>
                  <a:gd name="connsiteX5" fmla="*/ 57756 w 135734"/>
                  <a:gd name="connsiteY5" fmla="*/ 16320 h 174009"/>
                  <a:gd name="connsiteX6" fmla="*/ 21752 w 135734"/>
                  <a:gd name="connsiteY6" fmla="*/ 59931 h 174009"/>
                  <a:gd name="connsiteX7" fmla="*/ 27150 w 135734"/>
                  <a:gd name="connsiteY7" fmla="*/ 116237 h 174009"/>
                  <a:gd name="connsiteX8" fmla="*/ 70774 w 135734"/>
                  <a:gd name="connsiteY8" fmla="*/ 152241 h 174009"/>
                  <a:gd name="connsiteX9" fmla="*/ 127099 w 135734"/>
                  <a:gd name="connsiteY9" fmla="*/ 146850 h 174009"/>
                  <a:gd name="connsiteX10" fmla="*/ 135735 w 135734"/>
                  <a:gd name="connsiteY10" fmla="*/ 163170 h 174009"/>
                  <a:gd name="connsiteX11" fmla="*/ 92554 w 135734"/>
                  <a:gd name="connsiteY11" fmla="*/ 174009 h 17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734" h="174009">
                    <a:moveTo>
                      <a:pt x="92554" y="174009"/>
                    </a:moveTo>
                    <a:cubicBezTo>
                      <a:pt x="83411" y="174009"/>
                      <a:pt x="74266" y="172650"/>
                      <a:pt x="65376" y="169907"/>
                    </a:cubicBezTo>
                    <a:cubicBezTo>
                      <a:pt x="41754" y="162674"/>
                      <a:pt x="22387" y="146698"/>
                      <a:pt x="10830" y="124898"/>
                    </a:cubicBezTo>
                    <a:cubicBezTo>
                      <a:pt x="-727" y="103105"/>
                      <a:pt x="-3140" y="78118"/>
                      <a:pt x="4099" y="54527"/>
                    </a:cubicBezTo>
                    <a:cubicBezTo>
                      <a:pt x="11338" y="30937"/>
                      <a:pt x="27276" y="11570"/>
                      <a:pt x="49120" y="0"/>
                    </a:cubicBezTo>
                    <a:lnTo>
                      <a:pt x="57756" y="16320"/>
                    </a:lnTo>
                    <a:cubicBezTo>
                      <a:pt x="40357" y="25571"/>
                      <a:pt x="27530" y="41059"/>
                      <a:pt x="21752" y="59931"/>
                    </a:cubicBezTo>
                    <a:cubicBezTo>
                      <a:pt x="15974" y="78810"/>
                      <a:pt x="17878" y="98800"/>
                      <a:pt x="27150" y="116237"/>
                    </a:cubicBezTo>
                    <a:cubicBezTo>
                      <a:pt x="36420" y="133667"/>
                      <a:pt x="51914" y="146457"/>
                      <a:pt x="70774" y="152241"/>
                    </a:cubicBezTo>
                    <a:cubicBezTo>
                      <a:pt x="89634" y="158020"/>
                      <a:pt x="109636" y="156108"/>
                      <a:pt x="127099" y="146850"/>
                    </a:cubicBezTo>
                    <a:lnTo>
                      <a:pt x="135735" y="163170"/>
                    </a:lnTo>
                    <a:cubicBezTo>
                      <a:pt x="122209" y="170358"/>
                      <a:pt x="107413" y="174009"/>
                      <a:pt x="92554" y="17400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AF63BFE3-5426-EF8E-39C5-9A20BC13EC1C}"/>
                  </a:ext>
                </a:extLst>
              </p:cNvPr>
              <p:cNvGrpSpPr/>
              <p:nvPr/>
            </p:nvGrpSpPr>
            <p:grpSpPr>
              <a:xfrm>
                <a:off x="8776655" y="3229555"/>
                <a:ext cx="590472" cy="906840"/>
                <a:chOff x="8776655" y="3229555"/>
                <a:chExt cx="590472" cy="906840"/>
              </a:xfrm>
              <a:grpFill/>
            </p:grpSpPr>
            <p:sp>
              <p:nvSpPr>
                <p:cNvPr id="326" name="Freeform: Shape 325">
                  <a:extLst>
                    <a:ext uri="{FF2B5EF4-FFF2-40B4-BE49-F238E27FC236}">
                      <a16:creationId xmlns:a16="http://schemas.microsoft.com/office/drawing/2014/main" xmlns="" id="{5644D6CF-BC26-288C-835C-631D7E311387}"/>
                    </a:ext>
                  </a:extLst>
                </p:cNvPr>
                <p:cNvSpPr/>
                <p:nvPr/>
              </p:nvSpPr>
              <p:spPr>
                <a:xfrm rot="-2901873">
                  <a:off x="9163912" y="3408579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60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60 h 168519"/>
                    <a:gd name="connsiteX3" fmla="*/ 84259 w 168519"/>
                    <a:gd name="connsiteY3" fmla="*/ 0 h 168519"/>
                    <a:gd name="connsiteX4" fmla="*/ 168519 w 168519"/>
                    <a:gd name="connsiteY4" fmla="*/ 84260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60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60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6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7" name="Freeform: Shape 326">
                  <a:extLst>
                    <a:ext uri="{FF2B5EF4-FFF2-40B4-BE49-F238E27FC236}">
                      <a16:creationId xmlns:a16="http://schemas.microsoft.com/office/drawing/2014/main" xmlns="" id="{09BF0849-A5D6-A36F-2F70-EBA4FF7985F9}"/>
                    </a:ext>
                  </a:extLst>
                </p:cNvPr>
                <p:cNvSpPr/>
                <p:nvPr/>
              </p:nvSpPr>
              <p:spPr>
                <a:xfrm rot="-2901873">
                  <a:off x="8811351" y="3277792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59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59 h 168519"/>
                    <a:gd name="connsiteX3" fmla="*/ 84259 w 168519"/>
                    <a:gd name="connsiteY3" fmla="*/ 0 h 168519"/>
                    <a:gd name="connsiteX4" fmla="*/ 168519 w 168519"/>
                    <a:gd name="connsiteY4" fmla="*/ 84259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59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59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8" name="Freeform: Shape 327">
                  <a:extLst>
                    <a:ext uri="{FF2B5EF4-FFF2-40B4-BE49-F238E27FC236}">
                      <a16:creationId xmlns:a16="http://schemas.microsoft.com/office/drawing/2014/main" xmlns="" id="{F5FFB20A-2E48-5FCF-AA21-0601B9599F7C}"/>
                    </a:ext>
                  </a:extLst>
                </p:cNvPr>
                <p:cNvSpPr/>
                <p:nvPr/>
              </p:nvSpPr>
              <p:spPr>
                <a:xfrm rot="-2893594">
                  <a:off x="8964974" y="3993233"/>
                  <a:ext cx="118709" cy="118709"/>
                </a:xfrm>
                <a:custGeom>
                  <a:avLst/>
                  <a:gdLst>
                    <a:gd name="connsiteX0" fmla="*/ 118710 w 118709"/>
                    <a:gd name="connsiteY0" fmla="*/ 59355 h 118709"/>
                    <a:gd name="connsiteX1" fmla="*/ 59355 w 118709"/>
                    <a:gd name="connsiteY1" fmla="*/ 118709 h 118709"/>
                    <a:gd name="connsiteX2" fmla="*/ 0 w 118709"/>
                    <a:gd name="connsiteY2" fmla="*/ 59355 h 118709"/>
                    <a:gd name="connsiteX3" fmla="*/ 59355 w 118709"/>
                    <a:gd name="connsiteY3" fmla="*/ 0 h 118709"/>
                    <a:gd name="connsiteX4" fmla="*/ 118710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10" y="59355"/>
                      </a:moveTo>
                      <a:cubicBezTo>
                        <a:pt x="118710" y="92136"/>
                        <a:pt x="92135" y="118709"/>
                        <a:pt x="59355" y="118709"/>
                      </a:cubicBezTo>
                      <a:cubicBezTo>
                        <a:pt x="26574" y="118709"/>
                        <a:pt x="0" y="92135"/>
                        <a:pt x="0" y="59355"/>
                      </a:cubicBezTo>
                      <a:cubicBezTo>
                        <a:pt x="0" y="26574"/>
                        <a:pt x="26574" y="0"/>
                        <a:pt x="59355" y="0"/>
                      </a:cubicBezTo>
                      <a:cubicBezTo>
                        <a:pt x="92135" y="0"/>
                        <a:pt x="118710" y="26574"/>
                        <a:pt x="118710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9" name="Freeform: Shape 328">
                  <a:extLst>
                    <a:ext uri="{FF2B5EF4-FFF2-40B4-BE49-F238E27FC236}">
                      <a16:creationId xmlns:a16="http://schemas.microsoft.com/office/drawing/2014/main" xmlns="" id="{5856791D-1CE7-38F8-5E1F-867B10ECDD94}"/>
                    </a:ext>
                  </a:extLst>
                </p:cNvPr>
                <p:cNvSpPr/>
                <p:nvPr/>
              </p:nvSpPr>
              <p:spPr>
                <a:xfrm rot="-2893594">
                  <a:off x="8937726" y="3779957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4" y="118709"/>
                        <a:pt x="-1" y="92135"/>
                        <a:pt x="-1" y="59355"/>
                      </a:cubicBezTo>
                      <a:cubicBezTo>
                        <a:pt x="-1" y="26574"/>
                        <a:pt x="26574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0" name="Freeform: Shape 329">
                  <a:extLst>
                    <a:ext uri="{FF2B5EF4-FFF2-40B4-BE49-F238E27FC236}">
                      <a16:creationId xmlns:a16="http://schemas.microsoft.com/office/drawing/2014/main" xmlns="" id="{E6E5BFA0-D74E-9D1E-A232-5440915907CC}"/>
                    </a:ext>
                  </a:extLst>
                </p:cNvPr>
                <p:cNvSpPr/>
                <p:nvPr/>
              </p:nvSpPr>
              <p:spPr>
                <a:xfrm rot="-2893594">
                  <a:off x="9167602" y="3777350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3" y="118709"/>
                        <a:pt x="-1" y="92135"/>
                        <a:pt x="-1" y="59355"/>
                      </a:cubicBezTo>
                      <a:cubicBezTo>
                        <a:pt x="-1" y="26574"/>
                        <a:pt x="26573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1" name="Freeform: Shape 330">
                  <a:extLst>
                    <a:ext uri="{FF2B5EF4-FFF2-40B4-BE49-F238E27FC236}">
                      <a16:creationId xmlns:a16="http://schemas.microsoft.com/office/drawing/2014/main" xmlns="" id="{88AD2072-4492-8685-4808-9F93175B50DF}"/>
                    </a:ext>
                  </a:extLst>
                </p:cNvPr>
                <p:cNvSpPr/>
                <p:nvPr/>
              </p:nvSpPr>
              <p:spPr>
                <a:xfrm rot="-2893594">
                  <a:off x="8805689" y="3607619"/>
                  <a:ext cx="135664" cy="135664"/>
                </a:xfrm>
                <a:custGeom>
                  <a:avLst/>
                  <a:gdLst>
                    <a:gd name="connsiteX0" fmla="*/ 135664 w 135664"/>
                    <a:gd name="connsiteY0" fmla="*/ 67832 h 135664"/>
                    <a:gd name="connsiteX1" fmla="*/ 67832 w 135664"/>
                    <a:gd name="connsiteY1" fmla="*/ 135664 h 135664"/>
                    <a:gd name="connsiteX2" fmla="*/ 0 w 135664"/>
                    <a:gd name="connsiteY2" fmla="*/ 67832 h 135664"/>
                    <a:gd name="connsiteX3" fmla="*/ 67832 w 135664"/>
                    <a:gd name="connsiteY3" fmla="*/ 0 h 135664"/>
                    <a:gd name="connsiteX4" fmla="*/ 135664 w 135664"/>
                    <a:gd name="connsiteY4" fmla="*/ 67832 h 135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64" h="135664">
                      <a:moveTo>
                        <a:pt x="135664" y="67832"/>
                      </a:moveTo>
                      <a:cubicBezTo>
                        <a:pt x="135664" y="105295"/>
                        <a:pt x="105295" y="135664"/>
                        <a:pt x="67832" y="135664"/>
                      </a:cubicBezTo>
                      <a:cubicBezTo>
                        <a:pt x="30369" y="135664"/>
                        <a:pt x="0" y="105295"/>
                        <a:pt x="0" y="67832"/>
                      </a:cubicBezTo>
                      <a:cubicBezTo>
                        <a:pt x="0" y="30369"/>
                        <a:pt x="30369" y="0"/>
                        <a:pt x="67832" y="0"/>
                      </a:cubicBezTo>
                      <a:cubicBezTo>
                        <a:pt x="105295" y="0"/>
                        <a:pt x="135664" y="30369"/>
                        <a:pt x="135664" y="6783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2" name="Freeform: Shape 331">
                  <a:extLst>
                    <a:ext uri="{FF2B5EF4-FFF2-40B4-BE49-F238E27FC236}">
                      <a16:creationId xmlns:a16="http://schemas.microsoft.com/office/drawing/2014/main" xmlns="" id="{CB792988-7B90-837E-DBE9-0B08EE9B6DE0}"/>
                    </a:ext>
                  </a:extLst>
                </p:cNvPr>
                <p:cNvSpPr/>
                <p:nvPr/>
              </p:nvSpPr>
              <p:spPr>
                <a:xfrm rot="-2962543">
                  <a:off x="8815769" y="3804333"/>
                  <a:ext cx="83134" cy="83134"/>
                </a:xfrm>
                <a:custGeom>
                  <a:avLst/>
                  <a:gdLst>
                    <a:gd name="connsiteX0" fmla="*/ 83134 w 83134"/>
                    <a:gd name="connsiteY0" fmla="*/ 41567 h 83134"/>
                    <a:gd name="connsiteX1" fmla="*/ 41567 w 83134"/>
                    <a:gd name="connsiteY1" fmla="*/ 83135 h 83134"/>
                    <a:gd name="connsiteX2" fmla="*/ 0 w 83134"/>
                    <a:gd name="connsiteY2" fmla="*/ 41567 h 83134"/>
                    <a:gd name="connsiteX3" fmla="*/ 41567 w 83134"/>
                    <a:gd name="connsiteY3" fmla="*/ 0 h 83134"/>
                    <a:gd name="connsiteX4" fmla="*/ 83134 w 83134"/>
                    <a:gd name="connsiteY4" fmla="*/ 41567 h 83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34" h="83134">
                      <a:moveTo>
                        <a:pt x="83134" y="41567"/>
                      </a:moveTo>
                      <a:cubicBezTo>
                        <a:pt x="83134" y="64524"/>
                        <a:pt x="64524" y="83135"/>
                        <a:pt x="41567" y="83135"/>
                      </a:cubicBezTo>
                      <a:cubicBezTo>
                        <a:pt x="18610" y="83135"/>
                        <a:pt x="0" y="64525"/>
                        <a:pt x="0" y="41567"/>
                      </a:cubicBezTo>
                      <a:cubicBezTo>
                        <a:pt x="0" y="18610"/>
                        <a:pt x="18610" y="0"/>
                        <a:pt x="41567" y="0"/>
                      </a:cubicBezTo>
                      <a:cubicBezTo>
                        <a:pt x="64524" y="0"/>
                        <a:pt x="83134" y="18610"/>
                        <a:pt x="83134" y="4156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3" name="Freeform: Shape 332">
                  <a:extLst>
                    <a:ext uri="{FF2B5EF4-FFF2-40B4-BE49-F238E27FC236}">
                      <a16:creationId xmlns:a16="http://schemas.microsoft.com/office/drawing/2014/main" xmlns="" id="{F5BEC8E1-CF3D-2516-AA07-A4C336CCD5E9}"/>
                    </a:ext>
                  </a:extLst>
                </p:cNvPr>
                <p:cNvSpPr/>
                <p:nvPr/>
              </p:nvSpPr>
              <p:spPr>
                <a:xfrm rot="-2970336">
                  <a:off x="9014119" y="3245678"/>
                  <a:ext cx="78679" cy="78679"/>
                </a:xfrm>
                <a:custGeom>
                  <a:avLst/>
                  <a:gdLst>
                    <a:gd name="connsiteX0" fmla="*/ 78680 w 78679"/>
                    <a:gd name="connsiteY0" fmla="*/ 39340 h 78679"/>
                    <a:gd name="connsiteX1" fmla="*/ 39340 w 78679"/>
                    <a:gd name="connsiteY1" fmla="*/ 78680 h 78679"/>
                    <a:gd name="connsiteX2" fmla="*/ 1 w 78679"/>
                    <a:gd name="connsiteY2" fmla="*/ 39340 h 78679"/>
                    <a:gd name="connsiteX3" fmla="*/ 39340 w 78679"/>
                    <a:gd name="connsiteY3" fmla="*/ 0 h 78679"/>
                    <a:gd name="connsiteX4" fmla="*/ 78680 w 78679"/>
                    <a:gd name="connsiteY4" fmla="*/ 39340 h 78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679" h="78679">
                      <a:moveTo>
                        <a:pt x="78680" y="39340"/>
                      </a:moveTo>
                      <a:cubicBezTo>
                        <a:pt x="78680" y="61067"/>
                        <a:pt x="61067" y="78680"/>
                        <a:pt x="39340" y="78680"/>
                      </a:cubicBezTo>
                      <a:cubicBezTo>
                        <a:pt x="17614" y="78680"/>
                        <a:pt x="1" y="61067"/>
                        <a:pt x="1" y="39340"/>
                      </a:cubicBezTo>
                      <a:cubicBezTo>
                        <a:pt x="1" y="17613"/>
                        <a:pt x="17614" y="0"/>
                        <a:pt x="39340" y="0"/>
                      </a:cubicBezTo>
                      <a:cubicBezTo>
                        <a:pt x="61067" y="0"/>
                        <a:pt x="78680" y="17613"/>
                        <a:pt x="78680" y="393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334" name="Graphic 145" descr="A pond with koi fish and water lilies">
              <a:extLst>
                <a:ext uri="{FF2B5EF4-FFF2-40B4-BE49-F238E27FC236}">
                  <a16:creationId xmlns:a16="http://schemas.microsoft.com/office/drawing/2014/main" xmlns="" id="{8DF3CFE9-86BB-26FC-F0A7-29B5FB615E9D}"/>
                </a:ext>
              </a:extLst>
            </p:cNvPr>
            <p:cNvGrpSpPr/>
            <p:nvPr/>
          </p:nvGrpSpPr>
          <p:grpSpPr>
            <a:xfrm>
              <a:off x="4724645" y="242092"/>
              <a:ext cx="1842334" cy="1842451"/>
              <a:chOff x="4724645" y="242092"/>
              <a:chExt cx="1842334" cy="1842451"/>
            </a:xfrm>
            <a:grpFill/>
          </p:grpSpPr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xmlns="" id="{938F24B9-C603-430F-43B3-A6395C92AB27}"/>
                  </a:ext>
                </a:extLst>
              </p:cNvPr>
              <p:cNvSpPr/>
              <p:nvPr/>
            </p:nvSpPr>
            <p:spPr>
              <a:xfrm>
                <a:off x="4724645" y="242092"/>
                <a:ext cx="1842334" cy="1842451"/>
              </a:xfrm>
              <a:custGeom>
                <a:avLst/>
                <a:gdLst>
                  <a:gd name="connsiteX0" fmla="*/ 1192805 w 1842334"/>
                  <a:gd name="connsiteY0" fmla="*/ 655436 h 1842451"/>
                  <a:gd name="connsiteX1" fmla="*/ 1182588 w 1842334"/>
                  <a:gd name="connsiteY1" fmla="*/ 659614 h 1842451"/>
                  <a:gd name="connsiteX2" fmla="*/ 1182588 w 1842334"/>
                  <a:gd name="connsiteY2" fmla="*/ 659614 h 1842451"/>
                  <a:gd name="connsiteX3" fmla="*/ 571946 w 1842334"/>
                  <a:gd name="connsiteY3" fmla="*/ 38216 h 1842451"/>
                  <a:gd name="connsiteX4" fmla="*/ 247061 w 1842334"/>
                  <a:gd name="connsiteY4" fmla="*/ 267381 h 1842451"/>
                  <a:gd name="connsiteX5" fmla="*/ 243423 w 1842334"/>
                  <a:gd name="connsiteY5" fmla="*/ 1535177 h 1842451"/>
                  <a:gd name="connsiteX6" fmla="*/ 1603447 w 1842334"/>
                  <a:gd name="connsiteY6" fmla="*/ 1567296 h 1842451"/>
                  <a:gd name="connsiteX7" fmla="*/ 1803725 w 1842334"/>
                  <a:gd name="connsiteY7" fmla="*/ 1271462 h 1842451"/>
                  <a:gd name="connsiteX8" fmla="*/ 1192805 w 1842334"/>
                  <a:gd name="connsiteY8" fmla="*/ 655436 h 18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51">
                    <a:moveTo>
                      <a:pt x="1192805" y="655436"/>
                    </a:moveTo>
                    <a:lnTo>
                      <a:pt x="1182588" y="659614"/>
                    </a:lnTo>
                    <a:lnTo>
                      <a:pt x="1182588" y="659614"/>
                    </a:lnTo>
                    <a:cubicBezTo>
                      <a:pt x="1352165" y="272137"/>
                      <a:pt x="961646" y="-126687"/>
                      <a:pt x="571946" y="38216"/>
                    </a:cubicBezTo>
                    <a:cubicBezTo>
                      <a:pt x="452477" y="88768"/>
                      <a:pt x="341346" y="165152"/>
                      <a:pt x="247061" y="267381"/>
                    </a:cubicBezTo>
                    <a:cubicBezTo>
                      <a:pt x="-80910" y="622987"/>
                      <a:pt x="-82574" y="1177857"/>
                      <a:pt x="243423" y="1535177"/>
                    </a:cubicBezTo>
                    <a:cubicBezTo>
                      <a:pt x="607170" y="1933881"/>
                      <a:pt x="1225914" y="1944575"/>
                      <a:pt x="1603447" y="1567296"/>
                    </a:cubicBezTo>
                    <a:cubicBezTo>
                      <a:pt x="1691204" y="1479621"/>
                      <a:pt x="1757942" y="1378936"/>
                      <a:pt x="1803725" y="1271462"/>
                    </a:cubicBezTo>
                    <a:cubicBezTo>
                      <a:pt x="1967683" y="886646"/>
                      <a:pt x="1580155" y="497016"/>
                      <a:pt x="1192805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xmlns="" id="{CA713121-622E-87A6-9F62-F74AC0D22F42}"/>
                  </a:ext>
                </a:extLst>
              </p:cNvPr>
              <p:cNvSpPr/>
              <p:nvPr/>
            </p:nvSpPr>
            <p:spPr>
              <a:xfrm>
                <a:off x="4724933" y="242525"/>
                <a:ext cx="1714601" cy="1811083"/>
              </a:xfrm>
              <a:custGeom>
                <a:avLst/>
                <a:gdLst>
                  <a:gd name="connsiteX0" fmla="*/ 1150195 w 1714601"/>
                  <a:gd name="connsiteY0" fmla="*/ 1059205 h 1811083"/>
                  <a:gd name="connsiteX1" fmla="*/ 1707426 w 1714601"/>
                  <a:gd name="connsiteY1" fmla="*/ 1443209 h 1811083"/>
                  <a:gd name="connsiteX2" fmla="*/ 1714602 w 1714601"/>
                  <a:gd name="connsiteY2" fmla="*/ 1432763 h 1811083"/>
                  <a:gd name="connsiteX3" fmla="*/ 1147223 w 1714601"/>
                  <a:gd name="connsiteY3" fmla="*/ 1041718 h 1811083"/>
                  <a:gd name="connsiteX4" fmla="*/ 1098074 w 1714601"/>
                  <a:gd name="connsiteY4" fmla="*/ 752335 h 1811083"/>
                  <a:gd name="connsiteX5" fmla="*/ 1197127 w 1714601"/>
                  <a:gd name="connsiteY5" fmla="*/ 653345 h 1811083"/>
                  <a:gd name="connsiteX6" fmla="*/ 1197064 w 1714601"/>
                  <a:gd name="connsiteY6" fmla="*/ 653237 h 1811083"/>
                  <a:gd name="connsiteX7" fmla="*/ 1185558 w 1714601"/>
                  <a:gd name="connsiteY7" fmla="*/ 655917 h 1811083"/>
                  <a:gd name="connsiteX8" fmla="*/ 1188555 w 1714601"/>
                  <a:gd name="connsiteY8" fmla="*/ 644119 h 1811083"/>
                  <a:gd name="connsiteX9" fmla="*/ 1188453 w 1714601"/>
                  <a:gd name="connsiteY9" fmla="*/ 644055 h 1811083"/>
                  <a:gd name="connsiteX10" fmla="*/ 1090702 w 1714601"/>
                  <a:gd name="connsiteY10" fmla="*/ 741744 h 1811083"/>
                  <a:gd name="connsiteX11" fmla="*/ 781558 w 1714601"/>
                  <a:gd name="connsiteY11" fmla="*/ 506190 h 1811083"/>
                  <a:gd name="connsiteX12" fmla="*/ 736905 w 1714601"/>
                  <a:gd name="connsiteY12" fmla="*/ 0 h 1811083"/>
                  <a:gd name="connsiteX13" fmla="*/ 724224 w 1714601"/>
                  <a:gd name="connsiteY13" fmla="*/ 749 h 1811083"/>
                  <a:gd name="connsiteX14" fmla="*/ 767893 w 1714601"/>
                  <a:gd name="connsiteY14" fmla="*/ 495776 h 1811083"/>
                  <a:gd name="connsiteX15" fmla="*/ 345624 w 1714601"/>
                  <a:gd name="connsiteY15" fmla="*/ 174028 h 1811083"/>
                  <a:gd name="connsiteX16" fmla="*/ 335559 w 1714601"/>
                  <a:gd name="connsiteY16" fmla="*/ 182328 h 1811083"/>
                  <a:gd name="connsiteX17" fmla="*/ 1081634 w 1714601"/>
                  <a:gd name="connsiteY17" fmla="*/ 750805 h 1811083"/>
                  <a:gd name="connsiteX18" fmla="*/ 1038898 w 1714601"/>
                  <a:gd name="connsiteY18" fmla="*/ 793509 h 1811083"/>
                  <a:gd name="connsiteX19" fmla="*/ 611905 w 1714601"/>
                  <a:gd name="connsiteY19" fmla="*/ 793540 h 1811083"/>
                  <a:gd name="connsiteX20" fmla="*/ 174301 w 1714601"/>
                  <a:gd name="connsiteY20" fmla="*/ 356013 h 1811083"/>
                  <a:gd name="connsiteX21" fmla="*/ 166891 w 1714601"/>
                  <a:gd name="connsiteY21" fmla="*/ 366560 h 1811083"/>
                  <a:gd name="connsiteX22" fmla="*/ 593960 w 1714601"/>
                  <a:gd name="connsiteY22" fmla="*/ 793547 h 1811083"/>
                  <a:gd name="connsiteX23" fmla="*/ 6020 w 1714601"/>
                  <a:gd name="connsiteY23" fmla="*/ 793585 h 1811083"/>
                  <a:gd name="connsiteX24" fmla="*/ 4693 w 1714601"/>
                  <a:gd name="connsiteY24" fmla="*/ 806285 h 1811083"/>
                  <a:gd name="connsiteX25" fmla="*/ 1026185 w 1714601"/>
                  <a:gd name="connsiteY25" fmla="*/ 806215 h 1811083"/>
                  <a:gd name="connsiteX26" fmla="*/ 795763 w 1714601"/>
                  <a:gd name="connsiteY26" fmla="*/ 1036485 h 1811083"/>
                  <a:gd name="connsiteX27" fmla="*/ 445 w 1714601"/>
                  <a:gd name="connsiteY27" fmla="*/ 867131 h 1811083"/>
                  <a:gd name="connsiteX28" fmla="*/ 0 w 1714601"/>
                  <a:gd name="connsiteY28" fmla="*/ 880021 h 1811083"/>
                  <a:gd name="connsiteX29" fmla="*/ 785051 w 1714601"/>
                  <a:gd name="connsiteY29" fmla="*/ 1047191 h 1811083"/>
                  <a:gd name="connsiteX30" fmla="*/ 269488 w 1714601"/>
                  <a:gd name="connsiteY30" fmla="*/ 1562405 h 1811083"/>
                  <a:gd name="connsiteX31" fmla="*/ 278422 w 1714601"/>
                  <a:gd name="connsiteY31" fmla="*/ 1571435 h 1811083"/>
                  <a:gd name="connsiteX32" fmla="*/ 934669 w 1714601"/>
                  <a:gd name="connsiteY32" fmla="*/ 915632 h 1811083"/>
                  <a:gd name="connsiteX33" fmla="*/ 686607 w 1714601"/>
                  <a:gd name="connsiteY33" fmla="*/ 1807826 h 1811083"/>
                  <a:gd name="connsiteX34" fmla="*/ 698881 w 1714601"/>
                  <a:gd name="connsiteY34" fmla="*/ 1811084 h 1811083"/>
                  <a:gd name="connsiteX35" fmla="*/ 952919 w 1714601"/>
                  <a:gd name="connsiteY35" fmla="*/ 897388 h 1811083"/>
                  <a:gd name="connsiteX36" fmla="*/ 1087063 w 1714601"/>
                  <a:gd name="connsiteY36" fmla="*/ 763340 h 1811083"/>
                  <a:gd name="connsiteX37" fmla="*/ 1260653 w 1714601"/>
                  <a:gd name="connsiteY37" fmla="*/ 1785353 h 1811083"/>
                  <a:gd name="connsiteX38" fmla="*/ 1272756 w 1714601"/>
                  <a:gd name="connsiteY38" fmla="*/ 1780781 h 1811083"/>
                  <a:gd name="connsiteX39" fmla="*/ 1150195 w 1714601"/>
                  <a:gd name="connsiteY39" fmla="*/ 1059205 h 181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01" h="1811083">
                    <a:moveTo>
                      <a:pt x="1150195" y="1059205"/>
                    </a:moveTo>
                    <a:lnTo>
                      <a:pt x="1707426" y="1443209"/>
                    </a:lnTo>
                    <a:cubicBezTo>
                      <a:pt x="1709839" y="1439742"/>
                      <a:pt x="1712189" y="1436249"/>
                      <a:pt x="1714602" y="1432763"/>
                    </a:cubicBezTo>
                    <a:lnTo>
                      <a:pt x="1147223" y="1041718"/>
                    </a:lnTo>
                    <a:lnTo>
                      <a:pt x="1098074" y="752335"/>
                    </a:lnTo>
                    <a:lnTo>
                      <a:pt x="1197127" y="653345"/>
                    </a:lnTo>
                    <a:cubicBezTo>
                      <a:pt x="1197179" y="653294"/>
                      <a:pt x="1197134" y="653218"/>
                      <a:pt x="1197064" y="653237"/>
                    </a:cubicBezTo>
                    <a:cubicBezTo>
                      <a:pt x="1194867" y="654006"/>
                      <a:pt x="1185983" y="656349"/>
                      <a:pt x="1185558" y="655917"/>
                    </a:cubicBezTo>
                    <a:cubicBezTo>
                      <a:pt x="1185120" y="655479"/>
                      <a:pt x="1186568" y="649186"/>
                      <a:pt x="1188555" y="644119"/>
                    </a:cubicBezTo>
                    <a:cubicBezTo>
                      <a:pt x="1188581" y="644055"/>
                      <a:pt x="1188498" y="644004"/>
                      <a:pt x="1188453" y="644055"/>
                    </a:cubicBezTo>
                    <a:lnTo>
                      <a:pt x="1090702" y="741744"/>
                    </a:lnTo>
                    <a:lnTo>
                      <a:pt x="781558" y="506190"/>
                    </a:lnTo>
                    <a:lnTo>
                      <a:pt x="736905" y="0"/>
                    </a:lnTo>
                    <a:cubicBezTo>
                      <a:pt x="732689" y="178"/>
                      <a:pt x="728459" y="457"/>
                      <a:pt x="724224" y="749"/>
                    </a:cubicBezTo>
                    <a:lnTo>
                      <a:pt x="767893" y="495776"/>
                    </a:lnTo>
                    <a:lnTo>
                      <a:pt x="345624" y="174028"/>
                    </a:lnTo>
                    <a:cubicBezTo>
                      <a:pt x="342259" y="176771"/>
                      <a:pt x="338899" y="179527"/>
                      <a:pt x="335559" y="182328"/>
                    </a:cubicBezTo>
                    <a:lnTo>
                      <a:pt x="1081634" y="750805"/>
                    </a:lnTo>
                    <a:lnTo>
                      <a:pt x="1038898" y="793509"/>
                    </a:lnTo>
                    <a:lnTo>
                      <a:pt x="611905" y="793540"/>
                    </a:lnTo>
                    <a:lnTo>
                      <a:pt x="174301" y="356013"/>
                    </a:lnTo>
                    <a:cubicBezTo>
                      <a:pt x="171799" y="359512"/>
                      <a:pt x="169342" y="363036"/>
                      <a:pt x="166891" y="366560"/>
                    </a:cubicBezTo>
                    <a:lnTo>
                      <a:pt x="593960" y="793547"/>
                    </a:lnTo>
                    <a:lnTo>
                      <a:pt x="6020" y="793585"/>
                    </a:lnTo>
                    <a:cubicBezTo>
                      <a:pt x="5531" y="797814"/>
                      <a:pt x="5124" y="802049"/>
                      <a:pt x="4693" y="806285"/>
                    </a:cubicBezTo>
                    <a:lnTo>
                      <a:pt x="1026185" y="806215"/>
                    </a:lnTo>
                    <a:lnTo>
                      <a:pt x="795763" y="1036485"/>
                    </a:lnTo>
                    <a:lnTo>
                      <a:pt x="445" y="867131"/>
                    </a:lnTo>
                    <a:cubicBezTo>
                      <a:pt x="279" y="871430"/>
                      <a:pt x="102" y="875722"/>
                      <a:pt x="0" y="880021"/>
                    </a:cubicBezTo>
                    <a:lnTo>
                      <a:pt x="785051" y="1047191"/>
                    </a:lnTo>
                    <a:lnTo>
                      <a:pt x="269488" y="1562405"/>
                    </a:lnTo>
                    <a:cubicBezTo>
                      <a:pt x="272466" y="1565421"/>
                      <a:pt x="275412" y="1568469"/>
                      <a:pt x="278422" y="1571435"/>
                    </a:cubicBezTo>
                    <a:lnTo>
                      <a:pt x="934669" y="915632"/>
                    </a:lnTo>
                    <a:lnTo>
                      <a:pt x="686607" y="1807826"/>
                    </a:lnTo>
                    <a:cubicBezTo>
                      <a:pt x="690690" y="1808956"/>
                      <a:pt x="694786" y="1810010"/>
                      <a:pt x="698881" y="1811084"/>
                    </a:cubicBezTo>
                    <a:lnTo>
                      <a:pt x="952919" y="897388"/>
                    </a:lnTo>
                    <a:lnTo>
                      <a:pt x="1087063" y="763340"/>
                    </a:lnTo>
                    <a:lnTo>
                      <a:pt x="1260653" y="1785353"/>
                    </a:lnTo>
                    <a:cubicBezTo>
                      <a:pt x="1264704" y="1783880"/>
                      <a:pt x="1268724" y="1782312"/>
                      <a:pt x="1272756" y="1780781"/>
                    </a:cubicBezTo>
                    <a:lnTo>
                      <a:pt x="1150195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37" name="Graphic 145" descr="A pond with koi fish and water lilies">
              <a:extLst>
                <a:ext uri="{FF2B5EF4-FFF2-40B4-BE49-F238E27FC236}">
                  <a16:creationId xmlns:a16="http://schemas.microsoft.com/office/drawing/2014/main" xmlns="" id="{2F7D426D-0E55-4D2B-A8CF-27D0D9CF3EED}"/>
                </a:ext>
              </a:extLst>
            </p:cNvPr>
            <p:cNvGrpSpPr/>
            <p:nvPr/>
          </p:nvGrpSpPr>
          <p:grpSpPr>
            <a:xfrm>
              <a:off x="102577" y="3378828"/>
              <a:ext cx="1886775" cy="991946"/>
              <a:chOff x="102577" y="3378828"/>
              <a:chExt cx="1886775" cy="991946"/>
            </a:xfrm>
            <a:grpFill/>
          </p:grpSpPr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xmlns="" id="{D8DD567A-CAB3-D837-5131-AFB9DC656BC4}"/>
                  </a:ext>
                </a:extLst>
              </p:cNvPr>
              <p:cNvSpPr/>
              <p:nvPr/>
            </p:nvSpPr>
            <p:spPr>
              <a:xfrm>
                <a:off x="462838" y="3568446"/>
                <a:ext cx="583380" cy="802293"/>
              </a:xfrm>
              <a:custGeom>
                <a:avLst/>
                <a:gdLst>
                  <a:gd name="connsiteX0" fmla="*/ 428885 w 583380"/>
                  <a:gd name="connsiteY0" fmla="*/ 301377 h 802293"/>
                  <a:gd name="connsiteX1" fmla="*/ 583343 w 583380"/>
                  <a:gd name="connsiteY1" fmla="*/ 802259 h 802293"/>
                  <a:gd name="connsiteX2" fmla="*/ 583311 w 583380"/>
                  <a:gd name="connsiteY2" fmla="*/ 802284 h 802293"/>
                  <a:gd name="connsiteX3" fmla="*/ 154496 w 583380"/>
                  <a:gd name="connsiteY3" fmla="*/ 500913 h 802293"/>
                  <a:gd name="connsiteX4" fmla="*/ 38 w 583380"/>
                  <a:gd name="connsiteY4" fmla="*/ 0 h 802293"/>
                  <a:gd name="connsiteX5" fmla="*/ 428885 w 583380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0" h="802293">
                    <a:moveTo>
                      <a:pt x="428885" y="301377"/>
                    </a:moveTo>
                    <a:cubicBezTo>
                      <a:pt x="588925" y="521500"/>
                      <a:pt x="583419" y="798703"/>
                      <a:pt x="583343" y="802259"/>
                    </a:cubicBezTo>
                    <a:cubicBezTo>
                      <a:pt x="583343" y="802303"/>
                      <a:pt x="583349" y="802297"/>
                      <a:pt x="583311" y="802284"/>
                    </a:cubicBezTo>
                    <a:cubicBezTo>
                      <a:pt x="579908" y="801262"/>
                      <a:pt x="314535" y="721036"/>
                      <a:pt x="154496" y="500913"/>
                    </a:cubicBezTo>
                    <a:cubicBezTo>
                      <a:pt x="-6579" y="279368"/>
                      <a:pt x="38" y="0"/>
                      <a:pt x="38" y="0"/>
                    </a:cubicBezTo>
                    <a:cubicBezTo>
                      <a:pt x="38" y="0"/>
                      <a:pt x="267805" y="79826"/>
                      <a:pt x="428885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xmlns="" id="{2005CC87-496F-1DAE-C480-DB535214BD63}"/>
                  </a:ext>
                </a:extLst>
              </p:cNvPr>
              <p:cNvSpPr/>
              <p:nvPr/>
            </p:nvSpPr>
            <p:spPr>
              <a:xfrm>
                <a:off x="876274" y="3378828"/>
                <a:ext cx="339274" cy="991925"/>
              </a:xfrm>
              <a:custGeom>
                <a:avLst/>
                <a:gdLst>
                  <a:gd name="connsiteX0" fmla="*/ 339274 w 339274"/>
                  <a:gd name="connsiteY0" fmla="*/ 495891 h 991925"/>
                  <a:gd name="connsiteX1" fmla="*/ 169824 w 339274"/>
                  <a:gd name="connsiteY1" fmla="*/ 991902 h 991925"/>
                  <a:gd name="connsiteX2" fmla="*/ 169780 w 339274"/>
                  <a:gd name="connsiteY2" fmla="*/ 991902 h 991925"/>
                  <a:gd name="connsiteX3" fmla="*/ 0 w 339274"/>
                  <a:gd name="connsiteY3" fmla="*/ 496037 h 991925"/>
                  <a:gd name="connsiteX4" fmla="*/ 169469 w 339274"/>
                  <a:gd name="connsiteY4" fmla="*/ 0 h 991925"/>
                  <a:gd name="connsiteX5" fmla="*/ 339274 w 339274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74" h="991925">
                    <a:moveTo>
                      <a:pt x="339274" y="495891"/>
                    </a:moveTo>
                    <a:cubicBezTo>
                      <a:pt x="339363" y="768045"/>
                      <a:pt x="171977" y="989070"/>
                      <a:pt x="169824" y="991902"/>
                    </a:cubicBezTo>
                    <a:cubicBezTo>
                      <a:pt x="169799" y="991934"/>
                      <a:pt x="169805" y="991934"/>
                      <a:pt x="169780" y="991902"/>
                    </a:cubicBezTo>
                    <a:cubicBezTo>
                      <a:pt x="167627" y="989076"/>
                      <a:pt x="95" y="768191"/>
                      <a:pt x="0" y="496037"/>
                    </a:cubicBezTo>
                    <a:cubicBezTo>
                      <a:pt x="-89" y="222123"/>
                      <a:pt x="169469" y="0"/>
                      <a:pt x="169469" y="0"/>
                    </a:cubicBezTo>
                    <a:cubicBezTo>
                      <a:pt x="169469" y="0"/>
                      <a:pt x="339185" y="221977"/>
                      <a:pt x="339274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xmlns="" id="{92CC1401-3C91-CC92-C4CC-27698155EF7D}"/>
                  </a:ext>
                </a:extLst>
              </p:cNvPr>
              <p:cNvSpPr/>
              <p:nvPr/>
            </p:nvSpPr>
            <p:spPr>
              <a:xfrm>
                <a:off x="1046038" y="3568077"/>
                <a:ext cx="582860" cy="802681"/>
              </a:xfrm>
              <a:custGeom>
                <a:avLst/>
                <a:gdLst>
                  <a:gd name="connsiteX0" fmla="*/ 428711 w 582860"/>
                  <a:gd name="connsiteY0" fmla="*/ 500990 h 802681"/>
                  <a:gd name="connsiteX1" fmla="*/ 73 w 582860"/>
                  <a:gd name="connsiteY1" fmla="*/ 802672 h 802681"/>
                  <a:gd name="connsiteX2" fmla="*/ 41 w 582860"/>
                  <a:gd name="connsiteY2" fmla="*/ 802646 h 802681"/>
                  <a:gd name="connsiteX3" fmla="*/ 154149 w 582860"/>
                  <a:gd name="connsiteY3" fmla="*/ 301689 h 802681"/>
                  <a:gd name="connsiteX4" fmla="*/ 582819 w 582860"/>
                  <a:gd name="connsiteY4" fmla="*/ 0 h 802681"/>
                  <a:gd name="connsiteX5" fmla="*/ 428711 w 582860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60" h="802681">
                    <a:moveTo>
                      <a:pt x="428711" y="500990"/>
                    </a:moveTo>
                    <a:cubicBezTo>
                      <a:pt x="268818" y="721220"/>
                      <a:pt x="3477" y="801643"/>
                      <a:pt x="73" y="802672"/>
                    </a:cubicBezTo>
                    <a:cubicBezTo>
                      <a:pt x="35" y="802685"/>
                      <a:pt x="41" y="802691"/>
                      <a:pt x="41" y="802646"/>
                    </a:cubicBezTo>
                    <a:cubicBezTo>
                      <a:pt x="-41" y="799090"/>
                      <a:pt x="-5743" y="521919"/>
                      <a:pt x="154149" y="301689"/>
                    </a:cubicBezTo>
                    <a:cubicBezTo>
                      <a:pt x="315078" y="80035"/>
                      <a:pt x="582819" y="0"/>
                      <a:pt x="582819" y="0"/>
                    </a:cubicBezTo>
                    <a:cubicBezTo>
                      <a:pt x="582819" y="0"/>
                      <a:pt x="589645" y="279330"/>
                      <a:pt x="428711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xmlns="" id="{20EA3902-8B15-7FE1-A35E-608F24C56BE6}"/>
                  </a:ext>
                </a:extLst>
              </p:cNvPr>
              <p:cNvSpPr/>
              <p:nvPr/>
            </p:nvSpPr>
            <p:spPr>
              <a:xfrm>
                <a:off x="886167" y="4126928"/>
                <a:ext cx="308013" cy="243836"/>
              </a:xfrm>
              <a:custGeom>
                <a:avLst/>
                <a:gdLst>
                  <a:gd name="connsiteX0" fmla="*/ 308013 w 308013"/>
                  <a:gd name="connsiteY0" fmla="*/ 154007 h 243836"/>
                  <a:gd name="connsiteX1" fmla="*/ 154007 w 308013"/>
                  <a:gd name="connsiteY1" fmla="*/ 0 h 243836"/>
                  <a:gd name="connsiteX2" fmla="*/ 0 w 308013"/>
                  <a:gd name="connsiteY2" fmla="*/ 154007 h 243836"/>
                  <a:gd name="connsiteX3" fmla="*/ 159855 w 308013"/>
                  <a:gd name="connsiteY3" fmla="*/ 243827 h 243836"/>
                  <a:gd name="connsiteX4" fmla="*/ 159918 w 308013"/>
                  <a:gd name="connsiteY4" fmla="*/ 243827 h 243836"/>
                  <a:gd name="connsiteX5" fmla="*/ 308013 w 308013"/>
                  <a:gd name="connsiteY5" fmla="*/ 154007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13" h="243836">
                    <a:moveTo>
                      <a:pt x="308013" y="154007"/>
                    </a:moveTo>
                    <a:cubicBezTo>
                      <a:pt x="308013" y="68949"/>
                      <a:pt x="239065" y="0"/>
                      <a:pt x="154007" y="0"/>
                    </a:cubicBezTo>
                    <a:cubicBezTo>
                      <a:pt x="68948" y="0"/>
                      <a:pt x="0" y="68949"/>
                      <a:pt x="0" y="154007"/>
                    </a:cubicBezTo>
                    <a:lnTo>
                      <a:pt x="159855" y="243827"/>
                    </a:lnTo>
                    <a:cubicBezTo>
                      <a:pt x="159874" y="243840"/>
                      <a:pt x="159899" y="243840"/>
                      <a:pt x="159918" y="243827"/>
                    </a:cubicBezTo>
                    <a:lnTo>
                      <a:pt x="308013" y="154007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xmlns="" id="{5A146ED4-CD53-494B-665A-22C0755A359B}"/>
                  </a:ext>
                </a:extLst>
              </p:cNvPr>
              <p:cNvSpPr/>
              <p:nvPr/>
            </p:nvSpPr>
            <p:spPr>
              <a:xfrm>
                <a:off x="1046102" y="4020322"/>
                <a:ext cx="943250" cy="350440"/>
              </a:xfrm>
              <a:custGeom>
                <a:avLst/>
                <a:gdLst>
                  <a:gd name="connsiteX0" fmla="*/ 524094 w 943250"/>
                  <a:gd name="connsiteY0" fmla="*/ 242515 h 350440"/>
                  <a:gd name="connsiteX1" fmla="*/ 41 w 943250"/>
                  <a:gd name="connsiteY1" fmla="*/ 350439 h 350440"/>
                  <a:gd name="connsiteX2" fmla="*/ 22 w 943250"/>
                  <a:gd name="connsiteY2" fmla="*/ 350369 h 350440"/>
                  <a:gd name="connsiteX3" fmla="*/ 419122 w 943250"/>
                  <a:gd name="connsiteY3" fmla="*/ 35714 h 350440"/>
                  <a:gd name="connsiteX4" fmla="*/ 943251 w 943250"/>
                  <a:gd name="connsiteY4" fmla="*/ 43607 h 350440"/>
                  <a:gd name="connsiteX5" fmla="*/ 524094 w 943250"/>
                  <a:gd name="connsiteY5" fmla="*/ 242515 h 350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50" h="350440">
                    <a:moveTo>
                      <a:pt x="524094" y="242515"/>
                    </a:moveTo>
                    <a:cubicBezTo>
                      <a:pt x="266125" y="326430"/>
                      <a:pt x="5045" y="349995"/>
                      <a:pt x="41" y="350439"/>
                    </a:cubicBezTo>
                    <a:cubicBezTo>
                      <a:pt x="-10" y="350446"/>
                      <a:pt x="-10" y="350414"/>
                      <a:pt x="22" y="350369"/>
                    </a:cubicBezTo>
                    <a:cubicBezTo>
                      <a:pt x="3292" y="345658"/>
                      <a:pt x="161363" y="119560"/>
                      <a:pt x="419122" y="35714"/>
                    </a:cubicBezTo>
                    <a:cubicBezTo>
                      <a:pt x="679599" y="-49014"/>
                      <a:pt x="943251" y="43607"/>
                      <a:pt x="943251" y="43607"/>
                    </a:cubicBezTo>
                    <a:cubicBezTo>
                      <a:pt x="943251" y="43607"/>
                      <a:pt x="784571" y="157786"/>
                      <a:pt x="524094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xmlns="" id="{AEAF0B01-67D1-D14D-AB5C-99E1C082F1F5}"/>
                  </a:ext>
                </a:extLst>
              </p:cNvPr>
              <p:cNvSpPr/>
              <p:nvPr/>
            </p:nvSpPr>
            <p:spPr>
              <a:xfrm>
                <a:off x="102577" y="4020761"/>
                <a:ext cx="943454" cy="350013"/>
              </a:xfrm>
              <a:custGeom>
                <a:avLst/>
                <a:gdLst>
                  <a:gd name="connsiteX0" fmla="*/ 524097 w 943454"/>
                  <a:gd name="connsiteY0" fmla="*/ 35555 h 350013"/>
                  <a:gd name="connsiteX1" fmla="*/ 943432 w 943454"/>
                  <a:gd name="connsiteY1" fmla="*/ 349944 h 350013"/>
                  <a:gd name="connsiteX2" fmla="*/ 943413 w 943454"/>
                  <a:gd name="connsiteY2" fmla="*/ 350014 h 350013"/>
                  <a:gd name="connsiteX3" fmla="*/ 419392 w 943454"/>
                  <a:gd name="connsiteY3" fmla="*/ 242444 h 350013"/>
                  <a:gd name="connsiteX4" fmla="*/ 0 w 943454"/>
                  <a:gd name="connsiteY4" fmla="*/ 43804 h 350013"/>
                  <a:gd name="connsiteX5" fmla="*/ 524097 w 943454"/>
                  <a:gd name="connsiteY5" fmla="*/ 35555 h 35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54" h="350013">
                    <a:moveTo>
                      <a:pt x="524097" y="35555"/>
                    </a:moveTo>
                    <a:cubicBezTo>
                      <a:pt x="781914" y="119229"/>
                      <a:pt x="940162" y="345232"/>
                      <a:pt x="943432" y="349944"/>
                    </a:cubicBezTo>
                    <a:cubicBezTo>
                      <a:pt x="943464" y="349988"/>
                      <a:pt x="943464" y="350014"/>
                      <a:pt x="943413" y="350014"/>
                    </a:cubicBezTo>
                    <a:cubicBezTo>
                      <a:pt x="938403" y="349569"/>
                      <a:pt x="677418" y="326189"/>
                      <a:pt x="419392" y="242444"/>
                    </a:cubicBezTo>
                    <a:cubicBezTo>
                      <a:pt x="158858" y="157888"/>
                      <a:pt x="0" y="43804"/>
                      <a:pt x="0" y="43804"/>
                    </a:cubicBezTo>
                    <a:cubicBezTo>
                      <a:pt x="0" y="43804"/>
                      <a:pt x="263557" y="-49001"/>
                      <a:pt x="524097" y="3555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44" name="Graphic 145" descr="A pond with koi fish and water lilies">
              <a:extLst>
                <a:ext uri="{FF2B5EF4-FFF2-40B4-BE49-F238E27FC236}">
                  <a16:creationId xmlns:a16="http://schemas.microsoft.com/office/drawing/2014/main" xmlns="" id="{C347713D-D55A-7894-C802-23ECB53CE189}"/>
                </a:ext>
              </a:extLst>
            </p:cNvPr>
            <p:cNvGrpSpPr/>
            <p:nvPr/>
          </p:nvGrpSpPr>
          <p:grpSpPr>
            <a:xfrm>
              <a:off x="9879901" y="810475"/>
              <a:ext cx="1886775" cy="991947"/>
              <a:chOff x="9879901" y="810475"/>
              <a:chExt cx="1886775" cy="991947"/>
            </a:xfrm>
            <a:grpFill/>
          </p:grpSpPr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xmlns="" id="{637A43EF-1456-7A4D-C941-0A7A0DD356A6}"/>
                  </a:ext>
                </a:extLst>
              </p:cNvPr>
              <p:cNvSpPr/>
              <p:nvPr/>
            </p:nvSpPr>
            <p:spPr>
              <a:xfrm>
                <a:off x="10240162" y="1000093"/>
                <a:ext cx="583383" cy="802293"/>
              </a:xfrm>
              <a:custGeom>
                <a:avLst/>
                <a:gdLst>
                  <a:gd name="connsiteX0" fmla="*/ 428917 w 583383"/>
                  <a:gd name="connsiteY0" fmla="*/ 301377 h 802293"/>
                  <a:gd name="connsiteX1" fmla="*/ 583349 w 583383"/>
                  <a:gd name="connsiteY1" fmla="*/ 802259 h 802293"/>
                  <a:gd name="connsiteX2" fmla="*/ 583349 w 583383"/>
                  <a:gd name="connsiteY2" fmla="*/ 802284 h 802293"/>
                  <a:gd name="connsiteX3" fmla="*/ 154533 w 583383"/>
                  <a:gd name="connsiteY3" fmla="*/ 500913 h 802293"/>
                  <a:gd name="connsiteX4" fmla="*/ 38 w 583383"/>
                  <a:gd name="connsiteY4" fmla="*/ 0 h 802293"/>
                  <a:gd name="connsiteX5" fmla="*/ 428917 w 583383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3" h="802293">
                    <a:moveTo>
                      <a:pt x="428917" y="301377"/>
                    </a:moveTo>
                    <a:cubicBezTo>
                      <a:pt x="588937" y="521500"/>
                      <a:pt x="583412" y="798703"/>
                      <a:pt x="583349" y="802259"/>
                    </a:cubicBezTo>
                    <a:cubicBezTo>
                      <a:pt x="583349" y="802304"/>
                      <a:pt x="583349" y="802297"/>
                      <a:pt x="583349" y="802284"/>
                    </a:cubicBezTo>
                    <a:cubicBezTo>
                      <a:pt x="579920" y="801262"/>
                      <a:pt x="314554" y="721036"/>
                      <a:pt x="154533" y="500913"/>
                    </a:cubicBezTo>
                    <a:cubicBezTo>
                      <a:pt x="-6566" y="279368"/>
                      <a:pt x="38" y="0"/>
                      <a:pt x="38" y="0"/>
                    </a:cubicBezTo>
                    <a:cubicBezTo>
                      <a:pt x="38" y="0"/>
                      <a:pt x="267818" y="79826"/>
                      <a:pt x="428917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xmlns="" id="{81D74B89-F225-2754-2993-F0F0AAE323DF}"/>
                  </a:ext>
                </a:extLst>
              </p:cNvPr>
              <p:cNvSpPr/>
              <p:nvPr/>
            </p:nvSpPr>
            <p:spPr>
              <a:xfrm>
                <a:off x="10653585" y="810475"/>
                <a:ext cx="339280" cy="991925"/>
              </a:xfrm>
              <a:custGeom>
                <a:avLst/>
                <a:gdLst>
                  <a:gd name="connsiteX0" fmla="*/ 339281 w 339280"/>
                  <a:gd name="connsiteY0" fmla="*/ 495891 h 991925"/>
                  <a:gd name="connsiteX1" fmla="*/ 169863 w 339280"/>
                  <a:gd name="connsiteY1" fmla="*/ 991902 h 991925"/>
                  <a:gd name="connsiteX2" fmla="*/ 169799 w 339280"/>
                  <a:gd name="connsiteY2" fmla="*/ 991902 h 991925"/>
                  <a:gd name="connsiteX3" fmla="*/ 0 w 339280"/>
                  <a:gd name="connsiteY3" fmla="*/ 496037 h 991925"/>
                  <a:gd name="connsiteX4" fmla="*/ 169482 w 339280"/>
                  <a:gd name="connsiteY4" fmla="*/ 0 h 991925"/>
                  <a:gd name="connsiteX5" fmla="*/ 339281 w 339280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80" h="991925">
                    <a:moveTo>
                      <a:pt x="339281" y="495891"/>
                    </a:moveTo>
                    <a:cubicBezTo>
                      <a:pt x="339408" y="768045"/>
                      <a:pt x="172021" y="989070"/>
                      <a:pt x="169863" y="991902"/>
                    </a:cubicBezTo>
                    <a:cubicBezTo>
                      <a:pt x="169799" y="991933"/>
                      <a:pt x="169799" y="991933"/>
                      <a:pt x="169799" y="991902"/>
                    </a:cubicBezTo>
                    <a:cubicBezTo>
                      <a:pt x="167640" y="989076"/>
                      <a:pt x="127" y="768191"/>
                      <a:pt x="0" y="496037"/>
                    </a:cubicBezTo>
                    <a:cubicBezTo>
                      <a:pt x="-64" y="222123"/>
                      <a:pt x="169482" y="0"/>
                      <a:pt x="169482" y="0"/>
                    </a:cubicBezTo>
                    <a:cubicBezTo>
                      <a:pt x="169482" y="0"/>
                      <a:pt x="339217" y="221977"/>
                      <a:pt x="339281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xmlns="" id="{0DABB708-79B0-D9F0-B135-D82AF1C034D5}"/>
                  </a:ext>
                </a:extLst>
              </p:cNvPr>
              <p:cNvSpPr/>
              <p:nvPr/>
            </p:nvSpPr>
            <p:spPr>
              <a:xfrm>
                <a:off x="10823346" y="999724"/>
                <a:ext cx="582883" cy="802681"/>
              </a:xfrm>
              <a:custGeom>
                <a:avLst/>
                <a:gdLst>
                  <a:gd name="connsiteX0" fmla="*/ 428726 w 582883"/>
                  <a:gd name="connsiteY0" fmla="*/ 500990 h 802681"/>
                  <a:gd name="connsiteX1" fmla="*/ 101 w 582883"/>
                  <a:gd name="connsiteY1" fmla="*/ 802672 h 802681"/>
                  <a:gd name="connsiteX2" fmla="*/ 38 w 582883"/>
                  <a:gd name="connsiteY2" fmla="*/ 802646 h 802681"/>
                  <a:gd name="connsiteX3" fmla="*/ 154152 w 582883"/>
                  <a:gd name="connsiteY3" fmla="*/ 301689 h 802681"/>
                  <a:gd name="connsiteX4" fmla="*/ 582841 w 582883"/>
                  <a:gd name="connsiteY4" fmla="*/ 0 h 802681"/>
                  <a:gd name="connsiteX5" fmla="*/ 428726 w 582883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83" h="802681">
                    <a:moveTo>
                      <a:pt x="428726" y="500990"/>
                    </a:moveTo>
                    <a:cubicBezTo>
                      <a:pt x="268834" y="721220"/>
                      <a:pt x="3531" y="801643"/>
                      <a:pt x="101" y="802672"/>
                    </a:cubicBezTo>
                    <a:cubicBezTo>
                      <a:pt x="38" y="802684"/>
                      <a:pt x="38" y="802691"/>
                      <a:pt x="38" y="802646"/>
                    </a:cubicBezTo>
                    <a:cubicBezTo>
                      <a:pt x="-26" y="799090"/>
                      <a:pt x="-5740" y="521919"/>
                      <a:pt x="154152" y="301689"/>
                    </a:cubicBezTo>
                    <a:cubicBezTo>
                      <a:pt x="315125" y="80035"/>
                      <a:pt x="582841" y="0"/>
                      <a:pt x="582841" y="0"/>
                    </a:cubicBezTo>
                    <a:cubicBezTo>
                      <a:pt x="582841" y="0"/>
                      <a:pt x="589699" y="279330"/>
                      <a:pt x="428726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xmlns="" id="{0FC452C1-F4B1-2896-B75D-87F2AB7A7CE5}"/>
                  </a:ext>
                </a:extLst>
              </p:cNvPr>
              <p:cNvSpPr/>
              <p:nvPr/>
            </p:nvSpPr>
            <p:spPr>
              <a:xfrm>
                <a:off x="10663491" y="1558575"/>
                <a:ext cx="308038" cy="243836"/>
              </a:xfrm>
              <a:custGeom>
                <a:avLst/>
                <a:gdLst>
                  <a:gd name="connsiteX0" fmla="*/ 308039 w 308038"/>
                  <a:gd name="connsiteY0" fmla="*/ 154006 h 243836"/>
                  <a:gd name="connsiteX1" fmla="*/ 154051 w 308038"/>
                  <a:gd name="connsiteY1" fmla="*/ 0 h 243836"/>
                  <a:gd name="connsiteX2" fmla="*/ 0 w 308038"/>
                  <a:gd name="connsiteY2" fmla="*/ 154006 h 243836"/>
                  <a:gd name="connsiteX3" fmla="*/ 159893 w 308038"/>
                  <a:gd name="connsiteY3" fmla="*/ 243827 h 243836"/>
                  <a:gd name="connsiteX4" fmla="*/ 159956 w 308038"/>
                  <a:gd name="connsiteY4" fmla="*/ 243827 h 243836"/>
                  <a:gd name="connsiteX5" fmla="*/ 308039 w 308038"/>
                  <a:gd name="connsiteY5" fmla="*/ 154006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38" h="243836">
                    <a:moveTo>
                      <a:pt x="308039" y="154006"/>
                    </a:moveTo>
                    <a:cubicBezTo>
                      <a:pt x="308039" y="68948"/>
                      <a:pt x="239077" y="0"/>
                      <a:pt x="154051" y="0"/>
                    </a:cubicBezTo>
                    <a:cubicBezTo>
                      <a:pt x="68961" y="0"/>
                      <a:pt x="0" y="68948"/>
                      <a:pt x="0" y="154006"/>
                    </a:cubicBezTo>
                    <a:lnTo>
                      <a:pt x="159893" y="243827"/>
                    </a:lnTo>
                    <a:cubicBezTo>
                      <a:pt x="159893" y="243840"/>
                      <a:pt x="159893" y="243840"/>
                      <a:pt x="159956" y="243827"/>
                    </a:cubicBezTo>
                    <a:lnTo>
                      <a:pt x="308039" y="154006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xmlns="" id="{575B0880-5AD3-70C2-3051-D5F9F8F49DF4}"/>
                  </a:ext>
                </a:extLst>
              </p:cNvPr>
              <p:cNvSpPr/>
              <p:nvPr/>
            </p:nvSpPr>
            <p:spPr>
              <a:xfrm>
                <a:off x="10823447" y="1451970"/>
                <a:ext cx="943229" cy="350439"/>
              </a:xfrm>
              <a:custGeom>
                <a:avLst/>
                <a:gdLst>
                  <a:gd name="connsiteX0" fmla="*/ 524066 w 943229"/>
                  <a:gd name="connsiteY0" fmla="*/ 242515 h 350439"/>
                  <a:gd name="connsiteX1" fmla="*/ 0 w 943229"/>
                  <a:gd name="connsiteY1" fmla="*/ 350439 h 350439"/>
                  <a:gd name="connsiteX2" fmla="*/ 0 w 943229"/>
                  <a:gd name="connsiteY2" fmla="*/ 350369 h 350439"/>
                  <a:gd name="connsiteX3" fmla="*/ 419100 w 943229"/>
                  <a:gd name="connsiteY3" fmla="*/ 35714 h 350439"/>
                  <a:gd name="connsiteX4" fmla="*/ 943229 w 943229"/>
                  <a:gd name="connsiteY4" fmla="*/ 43607 h 350439"/>
                  <a:gd name="connsiteX5" fmla="*/ 524066 w 943229"/>
                  <a:gd name="connsiteY5" fmla="*/ 242515 h 35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29" h="350439">
                    <a:moveTo>
                      <a:pt x="524066" y="242515"/>
                    </a:moveTo>
                    <a:cubicBezTo>
                      <a:pt x="266129" y="326430"/>
                      <a:pt x="5017" y="349995"/>
                      <a:pt x="0" y="350439"/>
                    </a:cubicBezTo>
                    <a:cubicBezTo>
                      <a:pt x="0" y="350446"/>
                      <a:pt x="0" y="350414"/>
                      <a:pt x="0" y="350369"/>
                    </a:cubicBezTo>
                    <a:cubicBezTo>
                      <a:pt x="3302" y="345658"/>
                      <a:pt x="161354" y="119560"/>
                      <a:pt x="419100" y="35714"/>
                    </a:cubicBezTo>
                    <a:cubicBezTo>
                      <a:pt x="679577" y="-49014"/>
                      <a:pt x="943229" y="43607"/>
                      <a:pt x="943229" y="43607"/>
                    </a:cubicBezTo>
                    <a:cubicBezTo>
                      <a:pt x="943229" y="43607"/>
                      <a:pt x="784543" y="157787"/>
                      <a:pt x="524066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xmlns="" id="{86721E7B-C30C-7507-D749-2F4C6D468D29}"/>
                  </a:ext>
                </a:extLst>
              </p:cNvPr>
              <p:cNvSpPr/>
              <p:nvPr/>
            </p:nvSpPr>
            <p:spPr>
              <a:xfrm>
                <a:off x="9879901" y="1452405"/>
                <a:ext cx="943466" cy="350017"/>
              </a:xfrm>
              <a:custGeom>
                <a:avLst/>
                <a:gdLst>
                  <a:gd name="connsiteX0" fmla="*/ 524129 w 943466"/>
                  <a:gd name="connsiteY0" fmla="*/ 35558 h 350017"/>
                  <a:gd name="connsiteX1" fmla="*/ 943419 w 943466"/>
                  <a:gd name="connsiteY1" fmla="*/ 349947 h 350017"/>
                  <a:gd name="connsiteX2" fmla="*/ 943419 w 943466"/>
                  <a:gd name="connsiteY2" fmla="*/ 350017 h 350017"/>
                  <a:gd name="connsiteX3" fmla="*/ 419417 w 943466"/>
                  <a:gd name="connsiteY3" fmla="*/ 242447 h 350017"/>
                  <a:gd name="connsiteX4" fmla="*/ 0 w 943466"/>
                  <a:gd name="connsiteY4" fmla="*/ 43807 h 350017"/>
                  <a:gd name="connsiteX5" fmla="*/ 524129 w 943466"/>
                  <a:gd name="connsiteY5" fmla="*/ 35558 h 35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66" h="350017">
                    <a:moveTo>
                      <a:pt x="524129" y="35558"/>
                    </a:moveTo>
                    <a:cubicBezTo>
                      <a:pt x="781939" y="119232"/>
                      <a:pt x="940181" y="345235"/>
                      <a:pt x="943419" y="349947"/>
                    </a:cubicBezTo>
                    <a:cubicBezTo>
                      <a:pt x="943483" y="349991"/>
                      <a:pt x="943483" y="350023"/>
                      <a:pt x="943419" y="350017"/>
                    </a:cubicBezTo>
                    <a:cubicBezTo>
                      <a:pt x="938403" y="349572"/>
                      <a:pt x="677418" y="326191"/>
                      <a:pt x="419417" y="242447"/>
                    </a:cubicBezTo>
                    <a:cubicBezTo>
                      <a:pt x="158877" y="157891"/>
                      <a:pt x="0" y="43807"/>
                      <a:pt x="0" y="43807"/>
                    </a:cubicBezTo>
                    <a:cubicBezTo>
                      <a:pt x="0" y="43807"/>
                      <a:pt x="263589" y="-49005"/>
                      <a:pt x="524129" y="3555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3" name="Picture 12" descr="A person sitting on a boat&#10;&#10;Description automatically generated with medium confidence">
            <a:extLst>
              <a:ext uri="{FF2B5EF4-FFF2-40B4-BE49-F238E27FC236}">
                <a16:creationId xmlns:a16="http://schemas.microsoft.com/office/drawing/2014/main" xmlns="" id="{0A275AD4-E5F6-7DFD-2622-94179A59B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" t="44230" r="5408" b="24954"/>
          <a:stretch/>
        </p:blipFill>
        <p:spPr>
          <a:xfrm>
            <a:off x="659297" y="611258"/>
            <a:ext cx="10873409" cy="5635487"/>
          </a:xfrm>
          <a:custGeom>
            <a:avLst/>
            <a:gdLst>
              <a:gd name="connsiteX0" fmla="*/ 462166 w 10873409"/>
              <a:gd name="connsiteY0" fmla="*/ 0 h 5635487"/>
              <a:gd name="connsiteX1" fmla="*/ 10411243 w 10873409"/>
              <a:gd name="connsiteY1" fmla="*/ 0 h 5635487"/>
              <a:gd name="connsiteX2" fmla="*/ 10873409 w 10873409"/>
              <a:gd name="connsiteY2" fmla="*/ 462166 h 5635487"/>
              <a:gd name="connsiteX3" fmla="*/ 10873409 w 10873409"/>
              <a:gd name="connsiteY3" fmla="*/ 5173321 h 5635487"/>
              <a:gd name="connsiteX4" fmla="*/ 10411243 w 10873409"/>
              <a:gd name="connsiteY4" fmla="*/ 5635487 h 5635487"/>
              <a:gd name="connsiteX5" fmla="*/ 462166 w 10873409"/>
              <a:gd name="connsiteY5" fmla="*/ 5635487 h 5635487"/>
              <a:gd name="connsiteX6" fmla="*/ 0 w 10873409"/>
              <a:gd name="connsiteY6" fmla="*/ 5173321 h 5635487"/>
              <a:gd name="connsiteX7" fmla="*/ 0 w 10873409"/>
              <a:gd name="connsiteY7" fmla="*/ 462166 h 5635487"/>
              <a:gd name="connsiteX8" fmla="*/ 462166 w 10873409"/>
              <a:gd name="connsiteY8" fmla="*/ 0 h 5635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73409" h="5635487">
                <a:moveTo>
                  <a:pt x="462166" y="0"/>
                </a:moveTo>
                <a:lnTo>
                  <a:pt x="10411243" y="0"/>
                </a:lnTo>
                <a:cubicBezTo>
                  <a:pt x="10666490" y="0"/>
                  <a:pt x="10873409" y="206919"/>
                  <a:pt x="10873409" y="462166"/>
                </a:cubicBezTo>
                <a:lnTo>
                  <a:pt x="10873409" y="5173321"/>
                </a:lnTo>
                <a:cubicBezTo>
                  <a:pt x="10873409" y="5428568"/>
                  <a:pt x="10666490" y="5635487"/>
                  <a:pt x="10411243" y="5635487"/>
                </a:cubicBezTo>
                <a:lnTo>
                  <a:pt x="462166" y="5635487"/>
                </a:lnTo>
                <a:cubicBezTo>
                  <a:pt x="206919" y="5635487"/>
                  <a:pt x="0" y="5428568"/>
                  <a:pt x="0" y="5173321"/>
                </a:cubicBezTo>
                <a:lnTo>
                  <a:pt x="0" y="462166"/>
                </a:lnTo>
                <a:cubicBezTo>
                  <a:pt x="0" y="206919"/>
                  <a:pt x="206919" y="0"/>
                  <a:pt x="462166" y="0"/>
                </a:cubicBezTo>
                <a:close/>
              </a:path>
            </a:pathLst>
          </a:custGeom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53" name="Rectangle 352">
            <a:extLst>
              <a:ext uri="{FF2B5EF4-FFF2-40B4-BE49-F238E27FC236}">
                <a16:creationId xmlns:a16="http://schemas.microsoft.com/office/drawing/2014/main" xmlns="" id="{1E8D2BF9-2C91-2BD8-6AD5-AFE53729B1D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0070C0">
                  <a:alpha val="65000"/>
                </a:srgbClr>
              </a:gs>
              <a:gs pos="81000">
                <a:srgbClr val="002060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Freeform: Shape 355">
            <a:extLst>
              <a:ext uri="{FF2B5EF4-FFF2-40B4-BE49-F238E27FC236}">
                <a16:creationId xmlns:a16="http://schemas.microsoft.com/office/drawing/2014/main" xmlns="" id="{5F1CFED8-4A25-1C04-3058-082EC75E2E01}"/>
              </a:ext>
            </a:extLst>
          </p:cNvPr>
          <p:cNvSpPr/>
          <p:nvPr/>
        </p:nvSpPr>
        <p:spPr>
          <a:xfrm flipH="1" flipV="1">
            <a:off x="-5" y="23446"/>
            <a:ext cx="5989985" cy="6858000"/>
          </a:xfrm>
          <a:custGeom>
            <a:avLst/>
            <a:gdLst>
              <a:gd name="connsiteX0" fmla="*/ 1963889 w 5989985"/>
              <a:gd name="connsiteY0" fmla="*/ 6796941 h 6858000"/>
              <a:gd name="connsiteX1" fmla="*/ 1962793 w 5989985"/>
              <a:gd name="connsiteY1" fmla="*/ 6824654 h 6858000"/>
              <a:gd name="connsiteX2" fmla="*/ 1946341 w 5989985"/>
              <a:gd name="connsiteY2" fmla="*/ 6841189 h 6858000"/>
              <a:gd name="connsiteX3" fmla="*/ 1972490 w 5989985"/>
              <a:gd name="connsiteY3" fmla="*/ 6844430 h 6858000"/>
              <a:gd name="connsiteX4" fmla="*/ 1963889 w 5989985"/>
              <a:gd name="connsiteY4" fmla="*/ 6796941 h 6858000"/>
              <a:gd name="connsiteX5" fmla="*/ 4363502 w 5989985"/>
              <a:gd name="connsiteY5" fmla="*/ 6700190 h 6858000"/>
              <a:gd name="connsiteX6" fmla="*/ 4335904 w 5989985"/>
              <a:gd name="connsiteY6" fmla="*/ 6733880 h 6858000"/>
              <a:gd name="connsiteX7" fmla="*/ 4367605 w 5989985"/>
              <a:gd name="connsiteY7" fmla="*/ 6728481 h 6858000"/>
              <a:gd name="connsiteX8" fmla="*/ 4363502 w 5989985"/>
              <a:gd name="connsiteY8" fmla="*/ 6700190 h 6858000"/>
              <a:gd name="connsiteX9" fmla="*/ 4331260 w 5989985"/>
              <a:gd name="connsiteY9" fmla="*/ 6688660 h 6858000"/>
              <a:gd name="connsiteX10" fmla="*/ 4326892 w 5989985"/>
              <a:gd name="connsiteY10" fmla="*/ 6688697 h 6858000"/>
              <a:gd name="connsiteX11" fmla="*/ 4311277 w 5989985"/>
              <a:gd name="connsiteY11" fmla="*/ 6693598 h 6858000"/>
              <a:gd name="connsiteX12" fmla="*/ 4325390 w 5989985"/>
              <a:gd name="connsiteY12" fmla="*/ 6732451 h 6858000"/>
              <a:gd name="connsiteX13" fmla="*/ 4326875 w 5989985"/>
              <a:gd name="connsiteY13" fmla="*/ 6695564 h 6858000"/>
              <a:gd name="connsiteX14" fmla="*/ 4331260 w 5989985"/>
              <a:gd name="connsiteY14" fmla="*/ 6688660 h 6858000"/>
              <a:gd name="connsiteX15" fmla="*/ 1984843 w 5989985"/>
              <a:gd name="connsiteY15" fmla="*/ 6669697 h 6858000"/>
              <a:gd name="connsiteX16" fmla="*/ 1968776 w 5989985"/>
              <a:gd name="connsiteY16" fmla="*/ 6676981 h 6858000"/>
              <a:gd name="connsiteX17" fmla="*/ 1982967 w 5989985"/>
              <a:gd name="connsiteY17" fmla="*/ 6715758 h 6858000"/>
              <a:gd name="connsiteX18" fmla="*/ 1984843 w 5989985"/>
              <a:gd name="connsiteY18" fmla="*/ 6669697 h 6858000"/>
              <a:gd name="connsiteX19" fmla="*/ 1987112 w 5989985"/>
              <a:gd name="connsiteY19" fmla="*/ 6614385 h 6858000"/>
              <a:gd name="connsiteX20" fmla="*/ 1990822 w 5989985"/>
              <a:gd name="connsiteY20" fmla="*/ 6651891 h 6858000"/>
              <a:gd name="connsiteX21" fmla="*/ 1987112 w 5989985"/>
              <a:gd name="connsiteY21" fmla="*/ 6614385 h 6858000"/>
              <a:gd name="connsiteX22" fmla="*/ 4131161 w 5989985"/>
              <a:gd name="connsiteY22" fmla="*/ 6468057 h 6858000"/>
              <a:gd name="connsiteX23" fmla="*/ 4102193 w 5989985"/>
              <a:gd name="connsiteY23" fmla="*/ 6537371 h 6858000"/>
              <a:gd name="connsiteX24" fmla="*/ 4115953 w 5989985"/>
              <a:gd name="connsiteY24" fmla="*/ 6585479 h 6858000"/>
              <a:gd name="connsiteX25" fmla="*/ 4167472 w 5989985"/>
              <a:gd name="connsiteY25" fmla="*/ 6610492 h 6858000"/>
              <a:gd name="connsiteX26" fmla="*/ 4124944 w 5989985"/>
              <a:gd name="connsiteY26" fmla="*/ 6623713 h 6858000"/>
              <a:gd name="connsiteX27" fmla="*/ 4211173 w 5989985"/>
              <a:gd name="connsiteY27" fmla="*/ 6699457 h 6858000"/>
              <a:gd name="connsiteX28" fmla="*/ 4229858 w 5989985"/>
              <a:gd name="connsiteY28" fmla="*/ 6757432 h 6858000"/>
              <a:gd name="connsiteX29" fmla="*/ 4216409 w 5989985"/>
              <a:gd name="connsiteY29" fmla="*/ 6700113 h 6858000"/>
              <a:gd name="connsiteX30" fmla="*/ 4270900 w 5989985"/>
              <a:gd name="connsiteY30" fmla="*/ 6651466 h 6858000"/>
              <a:gd name="connsiteX31" fmla="*/ 4205190 w 5989985"/>
              <a:gd name="connsiteY31" fmla="*/ 6587519 h 6858000"/>
              <a:gd name="connsiteX32" fmla="*/ 4200737 w 5989985"/>
              <a:gd name="connsiteY32" fmla="*/ 6568401 h 6858000"/>
              <a:gd name="connsiteX33" fmla="*/ 4202571 w 5989985"/>
              <a:gd name="connsiteY33" fmla="*/ 6522223 h 6858000"/>
              <a:gd name="connsiteX34" fmla="*/ 4196202 w 5989985"/>
              <a:gd name="connsiteY34" fmla="*/ 6549244 h 6858000"/>
              <a:gd name="connsiteX35" fmla="*/ 4135027 w 5989985"/>
              <a:gd name="connsiteY35" fmla="*/ 6504454 h 6858000"/>
              <a:gd name="connsiteX36" fmla="*/ 4151836 w 5989985"/>
              <a:gd name="connsiteY36" fmla="*/ 6478744 h 6858000"/>
              <a:gd name="connsiteX37" fmla="*/ 4131161 w 5989985"/>
              <a:gd name="connsiteY37" fmla="*/ 6468057 h 6858000"/>
              <a:gd name="connsiteX38" fmla="*/ 4180567 w 5989985"/>
              <a:gd name="connsiteY38" fmla="*/ 6417415 h 6858000"/>
              <a:gd name="connsiteX39" fmla="*/ 4166729 w 5989985"/>
              <a:gd name="connsiteY39" fmla="*/ 6499246 h 6858000"/>
              <a:gd name="connsiteX40" fmla="*/ 4180567 w 5989985"/>
              <a:gd name="connsiteY40" fmla="*/ 6417415 h 6858000"/>
              <a:gd name="connsiteX41" fmla="*/ 4333556 w 5989985"/>
              <a:gd name="connsiteY41" fmla="*/ 6399528 h 6858000"/>
              <a:gd name="connsiteX42" fmla="*/ 4352282 w 5989985"/>
              <a:gd name="connsiteY42" fmla="*/ 6457503 h 6858000"/>
              <a:gd name="connsiteX43" fmla="*/ 4333556 w 5989985"/>
              <a:gd name="connsiteY43" fmla="*/ 6399528 h 6858000"/>
              <a:gd name="connsiteX44" fmla="*/ 4102468 w 5989985"/>
              <a:gd name="connsiteY44" fmla="*/ 6398411 h 6858000"/>
              <a:gd name="connsiteX45" fmla="*/ 4085347 w 5989985"/>
              <a:gd name="connsiteY45" fmla="*/ 6433258 h 6858000"/>
              <a:gd name="connsiteX46" fmla="*/ 4116306 w 5989985"/>
              <a:gd name="connsiteY46" fmla="*/ 6446516 h 6858000"/>
              <a:gd name="connsiteX47" fmla="*/ 4117791 w 5989985"/>
              <a:gd name="connsiteY47" fmla="*/ 6409512 h 6858000"/>
              <a:gd name="connsiteX48" fmla="*/ 4102468 w 5989985"/>
              <a:gd name="connsiteY48" fmla="*/ 6398411 h 6858000"/>
              <a:gd name="connsiteX49" fmla="*/ 3348396 w 5989985"/>
              <a:gd name="connsiteY49" fmla="*/ 6210101 h 6858000"/>
              <a:gd name="connsiteX50" fmla="*/ 3348290 w 5989985"/>
              <a:gd name="connsiteY50" fmla="*/ 6210615 h 6858000"/>
              <a:gd name="connsiteX51" fmla="*/ 3348532 w 5989985"/>
              <a:gd name="connsiteY51" fmla="*/ 6210647 h 6858000"/>
              <a:gd name="connsiteX52" fmla="*/ 3417439 w 5989985"/>
              <a:gd name="connsiteY52" fmla="*/ 6191538 h 6858000"/>
              <a:gd name="connsiteX53" fmla="*/ 3442024 w 5989985"/>
              <a:gd name="connsiteY53" fmla="*/ 6231857 h 6858000"/>
              <a:gd name="connsiteX54" fmla="*/ 3417439 w 5989985"/>
              <a:gd name="connsiteY54" fmla="*/ 6191538 h 6858000"/>
              <a:gd name="connsiteX55" fmla="*/ 3801951 w 5989985"/>
              <a:gd name="connsiteY55" fmla="*/ 6165748 h 6858000"/>
              <a:gd name="connsiteX56" fmla="*/ 3831815 w 5989985"/>
              <a:gd name="connsiteY56" fmla="*/ 6206609 h 6858000"/>
              <a:gd name="connsiteX57" fmla="*/ 3801951 w 5989985"/>
              <a:gd name="connsiteY57" fmla="*/ 6165748 h 6858000"/>
              <a:gd name="connsiteX58" fmla="*/ 2621398 w 5989985"/>
              <a:gd name="connsiteY58" fmla="*/ 6128477 h 6858000"/>
              <a:gd name="connsiteX59" fmla="*/ 2609870 w 5989985"/>
              <a:gd name="connsiteY59" fmla="*/ 6154882 h 6858000"/>
              <a:gd name="connsiteX60" fmla="*/ 2637037 w 5989985"/>
              <a:gd name="connsiteY60" fmla="*/ 6130480 h 6858000"/>
              <a:gd name="connsiteX61" fmla="*/ 2621398 w 5989985"/>
              <a:gd name="connsiteY61" fmla="*/ 6128477 h 6858000"/>
              <a:gd name="connsiteX62" fmla="*/ 2615772 w 5989985"/>
              <a:gd name="connsiteY62" fmla="*/ 6007174 h 6858000"/>
              <a:gd name="connsiteX63" fmla="*/ 2582153 w 5989985"/>
              <a:gd name="connsiteY63" fmla="*/ 6058669 h 6858000"/>
              <a:gd name="connsiteX64" fmla="*/ 2615772 w 5989985"/>
              <a:gd name="connsiteY64" fmla="*/ 6007174 h 6858000"/>
              <a:gd name="connsiteX65" fmla="*/ 3505859 w 5989985"/>
              <a:gd name="connsiteY65" fmla="*/ 5952319 h 6858000"/>
              <a:gd name="connsiteX66" fmla="*/ 3515162 w 5989985"/>
              <a:gd name="connsiteY66" fmla="*/ 5981306 h 6858000"/>
              <a:gd name="connsiteX67" fmla="*/ 3498041 w 5989985"/>
              <a:gd name="connsiteY67" fmla="*/ 6016230 h 6858000"/>
              <a:gd name="connsiteX68" fmla="*/ 3599241 w 5989985"/>
              <a:gd name="connsiteY68" fmla="*/ 5982618 h 6858000"/>
              <a:gd name="connsiteX69" fmla="*/ 3530482 w 5989985"/>
              <a:gd name="connsiteY69" fmla="*/ 5992484 h 6858000"/>
              <a:gd name="connsiteX70" fmla="*/ 3505859 w 5989985"/>
              <a:gd name="connsiteY70" fmla="*/ 5952319 h 6858000"/>
              <a:gd name="connsiteX71" fmla="*/ 2697015 w 5989985"/>
              <a:gd name="connsiteY71" fmla="*/ 5939857 h 6858000"/>
              <a:gd name="connsiteX72" fmla="*/ 2679602 w 5989985"/>
              <a:gd name="connsiteY72" fmla="*/ 5987478 h 6858000"/>
              <a:gd name="connsiteX73" fmla="*/ 2701258 w 5989985"/>
              <a:gd name="connsiteY73" fmla="*/ 5971594 h 6858000"/>
              <a:gd name="connsiteX74" fmla="*/ 2702390 w 5989985"/>
              <a:gd name="connsiteY74" fmla="*/ 5943841 h 6858000"/>
              <a:gd name="connsiteX75" fmla="*/ 2697015 w 5989985"/>
              <a:gd name="connsiteY75" fmla="*/ 5939857 h 6858000"/>
              <a:gd name="connsiteX76" fmla="*/ 3453946 w 5989985"/>
              <a:gd name="connsiteY76" fmla="*/ 5936403 h 6858000"/>
              <a:gd name="connsiteX77" fmla="*/ 3477477 w 5989985"/>
              <a:gd name="connsiteY77" fmla="*/ 6004321 h 6858000"/>
              <a:gd name="connsiteX78" fmla="*/ 3453946 w 5989985"/>
              <a:gd name="connsiteY78" fmla="*/ 5936403 h 6858000"/>
              <a:gd name="connsiteX79" fmla="*/ 3676129 w 5989985"/>
              <a:gd name="connsiteY79" fmla="*/ 5899512 h 6858000"/>
              <a:gd name="connsiteX80" fmla="*/ 3705603 w 5989985"/>
              <a:gd name="connsiteY80" fmla="*/ 5949543 h 6858000"/>
              <a:gd name="connsiteX81" fmla="*/ 3707478 w 5989985"/>
              <a:gd name="connsiteY81" fmla="*/ 5903482 h 6858000"/>
              <a:gd name="connsiteX82" fmla="*/ 3676129 w 5989985"/>
              <a:gd name="connsiteY82" fmla="*/ 5899512 h 6858000"/>
              <a:gd name="connsiteX83" fmla="*/ 3608117 w 5989985"/>
              <a:gd name="connsiteY83" fmla="*/ 5890957 h 6858000"/>
              <a:gd name="connsiteX84" fmla="*/ 3569693 w 5989985"/>
              <a:gd name="connsiteY84" fmla="*/ 5932546 h 6858000"/>
              <a:gd name="connsiteX85" fmla="*/ 3616362 w 5989985"/>
              <a:gd name="connsiteY85" fmla="*/ 5947657 h 6858000"/>
              <a:gd name="connsiteX86" fmla="*/ 3632781 w 5989985"/>
              <a:gd name="connsiteY86" fmla="*/ 5931199 h 6858000"/>
              <a:gd name="connsiteX87" fmla="*/ 3608117 w 5989985"/>
              <a:gd name="connsiteY87" fmla="*/ 5890957 h 6858000"/>
              <a:gd name="connsiteX88" fmla="*/ 2976049 w 5989985"/>
              <a:gd name="connsiteY88" fmla="*/ 5859459 h 6858000"/>
              <a:gd name="connsiteX89" fmla="*/ 2920351 w 5989985"/>
              <a:gd name="connsiteY89" fmla="*/ 5878659 h 6858000"/>
              <a:gd name="connsiteX90" fmla="*/ 2971907 w 5989985"/>
              <a:gd name="connsiteY90" fmla="*/ 5903559 h 6858000"/>
              <a:gd name="connsiteX91" fmla="*/ 2999894 w 5989985"/>
              <a:gd name="connsiteY91" fmla="*/ 5860813 h 6858000"/>
              <a:gd name="connsiteX92" fmla="*/ 2976049 w 5989985"/>
              <a:gd name="connsiteY92" fmla="*/ 5859459 h 6858000"/>
              <a:gd name="connsiteX93" fmla="*/ 3610341 w 5989985"/>
              <a:gd name="connsiteY93" fmla="*/ 5835605 h 6858000"/>
              <a:gd name="connsiteX94" fmla="*/ 3608466 w 5989985"/>
              <a:gd name="connsiteY94" fmla="*/ 5881743 h 6858000"/>
              <a:gd name="connsiteX95" fmla="*/ 3671631 w 5989985"/>
              <a:gd name="connsiteY95" fmla="*/ 5880395 h 6858000"/>
              <a:gd name="connsiteX96" fmla="*/ 3610341 w 5989985"/>
              <a:gd name="connsiteY96" fmla="*/ 5835605 h 6858000"/>
              <a:gd name="connsiteX97" fmla="*/ 3291181 w 5989985"/>
              <a:gd name="connsiteY97" fmla="*/ 5804651 h 6858000"/>
              <a:gd name="connsiteX98" fmla="*/ 3263547 w 5989985"/>
              <a:gd name="connsiteY98" fmla="*/ 5838377 h 6858000"/>
              <a:gd name="connsiteX99" fmla="*/ 3278870 w 5989985"/>
              <a:gd name="connsiteY99" fmla="*/ 5849595 h 6858000"/>
              <a:gd name="connsiteX100" fmla="*/ 3291181 w 5989985"/>
              <a:gd name="connsiteY100" fmla="*/ 5804651 h 6858000"/>
              <a:gd name="connsiteX101" fmla="*/ 3382963 w 5989985"/>
              <a:gd name="connsiteY101" fmla="*/ 5742091 h 6858000"/>
              <a:gd name="connsiteX102" fmla="*/ 3387108 w 5989985"/>
              <a:gd name="connsiteY102" fmla="*/ 5770346 h 6858000"/>
              <a:gd name="connsiteX103" fmla="*/ 3345635 w 5989985"/>
              <a:gd name="connsiteY103" fmla="*/ 5755891 h 6858000"/>
              <a:gd name="connsiteX104" fmla="*/ 3382963 w 5989985"/>
              <a:gd name="connsiteY104" fmla="*/ 5742091 h 6858000"/>
              <a:gd name="connsiteX105" fmla="*/ 2784185 w 5989985"/>
              <a:gd name="connsiteY105" fmla="*/ 5725196 h 6858000"/>
              <a:gd name="connsiteX106" fmla="*/ 2779238 w 5989985"/>
              <a:gd name="connsiteY106" fmla="*/ 5730991 h 6858000"/>
              <a:gd name="connsiteX107" fmla="*/ 2792727 w 5989985"/>
              <a:gd name="connsiteY107" fmla="*/ 5788427 h 6858000"/>
              <a:gd name="connsiteX108" fmla="*/ 2788972 w 5989985"/>
              <a:gd name="connsiteY108" fmla="*/ 5726657 h 6858000"/>
              <a:gd name="connsiteX109" fmla="*/ 2784185 w 5989985"/>
              <a:gd name="connsiteY109" fmla="*/ 5725196 h 6858000"/>
              <a:gd name="connsiteX110" fmla="*/ 3400863 w 5989985"/>
              <a:gd name="connsiteY110" fmla="*/ 5688742 h 6858000"/>
              <a:gd name="connsiteX111" fmla="*/ 3436747 w 5989985"/>
              <a:gd name="connsiteY111" fmla="*/ 5711757 h 6858000"/>
              <a:gd name="connsiteX112" fmla="*/ 3403876 w 5989985"/>
              <a:gd name="connsiteY112" fmla="*/ 5744637 h 6858000"/>
              <a:gd name="connsiteX113" fmla="*/ 3400863 w 5989985"/>
              <a:gd name="connsiteY113" fmla="*/ 5688742 h 6858000"/>
              <a:gd name="connsiteX114" fmla="*/ 2803064 w 5989985"/>
              <a:gd name="connsiteY114" fmla="*/ 5614710 h 6858000"/>
              <a:gd name="connsiteX115" fmla="*/ 2793429 w 5989985"/>
              <a:gd name="connsiteY115" fmla="*/ 5639946 h 6858000"/>
              <a:gd name="connsiteX116" fmla="*/ 2796827 w 5989985"/>
              <a:gd name="connsiteY116" fmla="*/ 5686820 h 6858000"/>
              <a:gd name="connsiteX117" fmla="*/ 2811371 w 5989985"/>
              <a:gd name="connsiteY117" fmla="*/ 5716576 h 6858000"/>
              <a:gd name="connsiteX118" fmla="*/ 2838222 w 5989985"/>
              <a:gd name="connsiteY118" fmla="*/ 5701271 h 6858000"/>
              <a:gd name="connsiteX119" fmla="*/ 2825947 w 5989985"/>
              <a:gd name="connsiteY119" fmla="*/ 5616357 h 6858000"/>
              <a:gd name="connsiteX120" fmla="*/ 2803064 w 5989985"/>
              <a:gd name="connsiteY120" fmla="*/ 5614710 h 6858000"/>
              <a:gd name="connsiteX121" fmla="*/ 2191189 w 5989985"/>
              <a:gd name="connsiteY121" fmla="*/ 5592032 h 6858000"/>
              <a:gd name="connsiteX122" fmla="*/ 2163633 w 5989985"/>
              <a:gd name="connsiteY122" fmla="*/ 5625645 h 6858000"/>
              <a:gd name="connsiteX123" fmla="*/ 2191189 w 5989985"/>
              <a:gd name="connsiteY123" fmla="*/ 5592032 h 6858000"/>
              <a:gd name="connsiteX124" fmla="*/ 2133946 w 5989985"/>
              <a:gd name="connsiteY124" fmla="*/ 5580053 h 6858000"/>
              <a:gd name="connsiteX125" fmla="*/ 2143425 w 5989985"/>
              <a:gd name="connsiteY125" fmla="*/ 5604484 h 6858000"/>
              <a:gd name="connsiteX126" fmla="*/ 2107579 w 5989985"/>
              <a:gd name="connsiteY126" fmla="*/ 5581470 h 6858000"/>
              <a:gd name="connsiteX127" fmla="*/ 2133946 w 5989985"/>
              <a:gd name="connsiteY127" fmla="*/ 5580053 h 6858000"/>
              <a:gd name="connsiteX128" fmla="*/ 3527474 w 5989985"/>
              <a:gd name="connsiteY128" fmla="*/ 5546970 h 6858000"/>
              <a:gd name="connsiteX129" fmla="*/ 3552096 w 5989985"/>
              <a:gd name="connsiteY129" fmla="*/ 5587099 h 6858000"/>
              <a:gd name="connsiteX130" fmla="*/ 3527474 w 5989985"/>
              <a:gd name="connsiteY130" fmla="*/ 5546970 h 6858000"/>
              <a:gd name="connsiteX131" fmla="*/ 2445427 w 5989985"/>
              <a:gd name="connsiteY131" fmla="*/ 5540536 h 6858000"/>
              <a:gd name="connsiteX132" fmla="*/ 2384605 w 5989985"/>
              <a:gd name="connsiteY132" fmla="*/ 5616353 h 6858000"/>
              <a:gd name="connsiteX133" fmla="*/ 2413295 w 5989985"/>
              <a:gd name="connsiteY133" fmla="*/ 5555028 h 6858000"/>
              <a:gd name="connsiteX134" fmla="*/ 2379677 w 5989985"/>
              <a:gd name="connsiteY134" fmla="*/ 5606487 h 6858000"/>
              <a:gd name="connsiteX135" fmla="*/ 2305763 w 5989985"/>
              <a:gd name="connsiteY135" fmla="*/ 5615738 h 6858000"/>
              <a:gd name="connsiteX136" fmla="*/ 2346805 w 5989985"/>
              <a:gd name="connsiteY136" fmla="*/ 5639485 h 6858000"/>
              <a:gd name="connsiteX137" fmla="*/ 2333476 w 5989985"/>
              <a:gd name="connsiteY137" fmla="*/ 5711951 h 6858000"/>
              <a:gd name="connsiteX138" fmla="*/ 2378622 w 5989985"/>
              <a:gd name="connsiteY138" fmla="*/ 5634240 h 6858000"/>
              <a:gd name="connsiteX139" fmla="*/ 2397659 w 5989985"/>
              <a:gd name="connsiteY139" fmla="*/ 5682923 h 6858000"/>
              <a:gd name="connsiteX140" fmla="*/ 2446560 w 5989985"/>
              <a:gd name="connsiteY140" fmla="*/ 5642722 h 6858000"/>
              <a:gd name="connsiteX141" fmla="*/ 2432369 w 5989985"/>
              <a:gd name="connsiteY141" fmla="*/ 5603828 h 6858000"/>
              <a:gd name="connsiteX142" fmla="*/ 2484631 w 5989985"/>
              <a:gd name="connsiteY142" fmla="*/ 5610344 h 6858000"/>
              <a:gd name="connsiteX143" fmla="*/ 2445427 w 5989985"/>
              <a:gd name="connsiteY143" fmla="*/ 5540536 h 6858000"/>
              <a:gd name="connsiteX144" fmla="*/ 3007359 w 5989985"/>
              <a:gd name="connsiteY144" fmla="*/ 5540280 h 6858000"/>
              <a:gd name="connsiteX145" fmla="*/ 2996964 w 5989985"/>
              <a:gd name="connsiteY145" fmla="*/ 5545044 h 6858000"/>
              <a:gd name="connsiteX146" fmla="*/ 3011077 w 5989985"/>
              <a:gd name="connsiteY146" fmla="*/ 5583898 h 6858000"/>
              <a:gd name="connsiteX147" fmla="*/ 3007359 w 5989985"/>
              <a:gd name="connsiteY147" fmla="*/ 5540280 h 6858000"/>
              <a:gd name="connsiteX148" fmla="*/ 3419704 w 5989985"/>
              <a:gd name="connsiteY148" fmla="*/ 5540123 h 6858000"/>
              <a:gd name="connsiteX149" fmla="*/ 3374402 w 5989985"/>
              <a:gd name="connsiteY149" fmla="*/ 5564704 h 6858000"/>
              <a:gd name="connsiteX150" fmla="*/ 3427407 w 5989985"/>
              <a:gd name="connsiteY150" fmla="*/ 5552871 h 6858000"/>
              <a:gd name="connsiteX151" fmla="*/ 3419704 w 5989985"/>
              <a:gd name="connsiteY151" fmla="*/ 5540123 h 6858000"/>
              <a:gd name="connsiteX152" fmla="*/ 3150348 w 5989985"/>
              <a:gd name="connsiteY152" fmla="*/ 5518024 h 6858000"/>
              <a:gd name="connsiteX153" fmla="*/ 3142530 w 5989985"/>
              <a:gd name="connsiteY153" fmla="*/ 5581971 h 6858000"/>
              <a:gd name="connsiteX154" fmla="*/ 3150348 w 5989985"/>
              <a:gd name="connsiteY154" fmla="*/ 5518024 h 6858000"/>
              <a:gd name="connsiteX155" fmla="*/ 3257832 w 5989985"/>
              <a:gd name="connsiteY155" fmla="*/ 5464620 h 6858000"/>
              <a:gd name="connsiteX156" fmla="*/ 3241111 w 5989985"/>
              <a:gd name="connsiteY156" fmla="*/ 5483104 h 6858000"/>
              <a:gd name="connsiteX157" fmla="*/ 3268003 w 5989985"/>
              <a:gd name="connsiteY157" fmla="*/ 5467762 h 6858000"/>
              <a:gd name="connsiteX158" fmla="*/ 3257832 w 5989985"/>
              <a:gd name="connsiteY158" fmla="*/ 5464620 h 6858000"/>
              <a:gd name="connsiteX159" fmla="*/ 3034009 w 5989985"/>
              <a:gd name="connsiteY159" fmla="*/ 5452024 h 6858000"/>
              <a:gd name="connsiteX160" fmla="*/ 3011073 w 5989985"/>
              <a:gd name="connsiteY160" fmla="*/ 5454076 h 6858000"/>
              <a:gd name="connsiteX161" fmla="*/ 2989106 w 5989985"/>
              <a:gd name="connsiteY161" fmla="*/ 5479093 h 6858000"/>
              <a:gd name="connsiteX162" fmla="*/ 2955139 w 5989985"/>
              <a:gd name="connsiteY162" fmla="*/ 5539763 h 6858000"/>
              <a:gd name="connsiteX163" fmla="*/ 2985745 w 5989985"/>
              <a:gd name="connsiteY163" fmla="*/ 5562162 h 6858000"/>
              <a:gd name="connsiteX164" fmla="*/ 3041757 w 5989985"/>
              <a:gd name="connsiteY164" fmla="*/ 5476511 h 6858000"/>
              <a:gd name="connsiteX165" fmla="*/ 3034009 w 5989985"/>
              <a:gd name="connsiteY165" fmla="*/ 5452024 h 6858000"/>
              <a:gd name="connsiteX166" fmla="*/ 2238999 w 5989985"/>
              <a:gd name="connsiteY166" fmla="*/ 5449685 h 6858000"/>
              <a:gd name="connsiteX167" fmla="*/ 2225120 w 5989985"/>
              <a:gd name="connsiteY167" fmla="*/ 5531402 h 6858000"/>
              <a:gd name="connsiteX168" fmla="*/ 2235986 w 5989985"/>
              <a:gd name="connsiteY168" fmla="*/ 5523463 h 6858000"/>
              <a:gd name="connsiteX169" fmla="*/ 2251310 w 5989985"/>
              <a:gd name="connsiteY169" fmla="*/ 5534794 h 6858000"/>
              <a:gd name="connsiteX170" fmla="*/ 2238999 w 5989985"/>
              <a:gd name="connsiteY170" fmla="*/ 5449685 h 6858000"/>
              <a:gd name="connsiteX171" fmla="*/ 2859114 w 5989985"/>
              <a:gd name="connsiteY171" fmla="*/ 5421742 h 6858000"/>
              <a:gd name="connsiteX172" fmla="*/ 2896467 w 5989985"/>
              <a:gd name="connsiteY172" fmla="*/ 5430410 h 6858000"/>
              <a:gd name="connsiteX173" fmla="*/ 2888998 w 5989985"/>
              <a:gd name="connsiteY173" fmla="*/ 5485066 h 6858000"/>
              <a:gd name="connsiteX174" fmla="*/ 2857259 w 5989985"/>
              <a:gd name="connsiteY174" fmla="*/ 5490465 h 6858000"/>
              <a:gd name="connsiteX175" fmla="*/ 2832283 w 5989985"/>
              <a:gd name="connsiteY175" fmla="*/ 5459474 h 6858000"/>
              <a:gd name="connsiteX176" fmla="*/ 2859114 w 5989985"/>
              <a:gd name="connsiteY176" fmla="*/ 5421742 h 6858000"/>
              <a:gd name="connsiteX177" fmla="*/ 3334025 w 5989985"/>
              <a:gd name="connsiteY177" fmla="*/ 5392633 h 6858000"/>
              <a:gd name="connsiteX178" fmla="*/ 3343012 w 5989985"/>
              <a:gd name="connsiteY178" fmla="*/ 5430872 h 6858000"/>
              <a:gd name="connsiteX179" fmla="*/ 3326950 w 5989985"/>
              <a:gd name="connsiteY179" fmla="*/ 5438273 h 6858000"/>
              <a:gd name="connsiteX180" fmla="*/ 3334025 w 5989985"/>
              <a:gd name="connsiteY180" fmla="*/ 5392633 h 6858000"/>
              <a:gd name="connsiteX181" fmla="*/ 3476303 w 5989985"/>
              <a:gd name="connsiteY181" fmla="*/ 5382884 h 6858000"/>
              <a:gd name="connsiteX182" fmla="*/ 3501673 w 5989985"/>
              <a:gd name="connsiteY182" fmla="*/ 5404583 h 6858000"/>
              <a:gd name="connsiteX183" fmla="*/ 3475212 w 5989985"/>
              <a:gd name="connsiteY183" fmla="*/ 5410403 h 6858000"/>
              <a:gd name="connsiteX184" fmla="*/ 3476303 w 5989985"/>
              <a:gd name="connsiteY184" fmla="*/ 5382884 h 6858000"/>
              <a:gd name="connsiteX185" fmla="*/ 2283791 w 5989985"/>
              <a:gd name="connsiteY185" fmla="*/ 5381035 h 6858000"/>
              <a:gd name="connsiteX186" fmla="*/ 2286020 w 5989985"/>
              <a:gd name="connsiteY186" fmla="*/ 5455545 h 6858000"/>
              <a:gd name="connsiteX187" fmla="*/ 2291999 w 5989985"/>
              <a:gd name="connsiteY187" fmla="*/ 5437735 h 6858000"/>
              <a:gd name="connsiteX188" fmla="*/ 2283791 w 5989985"/>
              <a:gd name="connsiteY188" fmla="*/ 5381035 h 6858000"/>
              <a:gd name="connsiteX189" fmla="*/ 3434872 w 5989985"/>
              <a:gd name="connsiteY189" fmla="*/ 5368389 h 6858000"/>
              <a:gd name="connsiteX190" fmla="*/ 3460984 w 5989985"/>
              <a:gd name="connsiteY190" fmla="*/ 5371590 h 6858000"/>
              <a:gd name="connsiteX191" fmla="*/ 3469544 w 5989985"/>
              <a:gd name="connsiteY191" fmla="*/ 5419152 h 6858000"/>
              <a:gd name="connsiteX192" fmla="*/ 3434872 w 5989985"/>
              <a:gd name="connsiteY192" fmla="*/ 5368389 h 6858000"/>
              <a:gd name="connsiteX193" fmla="*/ 3425059 w 5989985"/>
              <a:gd name="connsiteY193" fmla="*/ 5348462 h 6858000"/>
              <a:gd name="connsiteX194" fmla="*/ 3438155 w 5989985"/>
              <a:gd name="connsiteY194" fmla="*/ 5415105 h 6858000"/>
              <a:gd name="connsiteX195" fmla="*/ 3410520 w 5989985"/>
              <a:gd name="connsiteY195" fmla="*/ 5448641 h 6858000"/>
              <a:gd name="connsiteX196" fmla="*/ 3380303 w 5989985"/>
              <a:gd name="connsiteY196" fmla="*/ 5417072 h 6858000"/>
              <a:gd name="connsiteX197" fmla="*/ 3376942 w 5989985"/>
              <a:gd name="connsiteY197" fmla="*/ 5500060 h 6858000"/>
              <a:gd name="connsiteX198" fmla="*/ 3517739 w 5989985"/>
              <a:gd name="connsiteY198" fmla="*/ 5527198 h 6858000"/>
              <a:gd name="connsiteX199" fmla="*/ 3505740 w 5989985"/>
              <a:gd name="connsiteY199" fmla="*/ 5562814 h 6858000"/>
              <a:gd name="connsiteX200" fmla="*/ 3539748 w 5989985"/>
              <a:gd name="connsiteY200" fmla="*/ 5631966 h 6858000"/>
              <a:gd name="connsiteX201" fmla="*/ 3506520 w 5989985"/>
              <a:gd name="connsiteY201" fmla="*/ 5674097 h 6858000"/>
              <a:gd name="connsiteX202" fmla="*/ 3474079 w 5989985"/>
              <a:gd name="connsiteY202" fmla="*/ 5697916 h 6858000"/>
              <a:gd name="connsiteX203" fmla="*/ 3486313 w 5989985"/>
              <a:gd name="connsiteY203" fmla="*/ 5653013 h 6858000"/>
              <a:gd name="connsiteX204" fmla="*/ 3387025 w 5989985"/>
              <a:gd name="connsiteY204" fmla="*/ 5640561 h 6858000"/>
              <a:gd name="connsiteX205" fmla="*/ 3391170 w 5989985"/>
              <a:gd name="connsiteY205" fmla="*/ 5668933 h 6858000"/>
              <a:gd name="connsiteX206" fmla="*/ 3365374 w 5989985"/>
              <a:gd name="connsiteY206" fmla="*/ 5656404 h 6858000"/>
              <a:gd name="connsiteX207" fmla="*/ 3359079 w 5989985"/>
              <a:gd name="connsiteY207" fmla="*/ 5683465 h 6858000"/>
              <a:gd name="connsiteX208" fmla="*/ 3354897 w 5989985"/>
              <a:gd name="connsiteY208" fmla="*/ 5655057 h 6858000"/>
              <a:gd name="connsiteX209" fmla="*/ 3332929 w 5989985"/>
              <a:gd name="connsiteY209" fmla="*/ 5680187 h 6858000"/>
              <a:gd name="connsiteX210" fmla="*/ 3319091 w 5989985"/>
              <a:gd name="connsiteY210" fmla="*/ 5632043 h 6858000"/>
              <a:gd name="connsiteX211" fmla="*/ 3360876 w 5989985"/>
              <a:gd name="connsiteY211" fmla="*/ 5637324 h 6858000"/>
              <a:gd name="connsiteX212" fmla="*/ 3362752 w 5989985"/>
              <a:gd name="connsiteY212" fmla="*/ 5591145 h 6858000"/>
              <a:gd name="connsiteX213" fmla="*/ 3342622 w 5989985"/>
              <a:gd name="connsiteY213" fmla="*/ 5570098 h 6858000"/>
              <a:gd name="connsiteX214" fmla="*/ 3386636 w 5989985"/>
              <a:gd name="connsiteY214" fmla="*/ 5519873 h 6858000"/>
              <a:gd name="connsiteX215" fmla="*/ 3339651 w 5989985"/>
              <a:gd name="connsiteY215" fmla="*/ 5514013 h 6858000"/>
              <a:gd name="connsiteX216" fmla="*/ 3366859 w 5989985"/>
              <a:gd name="connsiteY216" fmla="*/ 5489615 h 6858000"/>
              <a:gd name="connsiteX217" fmla="*/ 3335511 w 5989985"/>
              <a:gd name="connsiteY217" fmla="*/ 5485609 h 6858000"/>
              <a:gd name="connsiteX218" fmla="*/ 3331797 w 5989985"/>
              <a:gd name="connsiteY218" fmla="*/ 5448103 h 6858000"/>
              <a:gd name="connsiteX219" fmla="*/ 3358299 w 5989985"/>
              <a:gd name="connsiteY219" fmla="*/ 5442166 h 6858000"/>
              <a:gd name="connsiteX220" fmla="*/ 3366465 w 5989985"/>
              <a:gd name="connsiteY220" fmla="*/ 5368931 h 6858000"/>
              <a:gd name="connsiteX221" fmla="*/ 3411652 w 5989985"/>
              <a:gd name="connsiteY221" fmla="*/ 5421005 h 6858000"/>
              <a:gd name="connsiteX222" fmla="*/ 3408250 w 5989985"/>
              <a:gd name="connsiteY222" fmla="*/ 5374131 h 6858000"/>
              <a:gd name="connsiteX223" fmla="*/ 3425059 w 5989985"/>
              <a:gd name="connsiteY223" fmla="*/ 5348462 h 6858000"/>
              <a:gd name="connsiteX224" fmla="*/ 2847566 w 5989985"/>
              <a:gd name="connsiteY224" fmla="*/ 5340713 h 6858000"/>
              <a:gd name="connsiteX225" fmla="*/ 2878562 w 5989985"/>
              <a:gd name="connsiteY225" fmla="*/ 5353974 h 6858000"/>
              <a:gd name="connsiteX226" fmla="*/ 2847566 w 5989985"/>
              <a:gd name="connsiteY226" fmla="*/ 5340713 h 6858000"/>
              <a:gd name="connsiteX227" fmla="*/ 3257662 w 5989985"/>
              <a:gd name="connsiteY227" fmla="*/ 5334821 h 6858000"/>
              <a:gd name="connsiteX228" fmla="*/ 3225788 w 5989985"/>
              <a:gd name="connsiteY228" fmla="*/ 5342064 h 6858000"/>
              <a:gd name="connsiteX229" fmla="*/ 3244821 w 5989985"/>
              <a:gd name="connsiteY229" fmla="*/ 5390711 h 6858000"/>
              <a:gd name="connsiteX230" fmla="*/ 3266866 w 5989985"/>
              <a:gd name="connsiteY230" fmla="*/ 5365807 h 6858000"/>
              <a:gd name="connsiteX231" fmla="*/ 3282855 w 5989985"/>
              <a:gd name="connsiteY231" fmla="*/ 5358446 h 6858000"/>
              <a:gd name="connsiteX232" fmla="*/ 3257662 w 5989985"/>
              <a:gd name="connsiteY232" fmla="*/ 5334821 h 6858000"/>
              <a:gd name="connsiteX233" fmla="*/ 2191112 w 5989985"/>
              <a:gd name="connsiteY233" fmla="*/ 5332312 h 6858000"/>
              <a:gd name="connsiteX234" fmla="*/ 2193381 w 5989985"/>
              <a:gd name="connsiteY234" fmla="*/ 5406821 h 6858000"/>
              <a:gd name="connsiteX235" fmla="*/ 2147882 w 5989985"/>
              <a:gd name="connsiteY235" fmla="*/ 5363881 h 6858000"/>
              <a:gd name="connsiteX236" fmla="*/ 2191112 w 5989985"/>
              <a:gd name="connsiteY236" fmla="*/ 5332312 h 6858000"/>
              <a:gd name="connsiteX237" fmla="*/ 2228440 w 5989985"/>
              <a:gd name="connsiteY237" fmla="*/ 5318512 h 6858000"/>
              <a:gd name="connsiteX238" fmla="*/ 2221755 w 5989985"/>
              <a:gd name="connsiteY238" fmla="*/ 5354707 h 6858000"/>
              <a:gd name="connsiteX239" fmla="*/ 2226605 w 5989985"/>
              <a:gd name="connsiteY239" fmla="*/ 5364613 h 6858000"/>
              <a:gd name="connsiteX240" fmla="*/ 2237000 w 5989985"/>
              <a:gd name="connsiteY240" fmla="*/ 5365924 h 6858000"/>
              <a:gd name="connsiteX241" fmla="*/ 2232195 w 5989985"/>
              <a:gd name="connsiteY241" fmla="*/ 5355977 h 6858000"/>
              <a:gd name="connsiteX242" fmla="*/ 2243451 w 5989985"/>
              <a:gd name="connsiteY242" fmla="*/ 5338904 h 6858000"/>
              <a:gd name="connsiteX243" fmla="*/ 2238953 w 5989985"/>
              <a:gd name="connsiteY243" fmla="*/ 5319859 h 6858000"/>
              <a:gd name="connsiteX244" fmla="*/ 2228440 w 5989985"/>
              <a:gd name="connsiteY244" fmla="*/ 5318512 h 6858000"/>
              <a:gd name="connsiteX245" fmla="*/ 2292742 w 5989985"/>
              <a:gd name="connsiteY245" fmla="*/ 5289448 h 6858000"/>
              <a:gd name="connsiteX246" fmla="*/ 2247908 w 5989985"/>
              <a:gd name="connsiteY246" fmla="*/ 5358098 h 6858000"/>
              <a:gd name="connsiteX247" fmla="*/ 2315883 w 5989985"/>
              <a:gd name="connsiteY247" fmla="*/ 5366539 h 6858000"/>
              <a:gd name="connsiteX248" fmla="*/ 2322958 w 5989985"/>
              <a:gd name="connsiteY248" fmla="*/ 5321171 h 6858000"/>
              <a:gd name="connsiteX249" fmla="*/ 2292742 w 5989985"/>
              <a:gd name="connsiteY249" fmla="*/ 5289448 h 6858000"/>
              <a:gd name="connsiteX250" fmla="*/ 2103044 w 5989985"/>
              <a:gd name="connsiteY250" fmla="*/ 5172847 h 6858000"/>
              <a:gd name="connsiteX251" fmla="*/ 2094525 w 5989985"/>
              <a:gd name="connsiteY251" fmla="*/ 5255297 h 6858000"/>
              <a:gd name="connsiteX252" fmla="*/ 2111646 w 5989985"/>
              <a:gd name="connsiteY252" fmla="*/ 5220373 h 6858000"/>
              <a:gd name="connsiteX253" fmla="*/ 2131110 w 5989985"/>
              <a:gd name="connsiteY253" fmla="*/ 5259805 h 6858000"/>
              <a:gd name="connsiteX254" fmla="*/ 2113521 w 5989985"/>
              <a:gd name="connsiteY254" fmla="*/ 5174195 h 6858000"/>
              <a:gd name="connsiteX255" fmla="*/ 2103044 w 5989985"/>
              <a:gd name="connsiteY255" fmla="*/ 5172847 h 6858000"/>
              <a:gd name="connsiteX256" fmla="*/ 1663184 w 5989985"/>
              <a:gd name="connsiteY256" fmla="*/ 5136037 h 6858000"/>
              <a:gd name="connsiteX257" fmla="*/ 1635898 w 5989985"/>
              <a:gd name="connsiteY257" fmla="*/ 5160435 h 6858000"/>
              <a:gd name="connsiteX258" fmla="*/ 1656068 w 5989985"/>
              <a:gd name="connsiteY258" fmla="*/ 5181483 h 6858000"/>
              <a:gd name="connsiteX259" fmla="*/ 1644146 w 5989985"/>
              <a:gd name="connsiteY259" fmla="*/ 5217135 h 6858000"/>
              <a:gd name="connsiteX260" fmla="*/ 1663926 w 5989985"/>
              <a:gd name="connsiteY260" fmla="*/ 5247474 h 6858000"/>
              <a:gd name="connsiteX261" fmla="*/ 1666582 w 5989985"/>
              <a:gd name="connsiteY261" fmla="*/ 5312729 h 6858000"/>
              <a:gd name="connsiteX262" fmla="*/ 1634843 w 5989985"/>
              <a:gd name="connsiteY262" fmla="*/ 5317933 h 6858000"/>
              <a:gd name="connsiteX263" fmla="*/ 1674399 w 5989985"/>
              <a:gd name="connsiteY263" fmla="*/ 5378526 h 6858000"/>
              <a:gd name="connsiteX264" fmla="*/ 1712043 w 5989985"/>
              <a:gd name="connsiteY264" fmla="*/ 5225617 h 6858000"/>
              <a:gd name="connsiteX265" fmla="*/ 1689686 w 5989985"/>
              <a:gd name="connsiteY265" fmla="*/ 5260040 h 6858000"/>
              <a:gd name="connsiteX266" fmla="*/ 1701644 w 5989985"/>
              <a:gd name="connsiteY266" fmla="*/ 5224343 h 6858000"/>
              <a:gd name="connsiteX267" fmla="*/ 1679993 w 5989985"/>
              <a:gd name="connsiteY267" fmla="*/ 5240186 h 6858000"/>
              <a:gd name="connsiteX268" fmla="*/ 1663184 w 5989985"/>
              <a:gd name="connsiteY268" fmla="*/ 5136037 h 6858000"/>
              <a:gd name="connsiteX269" fmla="*/ 2628191 w 5989985"/>
              <a:gd name="connsiteY269" fmla="*/ 5127893 h 6858000"/>
              <a:gd name="connsiteX270" fmla="*/ 2614171 w 5989985"/>
              <a:gd name="connsiteY270" fmla="*/ 5135187 h 6858000"/>
              <a:gd name="connsiteX271" fmla="*/ 2671669 w 5989985"/>
              <a:gd name="connsiteY271" fmla="*/ 5142435 h 6858000"/>
              <a:gd name="connsiteX272" fmla="*/ 2646172 w 5989985"/>
              <a:gd name="connsiteY272" fmla="*/ 5128304 h 6858000"/>
              <a:gd name="connsiteX273" fmla="*/ 2628191 w 5989985"/>
              <a:gd name="connsiteY273" fmla="*/ 5127893 h 6858000"/>
              <a:gd name="connsiteX274" fmla="*/ 1696712 w 5989985"/>
              <a:gd name="connsiteY274" fmla="*/ 5125681 h 6858000"/>
              <a:gd name="connsiteX275" fmla="*/ 1678897 w 5989985"/>
              <a:gd name="connsiteY275" fmla="*/ 5138004 h 6858000"/>
              <a:gd name="connsiteX276" fmla="*/ 1709893 w 5989985"/>
              <a:gd name="connsiteY276" fmla="*/ 5151144 h 6858000"/>
              <a:gd name="connsiteX277" fmla="*/ 1696712 w 5989985"/>
              <a:gd name="connsiteY277" fmla="*/ 5125681 h 6858000"/>
              <a:gd name="connsiteX278" fmla="*/ 2541349 w 5989985"/>
              <a:gd name="connsiteY278" fmla="*/ 5116726 h 6858000"/>
              <a:gd name="connsiteX279" fmla="*/ 2577582 w 5989985"/>
              <a:gd name="connsiteY279" fmla="*/ 5130602 h 6858000"/>
              <a:gd name="connsiteX280" fmla="*/ 2541349 w 5989985"/>
              <a:gd name="connsiteY280" fmla="*/ 5116726 h 6858000"/>
              <a:gd name="connsiteX281" fmla="*/ 1070757 w 5989985"/>
              <a:gd name="connsiteY281" fmla="*/ 5107742 h 6858000"/>
              <a:gd name="connsiteX282" fmla="*/ 1031196 w 5989985"/>
              <a:gd name="connsiteY282" fmla="*/ 5177048 h 6858000"/>
              <a:gd name="connsiteX283" fmla="*/ 1062898 w 5989985"/>
              <a:gd name="connsiteY283" fmla="*/ 5171843 h 6858000"/>
              <a:gd name="connsiteX284" fmla="*/ 1070757 w 5989985"/>
              <a:gd name="connsiteY284" fmla="*/ 5107742 h 6858000"/>
              <a:gd name="connsiteX285" fmla="*/ 1119126 w 5989985"/>
              <a:gd name="connsiteY285" fmla="*/ 5078373 h 6858000"/>
              <a:gd name="connsiteX286" fmla="*/ 1106652 w 5989985"/>
              <a:gd name="connsiteY286" fmla="*/ 5083696 h 6858000"/>
              <a:gd name="connsiteX287" fmla="*/ 1091280 w 5989985"/>
              <a:gd name="connsiteY287" fmla="*/ 5119615 h 6858000"/>
              <a:gd name="connsiteX288" fmla="*/ 1129350 w 5989985"/>
              <a:gd name="connsiteY288" fmla="*/ 5087354 h 6858000"/>
              <a:gd name="connsiteX289" fmla="*/ 1119126 w 5989985"/>
              <a:gd name="connsiteY289" fmla="*/ 5078373 h 6858000"/>
              <a:gd name="connsiteX290" fmla="*/ 2048312 w 5989985"/>
              <a:gd name="connsiteY290" fmla="*/ 5076915 h 6858000"/>
              <a:gd name="connsiteX291" fmla="*/ 2006338 w 5989985"/>
              <a:gd name="connsiteY291" fmla="*/ 5095755 h 6858000"/>
              <a:gd name="connsiteX292" fmla="*/ 1998131 w 5989985"/>
              <a:gd name="connsiteY292" fmla="*/ 5168918 h 6858000"/>
              <a:gd name="connsiteX293" fmla="*/ 2008608 w 5989985"/>
              <a:gd name="connsiteY293" fmla="*/ 5170265 h 6858000"/>
              <a:gd name="connsiteX294" fmla="*/ 2017521 w 5989985"/>
              <a:gd name="connsiteY294" fmla="*/ 5208427 h 6858000"/>
              <a:gd name="connsiteX295" fmla="*/ 2055982 w 5989985"/>
              <a:gd name="connsiteY295" fmla="*/ 5166914 h 6858000"/>
              <a:gd name="connsiteX296" fmla="*/ 2030612 w 5989985"/>
              <a:gd name="connsiteY296" fmla="*/ 5145211 h 6858000"/>
              <a:gd name="connsiteX297" fmla="*/ 2048985 w 5989985"/>
              <a:gd name="connsiteY297" fmla="*/ 5082534 h 6858000"/>
              <a:gd name="connsiteX298" fmla="*/ 2048312 w 5989985"/>
              <a:gd name="connsiteY298" fmla="*/ 5076915 h 6858000"/>
              <a:gd name="connsiteX299" fmla="*/ 2080962 w 5989985"/>
              <a:gd name="connsiteY299" fmla="*/ 5068079 h 6858000"/>
              <a:gd name="connsiteX300" fmla="*/ 2075019 w 5989985"/>
              <a:gd name="connsiteY300" fmla="*/ 5085849 h 6858000"/>
              <a:gd name="connsiteX301" fmla="*/ 2100467 w 5989985"/>
              <a:gd name="connsiteY301" fmla="*/ 5107548 h 6858000"/>
              <a:gd name="connsiteX302" fmla="*/ 2080962 w 5989985"/>
              <a:gd name="connsiteY302" fmla="*/ 5068079 h 6858000"/>
              <a:gd name="connsiteX303" fmla="*/ 2369983 w 5989985"/>
              <a:gd name="connsiteY303" fmla="*/ 5067387 h 6858000"/>
              <a:gd name="connsiteX304" fmla="*/ 2356925 w 5989985"/>
              <a:gd name="connsiteY304" fmla="*/ 5130639 h 6858000"/>
              <a:gd name="connsiteX305" fmla="*/ 2369983 w 5989985"/>
              <a:gd name="connsiteY305" fmla="*/ 5197286 h 6858000"/>
              <a:gd name="connsiteX306" fmla="*/ 2394647 w 5989985"/>
              <a:gd name="connsiteY306" fmla="*/ 5107552 h 6858000"/>
              <a:gd name="connsiteX307" fmla="*/ 2369983 w 5989985"/>
              <a:gd name="connsiteY307" fmla="*/ 5067387 h 6858000"/>
              <a:gd name="connsiteX308" fmla="*/ 2311816 w 5989985"/>
              <a:gd name="connsiteY308" fmla="*/ 4979507 h 6858000"/>
              <a:gd name="connsiteX309" fmla="*/ 2330386 w 5989985"/>
              <a:gd name="connsiteY309" fmla="*/ 5006713 h 6858000"/>
              <a:gd name="connsiteX310" fmla="*/ 2284103 w 5989985"/>
              <a:gd name="connsiteY310" fmla="*/ 4982275 h 6858000"/>
              <a:gd name="connsiteX311" fmla="*/ 2311816 w 5989985"/>
              <a:gd name="connsiteY311" fmla="*/ 4979507 h 6858000"/>
              <a:gd name="connsiteX312" fmla="*/ 2139281 w 5989985"/>
              <a:gd name="connsiteY312" fmla="*/ 4926999 h 6858000"/>
              <a:gd name="connsiteX313" fmla="*/ 2160116 w 5989985"/>
              <a:gd name="connsiteY313" fmla="*/ 4929662 h 6858000"/>
              <a:gd name="connsiteX314" fmla="*/ 2145966 w 5989985"/>
              <a:gd name="connsiteY314" fmla="*/ 5020549 h 6858000"/>
              <a:gd name="connsiteX315" fmla="*/ 2125090 w 5989985"/>
              <a:gd name="connsiteY315" fmla="*/ 5017891 h 6858000"/>
              <a:gd name="connsiteX316" fmla="*/ 2139281 w 5989985"/>
              <a:gd name="connsiteY316" fmla="*/ 4926999 h 6858000"/>
              <a:gd name="connsiteX317" fmla="*/ 1432178 w 5989985"/>
              <a:gd name="connsiteY317" fmla="*/ 4820402 h 6858000"/>
              <a:gd name="connsiteX318" fmla="*/ 1427688 w 5989985"/>
              <a:gd name="connsiteY318" fmla="*/ 4823927 h 6858000"/>
              <a:gd name="connsiteX319" fmla="*/ 1413054 w 5989985"/>
              <a:gd name="connsiteY319" fmla="*/ 4826282 h 6858000"/>
              <a:gd name="connsiteX320" fmla="*/ 1432871 w 5989985"/>
              <a:gd name="connsiteY320" fmla="*/ 4856617 h 6858000"/>
              <a:gd name="connsiteX321" fmla="*/ 1433967 w 5989985"/>
              <a:gd name="connsiteY321" fmla="*/ 4828941 h 6858000"/>
              <a:gd name="connsiteX322" fmla="*/ 1432178 w 5989985"/>
              <a:gd name="connsiteY322" fmla="*/ 4820402 h 6858000"/>
              <a:gd name="connsiteX323" fmla="*/ 2046642 w 5989985"/>
              <a:gd name="connsiteY323" fmla="*/ 4748454 h 6858000"/>
              <a:gd name="connsiteX324" fmla="*/ 2043982 w 5989985"/>
              <a:gd name="connsiteY324" fmla="*/ 4812980 h 6858000"/>
              <a:gd name="connsiteX325" fmla="*/ 1985389 w 5989985"/>
              <a:gd name="connsiteY325" fmla="*/ 4833449 h 6858000"/>
              <a:gd name="connsiteX326" fmla="*/ 1992111 w 5989985"/>
              <a:gd name="connsiteY326" fmla="*/ 4797218 h 6858000"/>
              <a:gd name="connsiteX327" fmla="*/ 2023537 w 5989985"/>
              <a:gd name="connsiteY327" fmla="*/ 4801071 h 6858000"/>
              <a:gd name="connsiteX328" fmla="*/ 2046642 w 5989985"/>
              <a:gd name="connsiteY328" fmla="*/ 4748454 h 6858000"/>
              <a:gd name="connsiteX329" fmla="*/ 1982417 w 5989985"/>
              <a:gd name="connsiteY329" fmla="*/ 4647583 h 6858000"/>
              <a:gd name="connsiteX330" fmla="*/ 1998094 w 5989985"/>
              <a:gd name="connsiteY330" fmla="*/ 4649546 h 6858000"/>
              <a:gd name="connsiteX331" fmla="*/ 1980189 w 5989985"/>
              <a:gd name="connsiteY331" fmla="*/ 4702895 h 6858000"/>
              <a:gd name="connsiteX332" fmla="*/ 1982417 w 5989985"/>
              <a:gd name="connsiteY332" fmla="*/ 4647583 h 6858000"/>
              <a:gd name="connsiteX333" fmla="*/ 1211779 w 5989985"/>
              <a:gd name="connsiteY333" fmla="*/ 4423386 h 6858000"/>
              <a:gd name="connsiteX334" fmla="*/ 1179655 w 5989985"/>
              <a:gd name="connsiteY334" fmla="*/ 4490931 h 6858000"/>
              <a:gd name="connsiteX335" fmla="*/ 1242824 w 5989985"/>
              <a:gd name="connsiteY335" fmla="*/ 4489584 h 6858000"/>
              <a:gd name="connsiteX336" fmla="*/ 1234617 w 5989985"/>
              <a:gd name="connsiteY336" fmla="*/ 4432843 h 6858000"/>
              <a:gd name="connsiteX337" fmla="*/ 1218120 w 5989985"/>
              <a:gd name="connsiteY337" fmla="*/ 4449302 h 6858000"/>
              <a:gd name="connsiteX338" fmla="*/ 1223787 w 5989985"/>
              <a:gd name="connsiteY338" fmla="*/ 4440783 h 6858000"/>
              <a:gd name="connsiteX339" fmla="*/ 1211779 w 5989985"/>
              <a:gd name="connsiteY339" fmla="*/ 4423386 h 6858000"/>
              <a:gd name="connsiteX340" fmla="*/ 1649535 w 5989985"/>
              <a:gd name="connsiteY340" fmla="*/ 4381648 h 6858000"/>
              <a:gd name="connsiteX341" fmla="*/ 1662047 w 5989985"/>
              <a:gd name="connsiteY341" fmla="*/ 4384739 h 6858000"/>
              <a:gd name="connsiteX342" fmla="*/ 1654894 w 5989985"/>
              <a:gd name="connsiteY342" fmla="*/ 4430031 h 6858000"/>
              <a:gd name="connsiteX343" fmla="*/ 1624678 w 5989985"/>
              <a:gd name="connsiteY343" fmla="*/ 4398534 h 6858000"/>
              <a:gd name="connsiteX344" fmla="*/ 1649535 w 5989985"/>
              <a:gd name="connsiteY344" fmla="*/ 4381648 h 6858000"/>
              <a:gd name="connsiteX345" fmla="*/ 1676209 w 5989985"/>
              <a:gd name="connsiteY345" fmla="*/ 4294766 h 6858000"/>
              <a:gd name="connsiteX346" fmla="*/ 1685578 w 5989985"/>
              <a:gd name="connsiteY346" fmla="*/ 4322717 h 6858000"/>
              <a:gd name="connsiteX347" fmla="*/ 1664665 w 5989985"/>
              <a:gd name="connsiteY347" fmla="*/ 4320095 h 6858000"/>
              <a:gd name="connsiteX348" fmla="*/ 1676209 w 5989985"/>
              <a:gd name="connsiteY348" fmla="*/ 4294766 h 6858000"/>
              <a:gd name="connsiteX349" fmla="*/ 1499204 w 5989985"/>
              <a:gd name="connsiteY349" fmla="*/ 4252874 h 6858000"/>
              <a:gd name="connsiteX350" fmla="*/ 1535088 w 5989985"/>
              <a:gd name="connsiteY350" fmla="*/ 4275847 h 6858000"/>
              <a:gd name="connsiteX351" fmla="*/ 1513822 w 5989985"/>
              <a:gd name="connsiteY351" fmla="*/ 4282512 h 6858000"/>
              <a:gd name="connsiteX352" fmla="*/ 1542943 w 5989985"/>
              <a:gd name="connsiteY352" fmla="*/ 4341835 h 6858000"/>
              <a:gd name="connsiteX353" fmla="*/ 1511204 w 5989985"/>
              <a:gd name="connsiteY353" fmla="*/ 4347039 h 6858000"/>
              <a:gd name="connsiteX354" fmla="*/ 1470474 w 5989985"/>
              <a:gd name="connsiteY354" fmla="*/ 4314158 h 6858000"/>
              <a:gd name="connsiteX355" fmla="*/ 1499204 w 5989985"/>
              <a:gd name="connsiteY355" fmla="*/ 4252874 h 6858000"/>
              <a:gd name="connsiteX356" fmla="*/ 1733309 w 5989985"/>
              <a:gd name="connsiteY356" fmla="*/ 3660845 h 6858000"/>
              <a:gd name="connsiteX357" fmla="*/ 1747574 w 5989985"/>
              <a:gd name="connsiteY357" fmla="*/ 3699816 h 6858000"/>
              <a:gd name="connsiteX358" fmla="*/ 1758716 w 5989985"/>
              <a:gd name="connsiteY358" fmla="*/ 3682625 h 6858000"/>
              <a:gd name="connsiteX359" fmla="*/ 1733309 w 5989985"/>
              <a:gd name="connsiteY359" fmla="*/ 3660845 h 6858000"/>
              <a:gd name="connsiteX360" fmla="*/ 1418602 w 5989985"/>
              <a:gd name="connsiteY360" fmla="*/ 3649207 h 6858000"/>
              <a:gd name="connsiteX361" fmla="*/ 1447727 w 5989985"/>
              <a:gd name="connsiteY361" fmla="*/ 3708412 h 6858000"/>
              <a:gd name="connsiteX362" fmla="*/ 1420440 w 5989985"/>
              <a:gd name="connsiteY362" fmla="*/ 3732850 h 6858000"/>
              <a:gd name="connsiteX363" fmla="*/ 1455893 w 5989985"/>
              <a:gd name="connsiteY363" fmla="*/ 3765111 h 6858000"/>
              <a:gd name="connsiteX364" fmla="*/ 1419349 w 5989985"/>
              <a:gd name="connsiteY364" fmla="*/ 3760486 h 6858000"/>
              <a:gd name="connsiteX365" fmla="*/ 1416374 w 5989985"/>
              <a:gd name="connsiteY365" fmla="*/ 3834381 h 6858000"/>
              <a:gd name="connsiteX366" fmla="*/ 1380921 w 5989985"/>
              <a:gd name="connsiteY366" fmla="*/ 3802039 h 6858000"/>
              <a:gd name="connsiteX367" fmla="*/ 1418602 w 5989985"/>
              <a:gd name="connsiteY367" fmla="*/ 3649207 h 6858000"/>
              <a:gd name="connsiteX368" fmla="*/ 1631404 w 5989985"/>
              <a:gd name="connsiteY368" fmla="*/ 3583215 h 6858000"/>
              <a:gd name="connsiteX369" fmla="*/ 1755392 w 5989985"/>
              <a:gd name="connsiteY369" fmla="*/ 3635828 h 6858000"/>
              <a:gd name="connsiteX370" fmla="*/ 1739325 w 5989985"/>
              <a:gd name="connsiteY370" fmla="*/ 3643116 h 6858000"/>
              <a:gd name="connsiteX371" fmla="*/ 1849479 w 5989985"/>
              <a:gd name="connsiteY371" fmla="*/ 3647819 h 6858000"/>
              <a:gd name="connsiteX372" fmla="*/ 1805035 w 5989985"/>
              <a:gd name="connsiteY372" fmla="*/ 3707141 h 6858000"/>
              <a:gd name="connsiteX373" fmla="*/ 1806521 w 5989985"/>
              <a:gd name="connsiteY373" fmla="*/ 3670096 h 6858000"/>
              <a:gd name="connsiteX374" fmla="*/ 1769542 w 5989985"/>
              <a:gd name="connsiteY374" fmla="*/ 3674876 h 6858000"/>
              <a:gd name="connsiteX375" fmla="*/ 1583636 w 5989985"/>
              <a:gd name="connsiteY375" fmla="*/ 3725562 h 6858000"/>
              <a:gd name="connsiteX376" fmla="*/ 1602985 w 5989985"/>
              <a:gd name="connsiteY376" fmla="*/ 3635176 h 6858000"/>
              <a:gd name="connsiteX377" fmla="*/ 1617956 w 5989985"/>
              <a:gd name="connsiteY377" fmla="*/ 3655641 h 6858000"/>
              <a:gd name="connsiteX378" fmla="*/ 1631404 w 5989985"/>
              <a:gd name="connsiteY378" fmla="*/ 3583215 h 6858000"/>
              <a:gd name="connsiteX379" fmla="*/ 1515464 w 5989985"/>
              <a:gd name="connsiteY379" fmla="*/ 3547231 h 6858000"/>
              <a:gd name="connsiteX380" fmla="*/ 1606387 w 5989985"/>
              <a:gd name="connsiteY380" fmla="*/ 3552185 h 6858000"/>
              <a:gd name="connsiteX381" fmla="*/ 1588129 w 5989985"/>
              <a:gd name="connsiteY381" fmla="*/ 3614785 h 6858000"/>
              <a:gd name="connsiteX382" fmla="*/ 1609395 w 5989985"/>
              <a:gd name="connsiteY382" fmla="*/ 3608192 h 6858000"/>
              <a:gd name="connsiteX383" fmla="*/ 1571677 w 5989985"/>
              <a:gd name="connsiteY383" fmla="*/ 3631320 h 6858000"/>
              <a:gd name="connsiteX384" fmla="*/ 1548142 w 5989985"/>
              <a:gd name="connsiteY384" fmla="*/ 3693264 h 6858000"/>
              <a:gd name="connsiteX385" fmla="*/ 1491818 w 5989985"/>
              <a:gd name="connsiteY385" fmla="*/ 3658340 h 6858000"/>
              <a:gd name="connsiteX386" fmla="*/ 1458552 w 5989985"/>
              <a:gd name="connsiteY386" fmla="*/ 3700549 h 6858000"/>
              <a:gd name="connsiteX387" fmla="*/ 1461913 w 5989985"/>
              <a:gd name="connsiteY387" fmla="*/ 3617443 h 6858000"/>
              <a:gd name="connsiteX388" fmla="*/ 1485055 w 5989985"/>
              <a:gd name="connsiteY388" fmla="*/ 3564750 h 6858000"/>
              <a:gd name="connsiteX389" fmla="*/ 1515464 w 5989985"/>
              <a:gd name="connsiteY389" fmla="*/ 3547231 h 6858000"/>
              <a:gd name="connsiteX390" fmla="*/ 1117593 w 5989985"/>
              <a:gd name="connsiteY390" fmla="*/ 3507512 h 6858000"/>
              <a:gd name="connsiteX391" fmla="*/ 1098272 w 5989985"/>
              <a:gd name="connsiteY391" fmla="*/ 3516030 h 6858000"/>
              <a:gd name="connsiteX392" fmla="*/ 1129231 w 5989985"/>
              <a:gd name="connsiteY392" fmla="*/ 3529174 h 6858000"/>
              <a:gd name="connsiteX393" fmla="*/ 1117593 w 5989985"/>
              <a:gd name="connsiteY393" fmla="*/ 3507512 h 6858000"/>
              <a:gd name="connsiteX394" fmla="*/ 1168016 w 5989985"/>
              <a:gd name="connsiteY394" fmla="*/ 3463802 h 6858000"/>
              <a:gd name="connsiteX395" fmla="*/ 1141937 w 5989985"/>
              <a:gd name="connsiteY395" fmla="*/ 3475170 h 6858000"/>
              <a:gd name="connsiteX396" fmla="*/ 1156829 w 5989985"/>
              <a:gd name="connsiteY396" fmla="*/ 3495602 h 6858000"/>
              <a:gd name="connsiteX397" fmla="*/ 1163203 w 5989985"/>
              <a:gd name="connsiteY397" fmla="*/ 3468658 h 6858000"/>
              <a:gd name="connsiteX398" fmla="*/ 1178526 w 5989985"/>
              <a:gd name="connsiteY398" fmla="*/ 3479836 h 6858000"/>
              <a:gd name="connsiteX399" fmla="*/ 1168016 w 5989985"/>
              <a:gd name="connsiteY399" fmla="*/ 3463802 h 6858000"/>
              <a:gd name="connsiteX400" fmla="*/ 1129195 w 5989985"/>
              <a:gd name="connsiteY400" fmla="*/ 3009961 h 6858000"/>
              <a:gd name="connsiteX401" fmla="*/ 1127003 w 5989985"/>
              <a:gd name="connsiteY401" fmla="*/ 3065236 h 6858000"/>
              <a:gd name="connsiteX402" fmla="*/ 1194900 w 5989985"/>
              <a:gd name="connsiteY402" fmla="*/ 3073714 h 6858000"/>
              <a:gd name="connsiteX403" fmla="*/ 1171020 w 5989985"/>
              <a:gd name="connsiteY403" fmla="*/ 3015165 h 6858000"/>
              <a:gd name="connsiteX404" fmla="*/ 1129195 w 5989985"/>
              <a:gd name="connsiteY404" fmla="*/ 3009961 h 6858000"/>
              <a:gd name="connsiteX405" fmla="*/ 1215961 w 5989985"/>
              <a:gd name="connsiteY405" fmla="*/ 2994943 h 6858000"/>
              <a:gd name="connsiteX406" fmla="*/ 1175867 w 5989985"/>
              <a:gd name="connsiteY406" fmla="*/ 3024995 h 6858000"/>
              <a:gd name="connsiteX407" fmla="*/ 1217377 w 5989985"/>
              <a:gd name="connsiteY407" fmla="*/ 3039486 h 6858000"/>
              <a:gd name="connsiteX408" fmla="*/ 1200531 w 5989985"/>
              <a:gd name="connsiteY408" fmla="*/ 3065200 h 6858000"/>
              <a:gd name="connsiteX409" fmla="*/ 1434631 w 5989985"/>
              <a:gd name="connsiteY409" fmla="*/ 3122438 h 6858000"/>
              <a:gd name="connsiteX410" fmla="*/ 1353602 w 5989985"/>
              <a:gd name="connsiteY410" fmla="*/ 3047390 h 6858000"/>
              <a:gd name="connsiteX411" fmla="*/ 1346917 w 5989985"/>
              <a:gd name="connsiteY411" fmla="*/ 3083702 h 6858000"/>
              <a:gd name="connsiteX412" fmla="*/ 1296494 w 5989985"/>
              <a:gd name="connsiteY412" fmla="*/ 3030968 h 6858000"/>
              <a:gd name="connsiteX413" fmla="*/ 1248726 w 5989985"/>
              <a:gd name="connsiteY413" fmla="*/ 3043379 h 6858000"/>
              <a:gd name="connsiteX414" fmla="*/ 1215961 w 5989985"/>
              <a:gd name="connsiteY414" fmla="*/ 2994943 h 6858000"/>
              <a:gd name="connsiteX415" fmla="*/ 1166520 w 5989985"/>
              <a:gd name="connsiteY415" fmla="*/ 2948384 h 6858000"/>
              <a:gd name="connsiteX416" fmla="*/ 1157925 w 5989985"/>
              <a:gd name="connsiteY416" fmla="*/ 2948477 h 6858000"/>
              <a:gd name="connsiteX417" fmla="*/ 1166523 w 5989985"/>
              <a:gd name="connsiteY417" fmla="*/ 2995967 h 6858000"/>
              <a:gd name="connsiteX418" fmla="*/ 1177352 w 5989985"/>
              <a:gd name="connsiteY418" fmla="*/ 2988104 h 6858000"/>
              <a:gd name="connsiteX419" fmla="*/ 1178095 w 5989985"/>
              <a:gd name="connsiteY419" fmla="*/ 2969602 h 6858000"/>
              <a:gd name="connsiteX420" fmla="*/ 1172506 w 5989985"/>
              <a:gd name="connsiteY420" fmla="*/ 2978197 h 6858000"/>
              <a:gd name="connsiteX421" fmla="*/ 1166520 w 5989985"/>
              <a:gd name="connsiteY421" fmla="*/ 2948384 h 6858000"/>
              <a:gd name="connsiteX422" fmla="*/ 1261548 w 5989985"/>
              <a:gd name="connsiteY422" fmla="*/ 2619503 h 6858000"/>
              <a:gd name="connsiteX423" fmla="*/ 1249591 w 5989985"/>
              <a:gd name="connsiteY423" fmla="*/ 2623381 h 6858000"/>
              <a:gd name="connsiteX424" fmla="*/ 1237859 w 5989985"/>
              <a:gd name="connsiteY424" fmla="*/ 2661777 h 6858000"/>
              <a:gd name="connsiteX425" fmla="*/ 1270734 w 5989985"/>
              <a:gd name="connsiteY425" fmla="*/ 2628897 h 6858000"/>
              <a:gd name="connsiteX426" fmla="*/ 1261548 w 5989985"/>
              <a:gd name="connsiteY426" fmla="*/ 2619503 h 6858000"/>
              <a:gd name="connsiteX427" fmla="*/ 1298094 w 5989985"/>
              <a:gd name="connsiteY427" fmla="*/ 2604576 h 6858000"/>
              <a:gd name="connsiteX428" fmla="*/ 1307449 w 5989985"/>
              <a:gd name="connsiteY428" fmla="*/ 2620130 h 6858000"/>
              <a:gd name="connsiteX429" fmla="*/ 1311332 w 5989985"/>
              <a:gd name="connsiteY429" fmla="*/ 2622890 h 6858000"/>
              <a:gd name="connsiteX430" fmla="*/ 1310717 w 5989985"/>
              <a:gd name="connsiteY430" fmla="*/ 2620699 h 6858000"/>
              <a:gd name="connsiteX431" fmla="*/ 1298094 w 5989985"/>
              <a:gd name="connsiteY431" fmla="*/ 2604576 h 6858000"/>
              <a:gd name="connsiteX432" fmla="*/ 1353079 w 5989985"/>
              <a:gd name="connsiteY432" fmla="*/ 2522626 h 6858000"/>
              <a:gd name="connsiteX433" fmla="*/ 1355399 w 5989985"/>
              <a:gd name="connsiteY433" fmla="*/ 2611706 h 6858000"/>
              <a:gd name="connsiteX434" fmla="*/ 1358760 w 5989985"/>
              <a:gd name="connsiteY434" fmla="*/ 2528637 h 6858000"/>
              <a:gd name="connsiteX435" fmla="*/ 1353079 w 5989985"/>
              <a:gd name="connsiteY435" fmla="*/ 2522626 h 6858000"/>
              <a:gd name="connsiteX436" fmla="*/ 1400196 w 5989985"/>
              <a:gd name="connsiteY436" fmla="*/ 2413311 h 6858000"/>
              <a:gd name="connsiteX437" fmla="*/ 1393433 w 5989985"/>
              <a:gd name="connsiteY437" fmla="*/ 2449506 h 6858000"/>
              <a:gd name="connsiteX438" fmla="*/ 1418840 w 5989985"/>
              <a:gd name="connsiteY438" fmla="*/ 2471286 h 6858000"/>
              <a:gd name="connsiteX439" fmla="*/ 1425956 w 5989985"/>
              <a:gd name="connsiteY439" fmla="*/ 2425840 h 6858000"/>
              <a:gd name="connsiteX440" fmla="*/ 1400196 w 5989985"/>
              <a:gd name="connsiteY440" fmla="*/ 2413311 h 6858000"/>
              <a:gd name="connsiteX441" fmla="*/ 1379214 w 5989985"/>
              <a:gd name="connsiteY441" fmla="*/ 2246137 h 6858000"/>
              <a:gd name="connsiteX442" fmla="*/ 1395699 w 5989985"/>
              <a:gd name="connsiteY442" fmla="*/ 2264328 h 6858000"/>
              <a:gd name="connsiteX443" fmla="*/ 1354226 w 5989985"/>
              <a:gd name="connsiteY443" fmla="*/ 2249913 h 6858000"/>
              <a:gd name="connsiteX444" fmla="*/ 1379214 w 5989985"/>
              <a:gd name="connsiteY444" fmla="*/ 2246137 h 6858000"/>
              <a:gd name="connsiteX445" fmla="*/ 1459981 w 5989985"/>
              <a:gd name="connsiteY445" fmla="*/ 2237231 h 6858000"/>
              <a:gd name="connsiteX446" fmla="*/ 1470006 w 5989985"/>
              <a:gd name="connsiteY446" fmla="*/ 2245826 h 6858000"/>
              <a:gd name="connsiteX447" fmla="*/ 1474110 w 5989985"/>
              <a:gd name="connsiteY447" fmla="*/ 2274311 h 6858000"/>
              <a:gd name="connsiteX448" fmla="*/ 1541305 w 5989985"/>
              <a:gd name="connsiteY448" fmla="*/ 2301101 h 6858000"/>
              <a:gd name="connsiteX449" fmla="*/ 1467741 w 5989985"/>
              <a:gd name="connsiteY449" fmla="*/ 2301178 h 6858000"/>
              <a:gd name="connsiteX450" fmla="*/ 1498031 w 5989985"/>
              <a:gd name="connsiteY450" fmla="*/ 2332824 h 6858000"/>
              <a:gd name="connsiteX451" fmla="*/ 1525239 w 5989985"/>
              <a:gd name="connsiteY451" fmla="*/ 2308463 h 6858000"/>
              <a:gd name="connsiteX452" fmla="*/ 1498031 w 5989985"/>
              <a:gd name="connsiteY452" fmla="*/ 2332824 h 6858000"/>
              <a:gd name="connsiteX453" fmla="*/ 1397184 w 5989985"/>
              <a:gd name="connsiteY453" fmla="*/ 2357303 h 6858000"/>
              <a:gd name="connsiteX454" fmla="*/ 1456599 w 5989985"/>
              <a:gd name="connsiteY454" fmla="*/ 2318333 h 6858000"/>
              <a:gd name="connsiteX455" fmla="*/ 1464027 w 5989985"/>
              <a:gd name="connsiteY455" fmla="*/ 2263636 h 6858000"/>
              <a:gd name="connsiteX456" fmla="*/ 1422201 w 5989985"/>
              <a:gd name="connsiteY456" fmla="*/ 2258355 h 6858000"/>
              <a:gd name="connsiteX457" fmla="*/ 1446528 w 5989985"/>
              <a:gd name="connsiteY457" fmla="*/ 2240602 h 6858000"/>
              <a:gd name="connsiteX458" fmla="*/ 1459981 w 5989985"/>
              <a:gd name="connsiteY458" fmla="*/ 2237231 h 6858000"/>
              <a:gd name="connsiteX459" fmla="*/ 1115668 w 5989985"/>
              <a:gd name="connsiteY459" fmla="*/ 2173517 h 6858000"/>
              <a:gd name="connsiteX460" fmla="*/ 1140332 w 5989985"/>
              <a:gd name="connsiteY460" fmla="*/ 2213723 h 6858000"/>
              <a:gd name="connsiteX461" fmla="*/ 1115668 w 5989985"/>
              <a:gd name="connsiteY461" fmla="*/ 2173517 h 6858000"/>
              <a:gd name="connsiteX462" fmla="*/ 1554306 w 5989985"/>
              <a:gd name="connsiteY462" fmla="*/ 2146962 h 6858000"/>
              <a:gd name="connsiteX463" fmla="*/ 1567808 w 5989985"/>
              <a:gd name="connsiteY463" fmla="*/ 2165420 h 6858000"/>
              <a:gd name="connsiteX464" fmla="*/ 1541305 w 5989985"/>
              <a:gd name="connsiteY464" fmla="*/ 2171434 h 6858000"/>
              <a:gd name="connsiteX465" fmla="*/ 1554306 w 5989985"/>
              <a:gd name="connsiteY465" fmla="*/ 2146962 h 6858000"/>
              <a:gd name="connsiteX466" fmla="*/ 1086366 w 5989985"/>
              <a:gd name="connsiteY466" fmla="*/ 2144964 h 6858000"/>
              <a:gd name="connsiteX467" fmla="*/ 1079863 w 5989985"/>
              <a:gd name="connsiteY467" fmla="*/ 2150426 h 6858000"/>
              <a:gd name="connsiteX468" fmla="*/ 1110116 w 5989985"/>
              <a:gd name="connsiteY468" fmla="*/ 2181995 h 6858000"/>
              <a:gd name="connsiteX469" fmla="*/ 1111212 w 5989985"/>
              <a:gd name="connsiteY469" fmla="*/ 2154356 h 6858000"/>
              <a:gd name="connsiteX470" fmla="*/ 1092371 w 5989985"/>
              <a:gd name="connsiteY470" fmla="*/ 2148274 h 6858000"/>
              <a:gd name="connsiteX471" fmla="*/ 1086366 w 5989985"/>
              <a:gd name="connsiteY471" fmla="*/ 2144964 h 6858000"/>
              <a:gd name="connsiteX472" fmla="*/ 716854 w 5989985"/>
              <a:gd name="connsiteY472" fmla="*/ 2138411 h 6858000"/>
              <a:gd name="connsiteX473" fmla="*/ 690701 w 5989985"/>
              <a:gd name="connsiteY473" fmla="*/ 2157095 h 6858000"/>
              <a:gd name="connsiteX474" fmla="*/ 688862 w 5989985"/>
              <a:gd name="connsiteY474" fmla="*/ 2203160 h 6858000"/>
              <a:gd name="connsiteX475" fmla="*/ 657123 w 5989985"/>
              <a:gd name="connsiteY475" fmla="*/ 2208437 h 6858000"/>
              <a:gd name="connsiteX476" fmla="*/ 695937 w 5989985"/>
              <a:gd name="connsiteY476" fmla="*/ 2287536 h 6858000"/>
              <a:gd name="connsiteX477" fmla="*/ 702310 w 5989985"/>
              <a:gd name="connsiteY477" fmla="*/ 2260593 h 6858000"/>
              <a:gd name="connsiteX478" fmla="*/ 869609 w 5989985"/>
              <a:gd name="connsiteY478" fmla="*/ 2281636 h 6858000"/>
              <a:gd name="connsiteX479" fmla="*/ 889385 w 5989985"/>
              <a:gd name="connsiteY479" fmla="*/ 2311898 h 6858000"/>
              <a:gd name="connsiteX480" fmla="*/ 896108 w 5989985"/>
              <a:gd name="connsiteY480" fmla="*/ 2275704 h 6858000"/>
              <a:gd name="connsiteX481" fmla="*/ 1059344 w 5989985"/>
              <a:gd name="connsiteY481" fmla="*/ 2268338 h 6858000"/>
              <a:gd name="connsiteX482" fmla="*/ 952124 w 5989985"/>
              <a:gd name="connsiteY482" fmla="*/ 2189936 h 6858000"/>
              <a:gd name="connsiteX483" fmla="*/ 909945 w 5989985"/>
              <a:gd name="connsiteY483" fmla="*/ 2193946 h 6858000"/>
              <a:gd name="connsiteX484" fmla="*/ 897987 w 5989985"/>
              <a:gd name="connsiteY484" fmla="*/ 2229408 h 6858000"/>
              <a:gd name="connsiteX485" fmla="*/ 848302 w 5989985"/>
              <a:gd name="connsiteY485" fmla="*/ 2158212 h 6858000"/>
              <a:gd name="connsiteX486" fmla="*/ 835638 w 5989985"/>
              <a:gd name="connsiteY486" fmla="*/ 2212330 h 6858000"/>
              <a:gd name="connsiteX487" fmla="*/ 780758 w 5989985"/>
              <a:gd name="connsiteY487" fmla="*/ 2140484 h 6858000"/>
              <a:gd name="connsiteX488" fmla="*/ 716854 w 5989985"/>
              <a:gd name="connsiteY488" fmla="*/ 2138411 h 6858000"/>
              <a:gd name="connsiteX489" fmla="*/ 2218222 w 5989985"/>
              <a:gd name="connsiteY489" fmla="*/ 2112314 h 6858000"/>
              <a:gd name="connsiteX490" fmla="*/ 2227734 w 5989985"/>
              <a:gd name="connsiteY490" fmla="*/ 2115640 h 6858000"/>
              <a:gd name="connsiteX491" fmla="*/ 2241379 w 5989985"/>
              <a:gd name="connsiteY491" fmla="*/ 2139018 h 6858000"/>
              <a:gd name="connsiteX492" fmla="*/ 2210773 w 5989985"/>
              <a:gd name="connsiteY492" fmla="*/ 2116542 h 6858000"/>
              <a:gd name="connsiteX493" fmla="*/ 2218222 w 5989985"/>
              <a:gd name="connsiteY493" fmla="*/ 2112314 h 6858000"/>
              <a:gd name="connsiteX494" fmla="*/ 1755063 w 5989985"/>
              <a:gd name="connsiteY494" fmla="*/ 2096337 h 6858000"/>
              <a:gd name="connsiteX495" fmla="*/ 1769464 w 5989985"/>
              <a:gd name="connsiteY495" fmla="*/ 2116619 h 6858000"/>
              <a:gd name="connsiteX496" fmla="*/ 1742920 w 5989985"/>
              <a:gd name="connsiteY496" fmla="*/ 2122597 h 6858000"/>
              <a:gd name="connsiteX497" fmla="*/ 1755063 w 5989985"/>
              <a:gd name="connsiteY497" fmla="*/ 2096337 h 6858000"/>
              <a:gd name="connsiteX498" fmla="*/ 1729103 w 5989985"/>
              <a:gd name="connsiteY498" fmla="*/ 2074383 h 6858000"/>
              <a:gd name="connsiteX499" fmla="*/ 1729082 w 5989985"/>
              <a:gd name="connsiteY499" fmla="*/ 2074492 h 6858000"/>
              <a:gd name="connsiteX500" fmla="*/ 1729263 w 5989985"/>
              <a:gd name="connsiteY500" fmla="*/ 2074621 h 6858000"/>
              <a:gd name="connsiteX501" fmla="*/ 1729279 w 5989985"/>
              <a:gd name="connsiteY501" fmla="*/ 2074528 h 6858000"/>
              <a:gd name="connsiteX502" fmla="*/ 1991918 w 5989985"/>
              <a:gd name="connsiteY502" fmla="*/ 2070445 h 6858000"/>
              <a:gd name="connsiteX503" fmla="*/ 2002042 w 5989985"/>
              <a:gd name="connsiteY503" fmla="*/ 2080967 h 6858000"/>
              <a:gd name="connsiteX504" fmla="*/ 2000556 w 5989985"/>
              <a:gd name="connsiteY504" fmla="*/ 2117894 h 6858000"/>
              <a:gd name="connsiteX505" fmla="*/ 1991918 w 5989985"/>
              <a:gd name="connsiteY505" fmla="*/ 2070445 h 6858000"/>
              <a:gd name="connsiteX506" fmla="*/ 1763953 w 5989985"/>
              <a:gd name="connsiteY506" fmla="*/ 2047616 h 6858000"/>
              <a:gd name="connsiteX507" fmla="*/ 1771105 w 5989985"/>
              <a:gd name="connsiteY507" fmla="*/ 2048924 h 6858000"/>
              <a:gd name="connsiteX508" fmla="*/ 1776149 w 5989985"/>
              <a:gd name="connsiteY508" fmla="*/ 2080429 h 6858000"/>
              <a:gd name="connsiteX509" fmla="*/ 1763953 w 5989985"/>
              <a:gd name="connsiteY509" fmla="*/ 2047616 h 6858000"/>
              <a:gd name="connsiteX510" fmla="*/ 1524856 w 5989985"/>
              <a:gd name="connsiteY510" fmla="*/ 2003035 h 6858000"/>
              <a:gd name="connsiteX511" fmla="*/ 1510695 w 5989985"/>
              <a:gd name="connsiteY511" fmla="*/ 2019099 h 6858000"/>
              <a:gd name="connsiteX512" fmla="*/ 1546501 w 5989985"/>
              <a:gd name="connsiteY512" fmla="*/ 2042186 h 6858000"/>
              <a:gd name="connsiteX513" fmla="*/ 1547986 w 5989985"/>
              <a:gd name="connsiteY513" fmla="*/ 2005300 h 6858000"/>
              <a:gd name="connsiteX514" fmla="*/ 1524856 w 5989985"/>
              <a:gd name="connsiteY514" fmla="*/ 2003035 h 6858000"/>
              <a:gd name="connsiteX515" fmla="*/ 1521544 w 5989985"/>
              <a:gd name="connsiteY515" fmla="*/ 1975390 h 6858000"/>
              <a:gd name="connsiteX516" fmla="*/ 1491194 w 5989985"/>
              <a:gd name="connsiteY516" fmla="*/ 1979631 h 6858000"/>
              <a:gd name="connsiteX517" fmla="*/ 1484509 w 5989985"/>
              <a:gd name="connsiteY517" fmla="*/ 2015862 h 6858000"/>
              <a:gd name="connsiteX518" fmla="*/ 1532667 w 5989985"/>
              <a:gd name="connsiteY518" fmla="*/ 1994122 h 6858000"/>
              <a:gd name="connsiteX519" fmla="*/ 1528727 w 5989985"/>
              <a:gd name="connsiteY519" fmla="*/ 1975629 h 6858000"/>
              <a:gd name="connsiteX520" fmla="*/ 1521544 w 5989985"/>
              <a:gd name="connsiteY520" fmla="*/ 1975390 h 6858000"/>
              <a:gd name="connsiteX521" fmla="*/ 2169427 w 5989985"/>
              <a:gd name="connsiteY521" fmla="*/ 1956119 h 6858000"/>
              <a:gd name="connsiteX522" fmla="*/ 2132325 w 5989985"/>
              <a:gd name="connsiteY522" fmla="*/ 1976972 h 6858000"/>
              <a:gd name="connsiteX523" fmla="*/ 2182748 w 5989985"/>
              <a:gd name="connsiteY523" fmla="*/ 2029548 h 6858000"/>
              <a:gd name="connsiteX524" fmla="*/ 2189433 w 5989985"/>
              <a:gd name="connsiteY524" fmla="*/ 1993353 h 6858000"/>
              <a:gd name="connsiteX525" fmla="*/ 2183491 w 5989985"/>
              <a:gd name="connsiteY525" fmla="*/ 2011123 h 6858000"/>
              <a:gd name="connsiteX526" fmla="*/ 2158437 w 5989985"/>
              <a:gd name="connsiteY526" fmla="*/ 1980169 h 6858000"/>
              <a:gd name="connsiteX527" fmla="*/ 2174540 w 5989985"/>
              <a:gd name="connsiteY527" fmla="*/ 1972962 h 6858000"/>
              <a:gd name="connsiteX528" fmla="*/ 2169427 w 5989985"/>
              <a:gd name="connsiteY528" fmla="*/ 1956119 h 6858000"/>
              <a:gd name="connsiteX529" fmla="*/ 1786585 w 5989985"/>
              <a:gd name="connsiteY529" fmla="*/ 1951841 h 6858000"/>
              <a:gd name="connsiteX530" fmla="*/ 1795145 w 5989985"/>
              <a:gd name="connsiteY530" fmla="*/ 1999367 h 6858000"/>
              <a:gd name="connsiteX531" fmla="*/ 1796631 w 5989985"/>
              <a:gd name="connsiteY531" fmla="*/ 1962327 h 6858000"/>
              <a:gd name="connsiteX532" fmla="*/ 1827315 w 5989985"/>
              <a:gd name="connsiteY532" fmla="*/ 1984835 h 6858000"/>
              <a:gd name="connsiteX533" fmla="*/ 1786585 w 5989985"/>
              <a:gd name="connsiteY533" fmla="*/ 1951841 h 6858000"/>
              <a:gd name="connsiteX534" fmla="*/ 1249674 w 5989985"/>
              <a:gd name="connsiteY534" fmla="*/ 1931191 h 6858000"/>
              <a:gd name="connsiteX535" fmla="*/ 1211837 w 5989985"/>
              <a:gd name="connsiteY535" fmla="*/ 1937451 h 6858000"/>
              <a:gd name="connsiteX536" fmla="*/ 1149599 w 5989985"/>
              <a:gd name="connsiteY536" fmla="*/ 1982909 h 6858000"/>
              <a:gd name="connsiteX537" fmla="*/ 1287736 w 5989985"/>
              <a:gd name="connsiteY537" fmla="*/ 1944747 h 6858000"/>
              <a:gd name="connsiteX538" fmla="*/ 1249674 w 5989985"/>
              <a:gd name="connsiteY538" fmla="*/ 1931191 h 6858000"/>
              <a:gd name="connsiteX539" fmla="*/ 1603650 w 5989985"/>
              <a:gd name="connsiteY539" fmla="*/ 1928750 h 6858000"/>
              <a:gd name="connsiteX540" fmla="*/ 1554749 w 5989985"/>
              <a:gd name="connsiteY540" fmla="*/ 1969109 h 6858000"/>
              <a:gd name="connsiteX541" fmla="*/ 1574882 w 5989985"/>
              <a:gd name="connsiteY541" fmla="*/ 1990229 h 6858000"/>
              <a:gd name="connsiteX542" fmla="*/ 1633164 w 5989985"/>
              <a:gd name="connsiteY542" fmla="*/ 1978939 h 6858000"/>
              <a:gd name="connsiteX543" fmla="*/ 1634650 w 5989985"/>
              <a:gd name="connsiteY543" fmla="*/ 1942012 h 6858000"/>
              <a:gd name="connsiteX544" fmla="*/ 1603650 w 5989985"/>
              <a:gd name="connsiteY544" fmla="*/ 1928750 h 6858000"/>
              <a:gd name="connsiteX545" fmla="*/ 1337068 w 5989985"/>
              <a:gd name="connsiteY545" fmla="*/ 1895291 h 6858000"/>
              <a:gd name="connsiteX546" fmla="*/ 1340823 w 5989985"/>
              <a:gd name="connsiteY546" fmla="*/ 1932757 h 6858000"/>
              <a:gd name="connsiteX547" fmla="*/ 1362437 w 5989985"/>
              <a:gd name="connsiteY547" fmla="*/ 1916990 h 6858000"/>
              <a:gd name="connsiteX548" fmla="*/ 1337068 w 5989985"/>
              <a:gd name="connsiteY548" fmla="*/ 1895291 h 6858000"/>
              <a:gd name="connsiteX549" fmla="*/ 1694372 w 5989985"/>
              <a:gd name="connsiteY549" fmla="*/ 1893867 h 6858000"/>
              <a:gd name="connsiteX550" fmla="*/ 1676435 w 5989985"/>
              <a:gd name="connsiteY550" fmla="*/ 1947293 h 6858000"/>
              <a:gd name="connsiteX551" fmla="*/ 1713020 w 5989985"/>
              <a:gd name="connsiteY551" fmla="*/ 1951841 h 6858000"/>
              <a:gd name="connsiteX552" fmla="*/ 1694372 w 5989985"/>
              <a:gd name="connsiteY552" fmla="*/ 1893867 h 6858000"/>
              <a:gd name="connsiteX553" fmla="*/ 1825792 w 5989985"/>
              <a:gd name="connsiteY553" fmla="*/ 1891823 h 6858000"/>
              <a:gd name="connsiteX554" fmla="*/ 1788891 w 5989985"/>
              <a:gd name="connsiteY554" fmla="*/ 1896525 h 6858000"/>
              <a:gd name="connsiteX555" fmla="*/ 1825792 w 5989985"/>
              <a:gd name="connsiteY555" fmla="*/ 1891823 h 6858000"/>
              <a:gd name="connsiteX556" fmla="*/ 1088029 w 5989985"/>
              <a:gd name="connsiteY556" fmla="*/ 1817544 h 6858000"/>
              <a:gd name="connsiteX557" fmla="*/ 1081660 w 5989985"/>
              <a:gd name="connsiteY557" fmla="*/ 1844564 h 6858000"/>
              <a:gd name="connsiteX558" fmla="*/ 1092880 w 5989985"/>
              <a:gd name="connsiteY558" fmla="*/ 1827491 h 6858000"/>
              <a:gd name="connsiteX559" fmla="*/ 1118287 w 5989985"/>
              <a:gd name="connsiteY559" fmla="*/ 1849190 h 6858000"/>
              <a:gd name="connsiteX560" fmla="*/ 1108942 w 5989985"/>
              <a:gd name="connsiteY560" fmla="*/ 1820126 h 6858000"/>
              <a:gd name="connsiteX561" fmla="*/ 1088029 w 5989985"/>
              <a:gd name="connsiteY561" fmla="*/ 1817544 h 6858000"/>
              <a:gd name="connsiteX562" fmla="*/ 1829153 w 5989985"/>
              <a:gd name="connsiteY562" fmla="*/ 1808835 h 6858000"/>
              <a:gd name="connsiteX563" fmla="*/ 1738821 w 5989985"/>
              <a:gd name="connsiteY563" fmla="*/ 1834545 h 6858000"/>
              <a:gd name="connsiteX564" fmla="*/ 1726505 w 5989985"/>
              <a:gd name="connsiteY564" fmla="*/ 1879375 h 6858000"/>
              <a:gd name="connsiteX565" fmla="*/ 1736198 w 5989985"/>
              <a:gd name="connsiteY565" fmla="*/ 1899188 h 6858000"/>
              <a:gd name="connsiteX566" fmla="*/ 1714153 w 5989985"/>
              <a:gd name="connsiteY566" fmla="*/ 1924278 h 6858000"/>
              <a:gd name="connsiteX567" fmla="*/ 1718999 w 5989985"/>
              <a:gd name="connsiteY567" fmla="*/ 1934031 h 6858000"/>
              <a:gd name="connsiteX568" fmla="*/ 1723887 w 5989985"/>
              <a:gd name="connsiteY568" fmla="*/ 1943978 h 6858000"/>
              <a:gd name="connsiteX569" fmla="*/ 1787052 w 5989985"/>
              <a:gd name="connsiteY569" fmla="*/ 1942627 h 6858000"/>
              <a:gd name="connsiteX570" fmla="*/ 1761568 w 5989985"/>
              <a:gd name="connsiteY570" fmla="*/ 1920964 h 6858000"/>
              <a:gd name="connsiteX571" fmla="*/ 1772435 w 5989985"/>
              <a:gd name="connsiteY571" fmla="*/ 1913024 h 6858000"/>
              <a:gd name="connsiteX572" fmla="*/ 1784746 w 5989985"/>
              <a:gd name="connsiteY572" fmla="*/ 1868157 h 6858000"/>
              <a:gd name="connsiteX573" fmla="*/ 1826141 w 5989985"/>
              <a:gd name="connsiteY573" fmla="*/ 1882572 h 6858000"/>
              <a:gd name="connsiteX574" fmla="*/ 1827631 w 5989985"/>
              <a:gd name="connsiteY574" fmla="*/ 1845722 h 6858000"/>
              <a:gd name="connsiteX575" fmla="*/ 1805934 w 5989985"/>
              <a:gd name="connsiteY575" fmla="*/ 1861606 h 6858000"/>
              <a:gd name="connsiteX576" fmla="*/ 1829153 w 5989985"/>
              <a:gd name="connsiteY576" fmla="*/ 1808835 h 6858000"/>
              <a:gd name="connsiteX577" fmla="*/ 2039723 w 5989985"/>
              <a:gd name="connsiteY577" fmla="*/ 1798192 h 6858000"/>
              <a:gd name="connsiteX578" fmla="*/ 2060595 w 5989985"/>
              <a:gd name="connsiteY578" fmla="*/ 1800778 h 6858000"/>
              <a:gd name="connsiteX579" fmla="*/ 2038237 w 5989985"/>
              <a:gd name="connsiteY579" fmla="*/ 1835083 h 6858000"/>
              <a:gd name="connsiteX580" fmla="*/ 2039723 w 5989985"/>
              <a:gd name="connsiteY580" fmla="*/ 1798192 h 6858000"/>
              <a:gd name="connsiteX581" fmla="*/ 1551347 w 5989985"/>
              <a:gd name="connsiteY581" fmla="*/ 1792454 h 6858000"/>
              <a:gd name="connsiteX582" fmla="*/ 1574919 w 5989985"/>
              <a:gd name="connsiteY582" fmla="*/ 1860331 h 6858000"/>
              <a:gd name="connsiteX583" fmla="*/ 1608107 w 5989985"/>
              <a:gd name="connsiteY583" fmla="*/ 1818127 h 6858000"/>
              <a:gd name="connsiteX584" fmla="*/ 1551347 w 5989985"/>
              <a:gd name="connsiteY584" fmla="*/ 1792454 h 6858000"/>
              <a:gd name="connsiteX585" fmla="*/ 2082287 w 5989985"/>
              <a:gd name="connsiteY585" fmla="*/ 1785089 h 6858000"/>
              <a:gd name="connsiteX586" fmla="*/ 2086042 w 5989985"/>
              <a:gd name="connsiteY586" fmla="*/ 1822554 h 6858000"/>
              <a:gd name="connsiteX587" fmla="*/ 2165976 w 5989985"/>
              <a:gd name="connsiteY587" fmla="*/ 1795610 h 6858000"/>
              <a:gd name="connsiteX588" fmla="*/ 2164806 w 5989985"/>
              <a:gd name="connsiteY588" fmla="*/ 1823250 h 6858000"/>
              <a:gd name="connsiteX589" fmla="*/ 2206981 w 5989985"/>
              <a:gd name="connsiteY589" fmla="*/ 1819280 h 6858000"/>
              <a:gd name="connsiteX590" fmla="*/ 2205495 w 5989985"/>
              <a:gd name="connsiteY590" fmla="*/ 1856167 h 6858000"/>
              <a:gd name="connsiteX591" fmla="*/ 2183840 w 5989985"/>
              <a:gd name="connsiteY591" fmla="*/ 1871970 h 6858000"/>
              <a:gd name="connsiteX592" fmla="*/ 2215619 w 5989985"/>
              <a:gd name="connsiteY592" fmla="*/ 1866729 h 6858000"/>
              <a:gd name="connsiteX593" fmla="*/ 2245093 w 5989985"/>
              <a:gd name="connsiteY593" fmla="*/ 1916877 h 6858000"/>
              <a:gd name="connsiteX594" fmla="*/ 2218554 w 5989985"/>
              <a:gd name="connsiteY594" fmla="*/ 1922814 h 6858000"/>
              <a:gd name="connsiteX595" fmla="*/ 2227229 w 5989985"/>
              <a:gd name="connsiteY595" fmla="*/ 1970185 h 6858000"/>
              <a:gd name="connsiteX596" fmla="*/ 2205889 w 5989985"/>
              <a:gd name="connsiteY596" fmla="*/ 1976855 h 6858000"/>
              <a:gd name="connsiteX597" fmla="*/ 2206981 w 5989985"/>
              <a:gd name="connsiteY597" fmla="*/ 1949138 h 6858000"/>
              <a:gd name="connsiteX598" fmla="*/ 2194670 w 5989985"/>
              <a:gd name="connsiteY598" fmla="*/ 1993969 h 6858000"/>
              <a:gd name="connsiteX599" fmla="*/ 2215229 w 5989985"/>
              <a:gd name="connsiteY599" fmla="*/ 2005725 h 6858000"/>
              <a:gd name="connsiteX600" fmla="*/ 2254043 w 5989985"/>
              <a:gd name="connsiteY600" fmla="*/ 1955115 h 6858000"/>
              <a:gd name="connsiteX601" fmla="*/ 2241342 w 5989985"/>
              <a:gd name="connsiteY601" fmla="*/ 2009079 h 6858000"/>
              <a:gd name="connsiteX602" fmla="*/ 2199163 w 5989985"/>
              <a:gd name="connsiteY602" fmla="*/ 2012932 h 6858000"/>
              <a:gd name="connsiteX603" fmla="*/ 2196935 w 5989985"/>
              <a:gd name="connsiteY603" fmla="*/ 2068402 h 6858000"/>
              <a:gd name="connsiteX604" fmla="*/ 2156689 w 5989985"/>
              <a:gd name="connsiteY604" fmla="*/ 2070518 h 6858000"/>
              <a:gd name="connsiteX605" fmla="*/ 2094894 w 5989985"/>
              <a:gd name="connsiteY605" fmla="*/ 2073488 h 6858000"/>
              <a:gd name="connsiteX606" fmla="*/ 2097105 w 5989985"/>
              <a:gd name="connsiteY606" fmla="*/ 2080380 h 6858000"/>
              <a:gd name="connsiteX607" fmla="*/ 2097920 w 5989985"/>
              <a:gd name="connsiteY607" fmla="*/ 2081390 h 6858000"/>
              <a:gd name="connsiteX608" fmla="*/ 2101325 w 5989985"/>
              <a:gd name="connsiteY608" fmla="*/ 2093532 h 6858000"/>
              <a:gd name="connsiteX609" fmla="*/ 2097105 w 5989985"/>
              <a:gd name="connsiteY609" fmla="*/ 2080380 h 6858000"/>
              <a:gd name="connsiteX610" fmla="*/ 2091669 w 5989985"/>
              <a:gd name="connsiteY610" fmla="*/ 2073642 h 6858000"/>
              <a:gd name="connsiteX611" fmla="*/ 2094894 w 5989985"/>
              <a:gd name="connsiteY611" fmla="*/ 2073488 h 6858000"/>
              <a:gd name="connsiteX612" fmla="*/ 2082681 w 5989985"/>
              <a:gd name="connsiteY612" fmla="*/ 2035444 h 6858000"/>
              <a:gd name="connsiteX613" fmla="*/ 2099486 w 5989985"/>
              <a:gd name="connsiteY613" fmla="*/ 2009735 h 6858000"/>
              <a:gd name="connsiteX614" fmla="*/ 2161445 w 5989985"/>
              <a:gd name="connsiteY614" fmla="*/ 2036060 h 6858000"/>
              <a:gd name="connsiteX615" fmla="*/ 2096125 w 5989985"/>
              <a:gd name="connsiteY615" fmla="*/ 1962978 h 6858000"/>
              <a:gd name="connsiteX616" fmla="*/ 2094291 w 5989985"/>
              <a:gd name="connsiteY616" fmla="*/ 2009079 h 6858000"/>
              <a:gd name="connsiteX617" fmla="*/ 2048361 w 5989985"/>
              <a:gd name="connsiteY617" fmla="*/ 1975697 h 6858000"/>
              <a:gd name="connsiteX618" fmla="*/ 2079710 w 5989985"/>
              <a:gd name="connsiteY618" fmla="*/ 1979477 h 6858000"/>
              <a:gd name="connsiteX619" fmla="*/ 2071461 w 5989985"/>
              <a:gd name="connsiteY619" fmla="*/ 1922737 h 6858000"/>
              <a:gd name="connsiteX620" fmla="*/ 2150225 w 5989985"/>
              <a:gd name="connsiteY620" fmla="*/ 1923429 h 6858000"/>
              <a:gd name="connsiteX621" fmla="*/ 2088660 w 5989985"/>
              <a:gd name="connsiteY621" fmla="*/ 1887966 h 6858000"/>
              <a:gd name="connsiteX622" fmla="*/ 2105818 w 5989985"/>
              <a:gd name="connsiteY622" fmla="*/ 1852929 h 6858000"/>
              <a:gd name="connsiteX623" fmla="*/ 2149171 w 5989985"/>
              <a:gd name="connsiteY623" fmla="*/ 1821283 h 6858000"/>
              <a:gd name="connsiteX624" fmla="*/ 2063254 w 5989985"/>
              <a:gd name="connsiteY624" fmla="*/ 1866227 h 6858000"/>
              <a:gd name="connsiteX625" fmla="*/ 2082287 w 5989985"/>
              <a:gd name="connsiteY625" fmla="*/ 1785089 h 6858000"/>
              <a:gd name="connsiteX626" fmla="*/ 2205458 w 5989985"/>
              <a:gd name="connsiteY626" fmla="*/ 1726304 h 6858000"/>
              <a:gd name="connsiteX627" fmla="*/ 2225276 w 5989985"/>
              <a:gd name="connsiteY627" fmla="*/ 1756643 h 6858000"/>
              <a:gd name="connsiteX628" fmla="*/ 2186811 w 5989985"/>
              <a:gd name="connsiteY628" fmla="*/ 1798156 h 6858000"/>
              <a:gd name="connsiteX629" fmla="*/ 2146122 w 5989985"/>
              <a:gd name="connsiteY629" fmla="*/ 1765198 h 6858000"/>
              <a:gd name="connsiteX630" fmla="*/ 2173757 w 5989985"/>
              <a:gd name="connsiteY630" fmla="*/ 1731626 h 6858000"/>
              <a:gd name="connsiteX631" fmla="*/ 2205458 w 5989985"/>
              <a:gd name="connsiteY631" fmla="*/ 1726304 h 6858000"/>
              <a:gd name="connsiteX632" fmla="*/ 2123723 w 5989985"/>
              <a:gd name="connsiteY632" fmla="*/ 1669722 h 6858000"/>
              <a:gd name="connsiteX633" fmla="*/ 2164453 w 5989985"/>
              <a:gd name="connsiteY633" fmla="*/ 1702716 h 6858000"/>
              <a:gd name="connsiteX634" fmla="*/ 2074474 w 5989985"/>
              <a:gd name="connsiteY634" fmla="*/ 1719214 h 6858000"/>
              <a:gd name="connsiteX635" fmla="*/ 2135370 w 5989985"/>
              <a:gd name="connsiteY635" fmla="*/ 1773215 h 6858000"/>
              <a:gd name="connsiteX636" fmla="*/ 2052465 w 5989985"/>
              <a:gd name="connsiteY636" fmla="*/ 1744309 h 6858000"/>
              <a:gd name="connsiteX637" fmla="*/ 2066656 w 5989985"/>
              <a:gd name="connsiteY637" fmla="*/ 1783085 h 6858000"/>
              <a:gd name="connsiteX638" fmla="*/ 2034913 w 5989985"/>
              <a:gd name="connsiteY638" fmla="*/ 1788403 h 6858000"/>
              <a:gd name="connsiteX639" fmla="*/ 2021428 w 5989985"/>
              <a:gd name="connsiteY639" fmla="*/ 1731007 h 6858000"/>
              <a:gd name="connsiteX640" fmla="*/ 2075212 w 5989985"/>
              <a:gd name="connsiteY640" fmla="*/ 1700672 h 6858000"/>
              <a:gd name="connsiteX641" fmla="*/ 2055083 w 5989985"/>
              <a:gd name="connsiteY641" fmla="*/ 1679588 h 6858000"/>
              <a:gd name="connsiteX642" fmla="*/ 2112192 w 5989985"/>
              <a:gd name="connsiteY642" fmla="*/ 1696123 h 6858000"/>
              <a:gd name="connsiteX643" fmla="*/ 2123723 w 5989985"/>
              <a:gd name="connsiteY643" fmla="*/ 1669722 h 6858000"/>
              <a:gd name="connsiteX644" fmla="*/ 1173520 w 5989985"/>
              <a:gd name="connsiteY644" fmla="*/ 1652029 h 6858000"/>
              <a:gd name="connsiteX645" fmla="*/ 1136187 w 5989985"/>
              <a:gd name="connsiteY645" fmla="*/ 1665942 h 6858000"/>
              <a:gd name="connsiteX646" fmla="*/ 1155615 w 5989985"/>
              <a:gd name="connsiteY646" fmla="*/ 1705455 h 6858000"/>
              <a:gd name="connsiteX647" fmla="*/ 1138847 w 5989985"/>
              <a:gd name="connsiteY647" fmla="*/ 1731165 h 6858000"/>
              <a:gd name="connsiteX648" fmla="*/ 1124266 w 5989985"/>
              <a:gd name="connsiteY648" fmla="*/ 1701599 h 6858000"/>
              <a:gd name="connsiteX649" fmla="*/ 1117544 w 5989985"/>
              <a:gd name="connsiteY649" fmla="*/ 1737757 h 6858000"/>
              <a:gd name="connsiteX650" fmla="*/ 1122780 w 5989985"/>
              <a:gd name="connsiteY650" fmla="*/ 1738372 h 6858000"/>
              <a:gd name="connsiteX651" fmla="*/ 1137361 w 5989985"/>
              <a:gd name="connsiteY651" fmla="*/ 1768169 h 6858000"/>
              <a:gd name="connsiteX652" fmla="*/ 1253806 w 5989985"/>
              <a:gd name="connsiteY652" fmla="*/ 1745656 h 6858000"/>
              <a:gd name="connsiteX653" fmla="*/ 1173520 w 5989985"/>
              <a:gd name="connsiteY653" fmla="*/ 1652029 h 6858000"/>
              <a:gd name="connsiteX654" fmla="*/ 1795900 w 5989985"/>
              <a:gd name="connsiteY654" fmla="*/ 1617259 h 6858000"/>
              <a:gd name="connsiteX655" fmla="*/ 1788813 w 5989985"/>
              <a:gd name="connsiteY655" fmla="*/ 1636728 h 6858000"/>
              <a:gd name="connsiteX656" fmla="*/ 1803394 w 5989985"/>
              <a:gd name="connsiteY656" fmla="*/ 1666448 h 6858000"/>
              <a:gd name="connsiteX657" fmla="*/ 1820162 w 5989985"/>
              <a:gd name="connsiteY657" fmla="*/ 1640698 h 6858000"/>
              <a:gd name="connsiteX658" fmla="*/ 1795900 w 5989985"/>
              <a:gd name="connsiteY658" fmla="*/ 1617259 h 6858000"/>
              <a:gd name="connsiteX659" fmla="*/ 1306462 w 5989985"/>
              <a:gd name="connsiteY659" fmla="*/ 1613136 h 6858000"/>
              <a:gd name="connsiteX660" fmla="*/ 1336637 w 5989985"/>
              <a:gd name="connsiteY660" fmla="*/ 1644899 h 6858000"/>
              <a:gd name="connsiteX661" fmla="*/ 1306462 w 5989985"/>
              <a:gd name="connsiteY661" fmla="*/ 1613136 h 6858000"/>
              <a:gd name="connsiteX662" fmla="*/ 1747808 w 5989985"/>
              <a:gd name="connsiteY662" fmla="*/ 1613136 h 6858000"/>
              <a:gd name="connsiteX663" fmla="*/ 1720838 w 5989985"/>
              <a:gd name="connsiteY663" fmla="*/ 1628206 h 6858000"/>
              <a:gd name="connsiteX664" fmla="*/ 1778377 w 5989985"/>
              <a:gd name="connsiteY664" fmla="*/ 1635454 h 6858000"/>
              <a:gd name="connsiteX665" fmla="*/ 1747808 w 5989985"/>
              <a:gd name="connsiteY665" fmla="*/ 1613136 h 6858000"/>
              <a:gd name="connsiteX666" fmla="*/ 1889623 w 5989985"/>
              <a:gd name="connsiteY666" fmla="*/ 1612480 h 6858000"/>
              <a:gd name="connsiteX667" fmla="*/ 1862767 w 5989985"/>
              <a:gd name="connsiteY667" fmla="*/ 1627591 h 6858000"/>
              <a:gd name="connsiteX668" fmla="*/ 1913933 w 5989985"/>
              <a:gd name="connsiteY668" fmla="*/ 1661778 h 6858000"/>
              <a:gd name="connsiteX669" fmla="*/ 1889623 w 5989985"/>
              <a:gd name="connsiteY669" fmla="*/ 1612480 h 6858000"/>
              <a:gd name="connsiteX670" fmla="*/ 1590165 w 5989985"/>
              <a:gd name="connsiteY670" fmla="*/ 1611747 h 6858000"/>
              <a:gd name="connsiteX671" fmla="*/ 1636484 w 5989985"/>
              <a:gd name="connsiteY671" fmla="*/ 1636186 h 6858000"/>
              <a:gd name="connsiteX672" fmla="*/ 1590165 w 5989985"/>
              <a:gd name="connsiteY672" fmla="*/ 1611747 h 6858000"/>
              <a:gd name="connsiteX673" fmla="*/ 1512181 w 5989985"/>
              <a:gd name="connsiteY673" fmla="*/ 1592630 h 6858000"/>
              <a:gd name="connsiteX674" fmla="*/ 1531571 w 5989985"/>
              <a:gd name="connsiteY674" fmla="*/ 1632257 h 6858000"/>
              <a:gd name="connsiteX675" fmla="*/ 1532704 w 5989985"/>
              <a:gd name="connsiteY675" fmla="*/ 1604504 h 6858000"/>
              <a:gd name="connsiteX676" fmla="*/ 1512181 w 5989985"/>
              <a:gd name="connsiteY676" fmla="*/ 1592630 h 6858000"/>
              <a:gd name="connsiteX677" fmla="*/ 1564836 w 5989985"/>
              <a:gd name="connsiteY677" fmla="*/ 1590162 h 6858000"/>
              <a:gd name="connsiteX678" fmla="*/ 1553580 w 5989985"/>
              <a:gd name="connsiteY678" fmla="*/ 1607122 h 6858000"/>
              <a:gd name="connsiteX679" fmla="*/ 1584576 w 5989985"/>
              <a:gd name="connsiteY679" fmla="*/ 1620343 h 6858000"/>
              <a:gd name="connsiteX680" fmla="*/ 1564836 w 5989985"/>
              <a:gd name="connsiteY680" fmla="*/ 1590162 h 6858000"/>
              <a:gd name="connsiteX681" fmla="*/ 1465824 w 5989985"/>
              <a:gd name="connsiteY681" fmla="*/ 1568268 h 6858000"/>
              <a:gd name="connsiteX682" fmla="*/ 1495765 w 5989985"/>
              <a:gd name="connsiteY682" fmla="*/ 1609166 h 6858000"/>
              <a:gd name="connsiteX683" fmla="*/ 1465824 w 5989985"/>
              <a:gd name="connsiteY683" fmla="*/ 1568268 h 6858000"/>
              <a:gd name="connsiteX684" fmla="*/ 1429978 w 5989985"/>
              <a:gd name="connsiteY684" fmla="*/ 1545295 h 6858000"/>
              <a:gd name="connsiteX685" fmla="*/ 1424388 w 5989985"/>
              <a:gd name="connsiteY685" fmla="*/ 1553931 h 6858000"/>
              <a:gd name="connsiteX686" fmla="*/ 1431894 w 5989985"/>
              <a:gd name="connsiteY686" fmla="*/ 1628979 h 6858000"/>
              <a:gd name="connsiteX687" fmla="*/ 1440455 w 5989985"/>
              <a:gd name="connsiteY687" fmla="*/ 1546529 h 6858000"/>
              <a:gd name="connsiteX688" fmla="*/ 1429978 w 5989985"/>
              <a:gd name="connsiteY688" fmla="*/ 1545295 h 6858000"/>
              <a:gd name="connsiteX689" fmla="*/ 1977969 w 5989985"/>
              <a:gd name="connsiteY689" fmla="*/ 1515976 h 6858000"/>
              <a:gd name="connsiteX690" fmla="*/ 1992660 w 5989985"/>
              <a:gd name="connsiteY690" fmla="*/ 1532652 h 6858000"/>
              <a:gd name="connsiteX691" fmla="*/ 1965768 w 5989985"/>
              <a:gd name="connsiteY691" fmla="*/ 1547840 h 6858000"/>
              <a:gd name="connsiteX692" fmla="*/ 1977969 w 5989985"/>
              <a:gd name="connsiteY692" fmla="*/ 1515976 h 6858000"/>
              <a:gd name="connsiteX693" fmla="*/ 1931764 w 5989985"/>
              <a:gd name="connsiteY693" fmla="*/ 1488459 h 6858000"/>
              <a:gd name="connsiteX694" fmla="*/ 1947084 w 5989985"/>
              <a:gd name="connsiteY694" fmla="*/ 1489825 h 6858000"/>
              <a:gd name="connsiteX695" fmla="*/ 1935158 w 5989985"/>
              <a:gd name="connsiteY695" fmla="*/ 1525368 h 6858000"/>
              <a:gd name="connsiteX696" fmla="*/ 1920582 w 5989985"/>
              <a:gd name="connsiteY696" fmla="*/ 1495762 h 6858000"/>
              <a:gd name="connsiteX697" fmla="*/ 1931764 w 5989985"/>
              <a:gd name="connsiteY697" fmla="*/ 1488459 h 6858000"/>
              <a:gd name="connsiteX698" fmla="*/ 2092732 w 5989985"/>
              <a:gd name="connsiteY698" fmla="*/ 1414339 h 6858000"/>
              <a:gd name="connsiteX699" fmla="*/ 2102420 w 5989985"/>
              <a:gd name="connsiteY699" fmla="*/ 1416667 h 6858000"/>
              <a:gd name="connsiteX700" fmla="*/ 2075528 w 5989985"/>
              <a:gd name="connsiteY700" fmla="*/ 1431778 h 6858000"/>
              <a:gd name="connsiteX701" fmla="*/ 2092732 w 5989985"/>
              <a:gd name="connsiteY701" fmla="*/ 1414339 h 6858000"/>
              <a:gd name="connsiteX702" fmla="*/ 1357197 w 5989985"/>
              <a:gd name="connsiteY702" fmla="*/ 1396894 h 6858000"/>
              <a:gd name="connsiteX703" fmla="*/ 1329521 w 5989985"/>
              <a:gd name="connsiteY703" fmla="*/ 1430507 h 6858000"/>
              <a:gd name="connsiteX704" fmla="*/ 1376583 w 5989985"/>
              <a:gd name="connsiteY704" fmla="*/ 1436521 h 6858000"/>
              <a:gd name="connsiteX705" fmla="*/ 1357197 w 5989985"/>
              <a:gd name="connsiteY705" fmla="*/ 1396894 h 6858000"/>
              <a:gd name="connsiteX706" fmla="*/ 61175 w 5989985"/>
              <a:gd name="connsiteY706" fmla="*/ 1354415 h 6858000"/>
              <a:gd name="connsiteX707" fmla="*/ 0 w 5989985"/>
              <a:gd name="connsiteY707" fmla="*/ 1439410 h 6858000"/>
              <a:gd name="connsiteX708" fmla="*/ 69071 w 5989985"/>
              <a:gd name="connsiteY708" fmla="*/ 1420289 h 6858000"/>
              <a:gd name="connsiteX709" fmla="*/ 61175 w 5989985"/>
              <a:gd name="connsiteY709" fmla="*/ 1354415 h 6858000"/>
              <a:gd name="connsiteX710" fmla="*/ 109370 w 5989985"/>
              <a:gd name="connsiteY710" fmla="*/ 1332639 h 6858000"/>
              <a:gd name="connsiteX711" fmla="*/ 84784 w 5989985"/>
              <a:gd name="connsiteY711" fmla="*/ 1422296 h 6858000"/>
              <a:gd name="connsiteX712" fmla="*/ 116523 w 5989985"/>
              <a:gd name="connsiteY712" fmla="*/ 1417015 h 6858000"/>
              <a:gd name="connsiteX713" fmla="*/ 103079 w 5989985"/>
              <a:gd name="connsiteY713" fmla="*/ 1359583 h 6858000"/>
              <a:gd name="connsiteX714" fmla="*/ 128055 w 5989985"/>
              <a:gd name="connsiteY714" fmla="*/ 1390614 h 6858000"/>
              <a:gd name="connsiteX715" fmla="*/ 150453 w 5989985"/>
              <a:gd name="connsiteY715" fmla="*/ 1356382 h 6858000"/>
              <a:gd name="connsiteX716" fmla="*/ 109370 w 5989985"/>
              <a:gd name="connsiteY716" fmla="*/ 1332639 h 6858000"/>
              <a:gd name="connsiteX717" fmla="*/ 326666 w 5989985"/>
              <a:gd name="connsiteY717" fmla="*/ 1285805 h 6858000"/>
              <a:gd name="connsiteX718" fmla="*/ 314038 w 5989985"/>
              <a:gd name="connsiteY718" fmla="*/ 1339810 h 6858000"/>
              <a:gd name="connsiteX719" fmla="*/ 372985 w 5989985"/>
              <a:gd name="connsiteY719" fmla="*/ 1310127 h 6858000"/>
              <a:gd name="connsiteX720" fmla="*/ 341242 w 5989985"/>
              <a:gd name="connsiteY720" fmla="*/ 1315484 h 6858000"/>
              <a:gd name="connsiteX721" fmla="*/ 326666 w 5989985"/>
              <a:gd name="connsiteY721" fmla="*/ 1285805 h 6858000"/>
              <a:gd name="connsiteX722" fmla="*/ 1914208 w 5989985"/>
              <a:gd name="connsiteY722" fmla="*/ 1263062 h 6858000"/>
              <a:gd name="connsiteX723" fmla="*/ 1910494 w 5989985"/>
              <a:gd name="connsiteY723" fmla="*/ 1355265 h 6858000"/>
              <a:gd name="connsiteX724" fmla="*/ 1864212 w 5989985"/>
              <a:gd name="connsiteY724" fmla="*/ 1330943 h 6858000"/>
              <a:gd name="connsiteX725" fmla="*/ 1920655 w 5989985"/>
              <a:gd name="connsiteY725" fmla="*/ 1365786 h 6858000"/>
              <a:gd name="connsiteX726" fmla="*/ 1981441 w 5989985"/>
              <a:gd name="connsiteY726" fmla="*/ 1290006 h 6858000"/>
              <a:gd name="connsiteX727" fmla="*/ 1914208 w 5989985"/>
              <a:gd name="connsiteY727" fmla="*/ 1263062 h 6858000"/>
              <a:gd name="connsiteX728" fmla="*/ 2653194 w 5989985"/>
              <a:gd name="connsiteY728" fmla="*/ 1196634 h 6858000"/>
              <a:gd name="connsiteX729" fmla="*/ 2677763 w 5989985"/>
              <a:gd name="connsiteY729" fmla="*/ 1220004 h 6858000"/>
              <a:gd name="connsiteX730" fmla="*/ 2676631 w 5989985"/>
              <a:gd name="connsiteY730" fmla="*/ 1247757 h 6858000"/>
              <a:gd name="connsiteX731" fmla="*/ 2643407 w 5989985"/>
              <a:gd name="connsiteY731" fmla="*/ 1289929 h 6858000"/>
              <a:gd name="connsiteX732" fmla="*/ 2644149 w 5989985"/>
              <a:gd name="connsiteY732" fmla="*/ 1271504 h 6858000"/>
              <a:gd name="connsiteX733" fmla="*/ 2639340 w 5989985"/>
              <a:gd name="connsiteY733" fmla="*/ 1261634 h 6858000"/>
              <a:gd name="connsiteX734" fmla="*/ 2653194 w 5989985"/>
              <a:gd name="connsiteY734" fmla="*/ 1196634 h 6858000"/>
              <a:gd name="connsiteX735" fmla="*/ 470754 w 5989985"/>
              <a:gd name="connsiteY735" fmla="*/ 1181640 h 6858000"/>
              <a:gd name="connsiteX736" fmla="*/ 451437 w 5989985"/>
              <a:gd name="connsiteY736" fmla="*/ 1190211 h 6858000"/>
              <a:gd name="connsiteX737" fmla="*/ 482392 w 5989985"/>
              <a:gd name="connsiteY737" fmla="*/ 1203396 h 6858000"/>
              <a:gd name="connsiteX738" fmla="*/ 470754 w 5989985"/>
              <a:gd name="connsiteY738" fmla="*/ 1181640 h 6858000"/>
              <a:gd name="connsiteX739" fmla="*/ 1714366 w 5989985"/>
              <a:gd name="connsiteY739" fmla="*/ 1175736 h 6858000"/>
              <a:gd name="connsiteX740" fmla="*/ 1743236 w 5989985"/>
              <a:gd name="connsiteY740" fmla="*/ 1204396 h 6858000"/>
              <a:gd name="connsiteX741" fmla="*/ 1764539 w 5989985"/>
              <a:gd name="connsiteY741" fmla="*/ 1197880 h 6858000"/>
              <a:gd name="connsiteX742" fmla="*/ 1739132 w 5989985"/>
              <a:gd name="connsiteY742" fmla="*/ 1176064 h 6858000"/>
              <a:gd name="connsiteX743" fmla="*/ 1714366 w 5989985"/>
              <a:gd name="connsiteY743" fmla="*/ 1175736 h 6858000"/>
              <a:gd name="connsiteX744" fmla="*/ 1786548 w 5989985"/>
              <a:gd name="connsiteY744" fmla="*/ 1172673 h 6858000"/>
              <a:gd name="connsiteX745" fmla="*/ 1779083 w 5989985"/>
              <a:gd name="connsiteY745" fmla="*/ 1227523 h 6858000"/>
              <a:gd name="connsiteX746" fmla="*/ 1868320 w 5989985"/>
              <a:gd name="connsiteY746" fmla="*/ 1229490 h 6858000"/>
              <a:gd name="connsiteX747" fmla="*/ 1786548 w 5989985"/>
              <a:gd name="connsiteY747" fmla="*/ 1172673 h 6858000"/>
              <a:gd name="connsiteX748" fmla="*/ 1613269 w 5989985"/>
              <a:gd name="connsiteY748" fmla="*/ 1169512 h 6858000"/>
              <a:gd name="connsiteX749" fmla="*/ 1632770 w 5989985"/>
              <a:gd name="connsiteY749" fmla="*/ 1209098 h 6858000"/>
              <a:gd name="connsiteX750" fmla="*/ 1613269 w 5989985"/>
              <a:gd name="connsiteY750" fmla="*/ 1169512 h 6858000"/>
              <a:gd name="connsiteX751" fmla="*/ 2086744 w 5989985"/>
              <a:gd name="connsiteY751" fmla="*/ 1154903 h 6858000"/>
              <a:gd name="connsiteX752" fmla="*/ 2090848 w 5989985"/>
              <a:gd name="connsiteY752" fmla="*/ 1183271 h 6858000"/>
              <a:gd name="connsiteX753" fmla="*/ 2117703 w 5989985"/>
              <a:gd name="connsiteY753" fmla="*/ 1168161 h 6858000"/>
              <a:gd name="connsiteX754" fmla="*/ 2095657 w 5989985"/>
              <a:gd name="connsiteY754" fmla="*/ 1193178 h 6858000"/>
              <a:gd name="connsiteX755" fmla="*/ 2059893 w 5989985"/>
              <a:gd name="connsiteY755" fmla="*/ 1170127 h 6858000"/>
              <a:gd name="connsiteX756" fmla="*/ 2086744 w 5989985"/>
              <a:gd name="connsiteY756" fmla="*/ 1154903 h 6858000"/>
              <a:gd name="connsiteX757" fmla="*/ 1518537 w 5989985"/>
              <a:gd name="connsiteY757" fmla="*/ 1138983 h 6858000"/>
              <a:gd name="connsiteX758" fmla="*/ 1498696 w 5989985"/>
              <a:gd name="connsiteY758" fmla="*/ 1145842 h 6858000"/>
              <a:gd name="connsiteX759" fmla="*/ 1535244 w 5989985"/>
              <a:gd name="connsiteY759" fmla="*/ 1150391 h 6858000"/>
              <a:gd name="connsiteX760" fmla="*/ 1518537 w 5989985"/>
              <a:gd name="connsiteY760" fmla="*/ 1138983 h 6858000"/>
              <a:gd name="connsiteX761" fmla="*/ 1478447 w 5989985"/>
              <a:gd name="connsiteY761" fmla="*/ 1124799 h 6858000"/>
              <a:gd name="connsiteX762" fmla="*/ 1470630 w 5989985"/>
              <a:gd name="connsiteY762" fmla="*/ 1188706 h 6858000"/>
              <a:gd name="connsiteX763" fmla="*/ 1478447 w 5989985"/>
              <a:gd name="connsiteY763" fmla="*/ 1124799 h 6858000"/>
              <a:gd name="connsiteX764" fmla="*/ 314858 w 5989985"/>
              <a:gd name="connsiteY764" fmla="*/ 1112683 h 6858000"/>
              <a:gd name="connsiteX765" fmla="*/ 285611 w 5989985"/>
              <a:gd name="connsiteY765" fmla="*/ 1115301 h 6858000"/>
              <a:gd name="connsiteX766" fmla="*/ 173205 w 5989985"/>
              <a:gd name="connsiteY766" fmla="*/ 1183000 h 6858000"/>
              <a:gd name="connsiteX767" fmla="*/ 181412 w 5989985"/>
              <a:gd name="connsiteY767" fmla="*/ 1239740 h 6858000"/>
              <a:gd name="connsiteX768" fmla="*/ 131026 w 5989985"/>
              <a:gd name="connsiteY768" fmla="*/ 1316832 h 6858000"/>
              <a:gd name="connsiteX769" fmla="*/ 178051 w 5989985"/>
              <a:gd name="connsiteY769" fmla="*/ 1322769 h 6858000"/>
              <a:gd name="connsiteX770" fmla="*/ 166089 w 5989985"/>
              <a:gd name="connsiteY770" fmla="*/ 1358271 h 6858000"/>
              <a:gd name="connsiteX771" fmla="*/ 377795 w 5989985"/>
              <a:gd name="connsiteY771" fmla="*/ 1190211 h 6858000"/>
              <a:gd name="connsiteX772" fmla="*/ 314858 w 5989985"/>
              <a:gd name="connsiteY772" fmla="*/ 1112683 h 6858000"/>
              <a:gd name="connsiteX773" fmla="*/ 2709112 w 5989985"/>
              <a:gd name="connsiteY773" fmla="*/ 1094116 h 6858000"/>
              <a:gd name="connsiteX774" fmla="*/ 2712867 w 5989985"/>
              <a:gd name="connsiteY774" fmla="*/ 1131735 h 6858000"/>
              <a:gd name="connsiteX775" fmla="*/ 2686324 w 5989985"/>
              <a:gd name="connsiteY775" fmla="*/ 1137595 h 6858000"/>
              <a:gd name="connsiteX776" fmla="*/ 2709112 w 5989985"/>
              <a:gd name="connsiteY776" fmla="*/ 1094116 h 6858000"/>
              <a:gd name="connsiteX777" fmla="*/ 2105039 w 5989985"/>
              <a:gd name="connsiteY777" fmla="*/ 1092343 h 6858000"/>
              <a:gd name="connsiteX778" fmla="*/ 2124113 w 5989985"/>
              <a:gd name="connsiteY778" fmla="*/ 1140986 h 6858000"/>
              <a:gd name="connsiteX779" fmla="*/ 2098317 w 5989985"/>
              <a:gd name="connsiteY779" fmla="*/ 1128615 h 6858000"/>
              <a:gd name="connsiteX780" fmla="*/ 2114732 w 5989985"/>
              <a:gd name="connsiteY780" fmla="*/ 1112116 h 6858000"/>
              <a:gd name="connsiteX781" fmla="*/ 2105039 w 5989985"/>
              <a:gd name="connsiteY781" fmla="*/ 1092343 h 6858000"/>
              <a:gd name="connsiteX782" fmla="*/ 2190176 w 5989985"/>
              <a:gd name="connsiteY782" fmla="*/ 1065902 h 6858000"/>
              <a:gd name="connsiteX783" fmla="*/ 2220039 w 5989985"/>
              <a:gd name="connsiteY783" fmla="*/ 1106799 h 6858000"/>
              <a:gd name="connsiteX784" fmla="*/ 2190176 w 5989985"/>
              <a:gd name="connsiteY784" fmla="*/ 1065902 h 6858000"/>
              <a:gd name="connsiteX785" fmla="*/ 2080633 w 5989985"/>
              <a:gd name="connsiteY785" fmla="*/ 1064287 h 6858000"/>
              <a:gd name="connsiteX786" fmla="*/ 2089715 w 5989985"/>
              <a:gd name="connsiteY786" fmla="*/ 1081126 h 6858000"/>
              <a:gd name="connsiteX787" fmla="*/ 2056844 w 5989985"/>
              <a:gd name="connsiteY787" fmla="*/ 1114042 h 6858000"/>
              <a:gd name="connsiteX788" fmla="*/ 2080633 w 5989985"/>
              <a:gd name="connsiteY788" fmla="*/ 1064287 h 6858000"/>
              <a:gd name="connsiteX789" fmla="*/ 2658336 w 5989985"/>
              <a:gd name="connsiteY789" fmla="*/ 1050637 h 6858000"/>
              <a:gd name="connsiteX790" fmla="*/ 2636291 w 5989985"/>
              <a:gd name="connsiteY790" fmla="*/ 1075654 h 6858000"/>
              <a:gd name="connsiteX791" fmla="*/ 2667680 w 5989985"/>
              <a:gd name="connsiteY791" fmla="*/ 1079624 h 6858000"/>
              <a:gd name="connsiteX792" fmla="*/ 2658336 w 5989985"/>
              <a:gd name="connsiteY792" fmla="*/ 1050637 h 6858000"/>
              <a:gd name="connsiteX793" fmla="*/ 568231 w 5989985"/>
              <a:gd name="connsiteY793" fmla="*/ 1028744 h 6858000"/>
              <a:gd name="connsiteX794" fmla="*/ 530591 w 5989985"/>
              <a:gd name="connsiteY794" fmla="*/ 1051717 h 6858000"/>
              <a:gd name="connsiteX795" fmla="*/ 555530 w 5989985"/>
              <a:gd name="connsiteY795" fmla="*/ 1082748 h 6858000"/>
              <a:gd name="connsiteX796" fmla="*/ 512571 w 5989985"/>
              <a:gd name="connsiteY796" fmla="*/ 1105180 h 6858000"/>
              <a:gd name="connsiteX797" fmla="*/ 492832 w 5989985"/>
              <a:gd name="connsiteY797" fmla="*/ 1204784 h 6858000"/>
              <a:gd name="connsiteX798" fmla="*/ 553339 w 5989985"/>
              <a:gd name="connsiteY798" fmla="*/ 1138097 h 6858000"/>
              <a:gd name="connsiteX799" fmla="*/ 573119 w 5989985"/>
              <a:gd name="connsiteY799" fmla="*/ 1168436 h 6858000"/>
              <a:gd name="connsiteX800" fmla="*/ 626554 w 5989985"/>
              <a:gd name="connsiteY800" fmla="*/ 1147348 h 6858000"/>
              <a:gd name="connsiteX801" fmla="*/ 643322 w 5989985"/>
              <a:gd name="connsiteY801" fmla="*/ 1121561 h 6858000"/>
              <a:gd name="connsiteX802" fmla="*/ 634372 w 5989985"/>
              <a:gd name="connsiteY802" fmla="*/ 1083400 h 6858000"/>
              <a:gd name="connsiteX803" fmla="*/ 661186 w 5989985"/>
              <a:gd name="connsiteY803" fmla="*/ 1068253 h 6858000"/>
              <a:gd name="connsiteX804" fmla="*/ 568231 w 5989985"/>
              <a:gd name="connsiteY804" fmla="*/ 1028744 h 6858000"/>
              <a:gd name="connsiteX805" fmla="*/ 2580668 w 5989985"/>
              <a:gd name="connsiteY805" fmla="*/ 1022346 h 6858000"/>
              <a:gd name="connsiteX806" fmla="*/ 2569489 w 5989985"/>
              <a:gd name="connsiteY806" fmla="*/ 1039342 h 6858000"/>
              <a:gd name="connsiteX807" fmla="*/ 2583327 w 5989985"/>
              <a:gd name="connsiteY807" fmla="*/ 1087564 h 6858000"/>
              <a:gd name="connsiteX808" fmla="*/ 2600838 w 5989985"/>
              <a:gd name="connsiteY808" fmla="*/ 1043393 h 6858000"/>
              <a:gd name="connsiteX809" fmla="*/ 2580668 w 5989985"/>
              <a:gd name="connsiteY809" fmla="*/ 1022346 h 6858000"/>
              <a:gd name="connsiteX810" fmla="*/ 2140668 w 5989985"/>
              <a:gd name="connsiteY810" fmla="*/ 1012747 h 6858000"/>
              <a:gd name="connsiteX811" fmla="*/ 2160272 w 5989985"/>
              <a:gd name="connsiteY811" fmla="*/ 1024964 h 6858000"/>
              <a:gd name="connsiteX812" fmla="*/ 2128221 w 5989985"/>
              <a:gd name="connsiteY812" fmla="*/ 1039650 h 6858000"/>
              <a:gd name="connsiteX813" fmla="*/ 2140668 w 5989985"/>
              <a:gd name="connsiteY813" fmla="*/ 1012747 h 6858000"/>
              <a:gd name="connsiteX814" fmla="*/ 2298762 w 5989985"/>
              <a:gd name="connsiteY814" fmla="*/ 977556 h 6858000"/>
              <a:gd name="connsiteX815" fmla="*/ 2312916 w 5989985"/>
              <a:gd name="connsiteY815" fmla="*/ 1016445 h 6858000"/>
              <a:gd name="connsiteX816" fmla="*/ 2298762 w 5989985"/>
              <a:gd name="connsiteY816" fmla="*/ 977556 h 6858000"/>
              <a:gd name="connsiteX817" fmla="*/ 2649386 w 5989985"/>
              <a:gd name="connsiteY817" fmla="*/ 955950 h 6858000"/>
              <a:gd name="connsiteX818" fmla="*/ 2666507 w 5989985"/>
              <a:gd name="connsiteY818" fmla="*/ 977515 h 6858000"/>
              <a:gd name="connsiteX819" fmla="*/ 2634846 w 5989985"/>
              <a:gd name="connsiteY819" fmla="*/ 982756 h 6858000"/>
              <a:gd name="connsiteX820" fmla="*/ 2649386 w 5989985"/>
              <a:gd name="connsiteY820" fmla="*/ 955950 h 6858000"/>
              <a:gd name="connsiteX821" fmla="*/ 2004898 w 5989985"/>
              <a:gd name="connsiteY821" fmla="*/ 940875 h 6858000"/>
              <a:gd name="connsiteX822" fmla="*/ 1984059 w 5989985"/>
              <a:gd name="connsiteY822" fmla="*/ 965759 h 6858000"/>
              <a:gd name="connsiteX823" fmla="*/ 2026238 w 5989985"/>
              <a:gd name="connsiteY823" fmla="*/ 961866 h 6858000"/>
              <a:gd name="connsiteX824" fmla="*/ 2004898 w 5989985"/>
              <a:gd name="connsiteY824" fmla="*/ 940875 h 6858000"/>
              <a:gd name="connsiteX825" fmla="*/ 2511995 w 5989985"/>
              <a:gd name="connsiteY825" fmla="*/ 902390 h 6858000"/>
              <a:gd name="connsiteX826" fmla="*/ 2515356 w 5989985"/>
              <a:gd name="connsiteY826" fmla="*/ 949301 h 6858000"/>
              <a:gd name="connsiteX827" fmla="*/ 2567655 w 5989985"/>
              <a:gd name="connsiteY827" fmla="*/ 955776 h 6858000"/>
              <a:gd name="connsiteX828" fmla="*/ 2511995 w 5989985"/>
              <a:gd name="connsiteY828" fmla="*/ 902390 h 6858000"/>
              <a:gd name="connsiteX829" fmla="*/ 2444619 w 5989985"/>
              <a:gd name="connsiteY829" fmla="*/ 895616 h 6858000"/>
              <a:gd name="connsiteX830" fmla="*/ 2405161 w 5989985"/>
              <a:gd name="connsiteY830" fmla="*/ 944594 h 6858000"/>
              <a:gd name="connsiteX831" fmla="*/ 2367480 w 5989985"/>
              <a:gd name="connsiteY831" fmla="*/ 967686 h 6858000"/>
              <a:gd name="connsiteX832" fmla="*/ 2453319 w 5989985"/>
              <a:gd name="connsiteY832" fmla="*/ 922855 h 6858000"/>
              <a:gd name="connsiteX833" fmla="*/ 2444619 w 5989985"/>
              <a:gd name="connsiteY833" fmla="*/ 895616 h 6858000"/>
              <a:gd name="connsiteX834" fmla="*/ 2355247 w 5989985"/>
              <a:gd name="connsiteY834" fmla="*/ 882654 h 6858000"/>
              <a:gd name="connsiteX835" fmla="*/ 2305566 w 5989985"/>
              <a:gd name="connsiteY835" fmla="*/ 941361 h 6858000"/>
              <a:gd name="connsiteX836" fmla="*/ 2311508 w 5989985"/>
              <a:gd name="connsiteY836" fmla="*/ 923551 h 6858000"/>
              <a:gd name="connsiteX837" fmla="*/ 2273434 w 5989985"/>
              <a:gd name="connsiteY837" fmla="*/ 955853 h 6858000"/>
              <a:gd name="connsiteX838" fmla="*/ 2271948 w 5989985"/>
              <a:gd name="connsiteY838" fmla="*/ 992780 h 6858000"/>
              <a:gd name="connsiteX839" fmla="*/ 2307795 w 5989985"/>
              <a:gd name="connsiteY839" fmla="*/ 1015830 h 6858000"/>
              <a:gd name="connsiteX840" fmla="*/ 2301421 w 5989985"/>
              <a:gd name="connsiteY840" fmla="*/ 1042851 h 6858000"/>
              <a:gd name="connsiteX841" fmla="*/ 2279766 w 5989985"/>
              <a:gd name="connsiteY841" fmla="*/ 1058694 h 6858000"/>
              <a:gd name="connsiteX842" fmla="*/ 2259206 w 5989985"/>
              <a:gd name="connsiteY842" fmla="*/ 1046784 h 6858000"/>
              <a:gd name="connsiteX843" fmla="*/ 2241305 w 5989985"/>
              <a:gd name="connsiteY843" fmla="*/ 1100170 h 6858000"/>
              <a:gd name="connsiteX844" fmla="*/ 2272691 w 5989985"/>
              <a:gd name="connsiteY844" fmla="*/ 1104140 h 6858000"/>
              <a:gd name="connsiteX845" fmla="*/ 2289812 w 5989985"/>
              <a:gd name="connsiteY845" fmla="*/ 1069256 h 6858000"/>
              <a:gd name="connsiteX846" fmla="*/ 2282737 w 5989985"/>
              <a:gd name="connsiteY846" fmla="*/ 1114738 h 6858000"/>
              <a:gd name="connsiteX847" fmla="*/ 2309945 w 5989985"/>
              <a:gd name="connsiteY847" fmla="*/ 1090340 h 6858000"/>
              <a:gd name="connsiteX848" fmla="*/ 2295052 w 5989985"/>
              <a:gd name="connsiteY848" fmla="*/ 1069908 h 6858000"/>
              <a:gd name="connsiteX849" fmla="*/ 2333985 w 5989985"/>
              <a:gd name="connsiteY849" fmla="*/ 1019068 h 6858000"/>
              <a:gd name="connsiteX850" fmla="*/ 2359314 w 5989985"/>
              <a:gd name="connsiteY850" fmla="*/ 1040848 h 6858000"/>
              <a:gd name="connsiteX851" fmla="*/ 2340629 w 5989985"/>
              <a:gd name="connsiteY851" fmla="*/ 982833 h 6858000"/>
              <a:gd name="connsiteX852" fmla="*/ 2324641 w 5989985"/>
              <a:gd name="connsiteY852" fmla="*/ 990157 h 6858000"/>
              <a:gd name="connsiteX853" fmla="*/ 2321239 w 5989985"/>
              <a:gd name="connsiteY853" fmla="*/ 943247 h 6858000"/>
              <a:gd name="connsiteX854" fmla="*/ 2356379 w 5989985"/>
              <a:gd name="connsiteY854" fmla="*/ 984840 h 6858000"/>
              <a:gd name="connsiteX855" fmla="*/ 2368305 w 5989985"/>
              <a:gd name="connsiteY855" fmla="*/ 949183 h 6858000"/>
              <a:gd name="connsiteX856" fmla="*/ 2352981 w 5989985"/>
              <a:gd name="connsiteY856" fmla="*/ 938006 h 6858000"/>
              <a:gd name="connsiteX857" fmla="*/ 2374596 w 5989985"/>
              <a:gd name="connsiteY857" fmla="*/ 922163 h 6858000"/>
              <a:gd name="connsiteX858" fmla="*/ 2355247 w 5989985"/>
              <a:gd name="connsiteY858" fmla="*/ 882654 h 6858000"/>
              <a:gd name="connsiteX859" fmla="*/ 2052994 w 5989985"/>
              <a:gd name="connsiteY859" fmla="*/ 879708 h 6858000"/>
              <a:gd name="connsiteX860" fmla="*/ 2018383 w 5989985"/>
              <a:gd name="connsiteY860" fmla="*/ 895798 h 6858000"/>
              <a:gd name="connsiteX861" fmla="*/ 2081159 w 5989985"/>
              <a:gd name="connsiteY861" fmla="*/ 903742 h 6858000"/>
              <a:gd name="connsiteX862" fmla="*/ 2052994 w 5989985"/>
              <a:gd name="connsiteY862" fmla="*/ 879708 h 6858000"/>
              <a:gd name="connsiteX863" fmla="*/ 2403323 w 5989985"/>
              <a:gd name="connsiteY863" fmla="*/ 861028 h 6858000"/>
              <a:gd name="connsiteX864" fmla="*/ 2407000 w 5989985"/>
              <a:gd name="connsiteY864" fmla="*/ 898380 h 6858000"/>
              <a:gd name="connsiteX865" fmla="*/ 2403323 w 5989985"/>
              <a:gd name="connsiteY865" fmla="*/ 861028 h 6858000"/>
              <a:gd name="connsiteX866" fmla="*/ 2415958 w 5989985"/>
              <a:gd name="connsiteY866" fmla="*/ 801574 h 6858000"/>
              <a:gd name="connsiteX867" fmla="*/ 2400392 w 5989985"/>
              <a:gd name="connsiteY867" fmla="*/ 804866 h 6858000"/>
              <a:gd name="connsiteX868" fmla="*/ 2414542 w 5989985"/>
              <a:gd name="connsiteY868" fmla="*/ 843720 h 6858000"/>
              <a:gd name="connsiteX869" fmla="*/ 2430215 w 5989985"/>
              <a:gd name="connsiteY869" fmla="*/ 845763 h 6858000"/>
              <a:gd name="connsiteX870" fmla="*/ 2425368 w 5989985"/>
              <a:gd name="connsiteY870" fmla="*/ 835897 h 6858000"/>
              <a:gd name="connsiteX871" fmla="*/ 2415958 w 5989985"/>
              <a:gd name="connsiteY871" fmla="*/ 801574 h 6858000"/>
              <a:gd name="connsiteX872" fmla="*/ 2539236 w 5989985"/>
              <a:gd name="connsiteY872" fmla="*/ 748207 h 6858000"/>
              <a:gd name="connsiteX873" fmla="*/ 2536696 w 5989985"/>
              <a:gd name="connsiteY873" fmla="*/ 812846 h 6858000"/>
              <a:gd name="connsiteX874" fmla="*/ 2511601 w 5989985"/>
              <a:gd name="connsiteY874" fmla="*/ 781815 h 6858000"/>
              <a:gd name="connsiteX875" fmla="*/ 2539236 w 5989985"/>
              <a:gd name="connsiteY875" fmla="*/ 748207 h 6858000"/>
              <a:gd name="connsiteX876" fmla="*/ 2417156 w 5989985"/>
              <a:gd name="connsiteY876" fmla="*/ 739012 h 6858000"/>
              <a:gd name="connsiteX877" fmla="*/ 2401841 w 5989985"/>
              <a:gd name="connsiteY877" fmla="*/ 768020 h 6858000"/>
              <a:gd name="connsiteX878" fmla="*/ 2412979 w 5989985"/>
              <a:gd name="connsiteY878" fmla="*/ 750829 h 6858000"/>
              <a:gd name="connsiteX879" fmla="*/ 2433970 w 5989985"/>
              <a:gd name="connsiteY879" fmla="*/ 753488 h 6858000"/>
              <a:gd name="connsiteX880" fmla="*/ 2417156 w 5989985"/>
              <a:gd name="connsiteY880" fmla="*/ 739012 h 6858000"/>
              <a:gd name="connsiteX881" fmla="*/ 2593020 w 5989985"/>
              <a:gd name="connsiteY881" fmla="*/ 458071 h 6858000"/>
              <a:gd name="connsiteX882" fmla="*/ 2613149 w 5989985"/>
              <a:gd name="connsiteY882" fmla="*/ 479231 h 6858000"/>
              <a:gd name="connsiteX883" fmla="*/ 2591498 w 5989985"/>
              <a:gd name="connsiteY883" fmla="*/ 495152 h 6858000"/>
              <a:gd name="connsiteX884" fmla="*/ 2593020 w 5989985"/>
              <a:gd name="connsiteY884" fmla="*/ 458071 h 6858000"/>
              <a:gd name="connsiteX885" fmla="*/ 2359195 w 5989985"/>
              <a:gd name="connsiteY885" fmla="*/ 391735 h 6858000"/>
              <a:gd name="connsiteX886" fmla="*/ 2341290 w 5989985"/>
              <a:gd name="connsiteY886" fmla="*/ 445044 h 6858000"/>
              <a:gd name="connsiteX887" fmla="*/ 2368182 w 5989985"/>
              <a:gd name="connsiteY887" fmla="*/ 429779 h 6858000"/>
              <a:gd name="connsiteX888" fmla="*/ 2359195 w 5989985"/>
              <a:gd name="connsiteY888" fmla="*/ 391735 h 6858000"/>
              <a:gd name="connsiteX889" fmla="*/ 2381006 w 5989985"/>
              <a:gd name="connsiteY889" fmla="*/ 387049 h 6858000"/>
              <a:gd name="connsiteX890" fmla="*/ 2364431 w 5989985"/>
              <a:gd name="connsiteY890" fmla="*/ 392314 h 6858000"/>
              <a:gd name="connsiteX891" fmla="*/ 2390190 w 5989985"/>
              <a:gd name="connsiteY891" fmla="*/ 404803 h 6858000"/>
              <a:gd name="connsiteX892" fmla="*/ 2381006 w 5989985"/>
              <a:gd name="connsiteY892" fmla="*/ 387049 h 6858000"/>
              <a:gd name="connsiteX893" fmla="*/ 1566203 w 5989985"/>
              <a:gd name="connsiteY893" fmla="*/ 384447 h 6858000"/>
              <a:gd name="connsiteX894" fmla="*/ 1543845 w 5989985"/>
              <a:gd name="connsiteY894" fmla="*/ 418829 h 6858000"/>
              <a:gd name="connsiteX895" fmla="*/ 1541576 w 5989985"/>
              <a:gd name="connsiteY895" fmla="*/ 474145 h 6858000"/>
              <a:gd name="connsiteX896" fmla="*/ 1562411 w 5989985"/>
              <a:gd name="connsiteY896" fmla="*/ 476840 h 6858000"/>
              <a:gd name="connsiteX897" fmla="*/ 1588950 w 5989985"/>
              <a:gd name="connsiteY897" fmla="*/ 470867 h 6858000"/>
              <a:gd name="connsiteX898" fmla="*/ 1595713 w 5989985"/>
              <a:gd name="connsiteY898" fmla="*/ 434708 h 6858000"/>
              <a:gd name="connsiteX899" fmla="*/ 1566203 w 5989985"/>
              <a:gd name="connsiteY899" fmla="*/ 384447 h 6858000"/>
              <a:gd name="connsiteX900" fmla="*/ 2731078 w 5989985"/>
              <a:gd name="connsiteY900" fmla="*/ 363006 h 6858000"/>
              <a:gd name="connsiteX901" fmla="*/ 2717283 w 5989985"/>
              <a:gd name="connsiteY901" fmla="*/ 371688 h 6858000"/>
              <a:gd name="connsiteX902" fmla="*/ 2731786 w 5989985"/>
              <a:gd name="connsiteY902" fmla="*/ 401448 h 6858000"/>
              <a:gd name="connsiteX903" fmla="*/ 2727017 w 5989985"/>
              <a:gd name="connsiteY903" fmla="*/ 391541 h 6858000"/>
              <a:gd name="connsiteX904" fmla="*/ 2752736 w 5989985"/>
              <a:gd name="connsiteY904" fmla="*/ 404066 h 6858000"/>
              <a:gd name="connsiteX905" fmla="*/ 2748377 w 5989985"/>
              <a:gd name="connsiteY905" fmla="*/ 368033 h 6858000"/>
              <a:gd name="connsiteX906" fmla="*/ 2731078 w 5989985"/>
              <a:gd name="connsiteY906" fmla="*/ 363006 h 6858000"/>
              <a:gd name="connsiteX907" fmla="*/ 2549398 w 5989985"/>
              <a:gd name="connsiteY907" fmla="*/ 305724 h 6858000"/>
              <a:gd name="connsiteX908" fmla="*/ 2546311 w 5989985"/>
              <a:gd name="connsiteY908" fmla="*/ 313215 h 6858000"/>
              <a:gd name="connsiteX909" fmla="*/ 2550846 w 5989985"/>
              <a:gd name="connsiteY909" fmla="*/ 332373 h 6858000"/>
              <a:gd name="connsiteX910" fmla="*/ 2597514 w 5989985"/>
              <a:gd name="connsiteY910" fmla="*/ 347403 h 6858000"/>
              <a:gd name="connsiteX911" fmla="*/ 2546389 w 5989985"/>
              <a:gd name="connsiteY911" fmla="*/ 443000 h 6858000"/>
              <a:gd name="connsiteX912" fmla="*/ 2525008 w 5989985"/>
              <a:gd name="connsiteY912" fmla="*/ 319844 h 6858000"/>
              <a:gd name="connsiteX913" fmla="*/ 2542507 w 5989985"/>
              <a:gd name="connsiteY913" fmla="*/ 307408 h 6858000"/>
              <a:gd name="connsiteX914" fmla="*/ 2549398 w 5989985"/>
              <a:gd name="connsiteY914" fmla="*/ 305724 h 6858000"/>
              <a:gd name="connsiteX915" fmla="*/ 2615694 w 5989985"/>
              <a:gd name="connsiteY915" fmla="*/ 284766 h 6858000"/>
              <a:gd name="connsiteX916" fmla="*/ 2638950 w 5989985"/>
              <a:gd name="connsiteY916" fmla="*/ 361898 h 6858000"/>
              <a:gd name="connsiteX917" fmla="*/ 2615694 w 5989985"/>
              <a:gd name="connsiteY917" fmla="*/ 284766 h 6858000"/>
              <a:gd name="connsiteX918" fmla="*/ 2670793 w 5989985"/>
              <a:gd name="connsiteY918" fmla="*/ 282099 h 6858000"/>
              <a:gd name="connsiteX919" fmla="*/ 2678822 w 5989985"/>
              <a:gd name="connsiteY919" fmla="*/ 283418 h 6858000"/>
              <a:gd name="connsiteX920" fmla="*/ 2816960 w 5989985"/>
              <a:gd name="connsiteY920" fmla="*/ 375002 h 6858000"/>
              <a:gd name="connsiteX921" fmla="*/ 2763249 w 5989985"/>
              <a:gd name="connsiteY921" fmla="*/ 405300 h 6858000"/>
              <a:gd name="connsiteX922" fmla="*/ 2793429 w 5989985"/>
              <a:gd name="connsiteY922" fmla="*/ 437023 h 6858000"/>
              <a:gd name="connsiteX923" fmla="*/ 2750901 w 5989985"/>
              <a:gd name="connsiteY923" fmla="*/ 450131 h 6858000"/>
              <a:gd name="connsiteX924" fmla="*/ 2678822 w 5989985"/>
              <a:gd name="connsiteY924" fmla="*/ 413317 h 6858000"/>
              <a:gd name="connsiteX925" fmla="*/ 2657167 w 5989985"/>
              <a:gd name="connsiteY925" fmla="*/ 299262 h 6858000"/>
              <a:gd name="connsiteX926" fmla="*/ 2670793 w 5989985"/>
              <a:gd name="connsiteY926" fmla="*/ 282099 h 6858000"/>
              <a:gd name="connsiteX927" fmla="*/ 2551010 w 5989985"/>
              <a:gd name="connsiteY927" fmla="*/ 210373 h 6858000"/>
              <a:gd name="connsiteX928" fmla="*/ 2560892 w 5989985"/>
              <a:gd name="connsiteY928" fmla="*/ 212996 h 6858000"/>
              <a:gd name="connsiteX929" fmla="*/ 2563432 w 5989985"/>
              <a:gd name="connsiteY929" fmla="*/ 278178 h 6858000"/>
              <a:gd name="connsiteX930" fmla="*/ 2529071 w 5989985"/>
              <a:gd name="connsiteY930" fmla="*/ 218237 h 6858000"/>
              <a:gd name="connsiteX931" fmla="*/ 2551010 w 5989985"/>
              <a:gd name="connsiteY931" fmla="*/ 210373 h 6858000"/>
              <a:gd name="connsiteX932" fmla="*/ 2758267 w 5989985"/>
              <a:gd name="connsiteY932" fmla="*/ 206467 h 6858000"/>
              <a:gd name="connsiteX933" fmla="*/ 2770287 w 5989985"/>
              <a:gd name="connsiteY933" fmla="*/ 230110 h 6858000"/>
              <a:gd name="connsiteX934" fmla="*/ 2739681 w 5989985"/>
              <a:gd name="connsiteY934" fmla="*/ 207715 h 6858000"/>
              <a:gd name="connsiteX935" fmla="*/ 2758267 w 5989985"/>
              <a:gd name="connsiteY935" fmla="*/ 206467 h 6858000"/>
              <a:gd name="connsiteX936" fmla="*/ 2671706 w 5989985"/>
              <a:gd name="connsiteY936" fmla="*/ 199196 h 6858000"/>
              <a:gd name="connsiteX937" fmla="*/ 2706769 w 5989985"/>
              <a:gd name="connsiteY937" fmla="*/ 240518 h 6858000"/>
              <a:gd name="connsiteX938" fmla="*/ 2671706 w 5989985"/>
              <a:gd name="connsiteY938" fmla="*/ 199196 h 6858000"/>
              <a:gd name="connsiteX939" fmla="*/ 3029015 w 5989985"/>
              <a:gd name="connsiteY939" fmla="*/ 197731 h 6858000"/>
              <a:gd name="connsiteX940" fmla="*/ 3048009 w 5989985"/>
              <a:gd name="connsiteY940" fmla="*/ 200109 h 6858000"/>
              <a:gd name="connsiteX941" fmla="*/ 3048009 w 5989985"/>
              <a:gd name="connsiteY941" fmla="*/ 213518 h 6858000"/>
              <a:gd name="connsiteX942" fmla="*/ 3047038 w 5989985"/>
              <a:gd name="connsiteY942" fmla="*/ 220048 h 6858000"/>
              <a:gd name="connsiteX943" fmla="*/ 3029015 w 5989985"/>
              <a:gd name="connsiteY943" fmla="*/ 197731 h 6858000"/>
              <a:gd name="connsiteX944" fmla="*/ 1908499 w 5989985"/>
              <a:gd name="connsiteY944" fmla="*/ 178351 h 6858000"/>
              <a:gd name="connsiteX945" fmla="*/ 1899981 w 5989985"/>
              <a:gd name="connsiteY945" fmla="*/ 185474 h 6858000"/>
              <a:gd name="connsiteX946" fmla="*/ 1935823 w 5989985"/>
              <a:gd name="connsiteY946" fmla="*/ 208447 h 6858000"/>
              <a:gd name="connsiteX947" fmla="*/ 1920028 w 5989985"/>
              <a:gd name="connsiteY947" fmla="*/ 182969 h 6858000"/>
              <a:gd name="connsiteX948" fmla="*/ 1908499 w 5989985"/>
              <a:gd name="connsiteY948" fmla="*/ 178351 h 6858000"/>
              <a:gd name="connsiteX949" fmla="*/ 2515976 w 5989985"/>
              <a:gd name="connsiteY949" fmla="*/ 151630 h 6858000"/>
              <a:gd name="connsiteX950" fmla="*/ 2531689 w 5989985"/>
              <a:gd name="connsiteY950" fmla="*/ 153674 h 6858000"/>
              <a:gd name="connsiteX951" fmla="*/ 2529814 w 5989985"/>
              <a:gd name="connsiteY951" fmla="*/ 199734 h 6858000"/>
              <a:gd name="connsiteX952" fmla="*/ 2509254 w 5989985"/>
              <a:gd name="connsiteY952" fmla="*/ 187902 h 6858000"/>
              <a:gd name="connsiteX953" fmla="*/ 2515976 w 5989985"/>
              <a:gd name="connsiteY953" fmla="*/ 151630 h 6858000"/>
              <a:gd name="connsiteX954" fmla="*/ 2848506 w 5989985"/>
              <a:gd name="connsiteY954" fmla="*/ 128668 h 6858000"/>
              <a:gd name="connsiteX955" fmla="*/ 2862848 w 5989985"/>
              <a:gd name="connsiteY955" fmla="*/ 148931 h 6858000"/>
              <a:gd name="connsiteX956" fmla="*/ 2836387 w 5989985"/>
              <a:gd name="connsiteY956" fmla="*/ 154831 h 6858000"/>
              <a:gd name="connsiteX957" fmla="*/ 2848506 w 5989985"/>
              <a:gd name="connsiteY957" fmla="*/ 128668 h 6858000"/>
              <a:gd name="connsiteX958" fmla="*/ 2779981 w 5989985"/>
              <a:gd name="connsiteY958" fmla="*/ 119944 h 6858000"/>
              <a:gd name="connsiteX959" fmla="*/ 2767981 w 5989985"/>
              <a:gd name="connsiteY959" fmla="*/ 155600 h 6858000"/>
              <a:gd name="connsiteX960" fmla="*/ 2778495 w 5989985"/>
              <a:gd name="connsiteY960" fmla="*/ 156871 h 6858000"/>
              <a:gd name="connsiteX961" fmla="*/ 2779981 w 5989985"/>
              <a:gd name="connsiteY961" fmla="*/ 119944 h 6858000"/>
              <a:gd name="connsiteX962" fmla="*/ 2580980 w 5989985"/>
              <a:gd name="connsiteY962" fmla="*/ 104218 h 6858000"/>
              <a:gd name="connsiteX963" fmla="*/ 2589581 w 5989985"/>
              <a:gd name="connsiteY963" fmla="*/ 151630 h 6858000"/>
              <a:gd name="connsiteX964" fmla="*/ 2559365 w 5989985"/>
              <a:gd name="connsiteY964" fmla="*/ 119944 h 6858000"/>
              <a:gd name="connsiteX965" fmla="*/ 2580980 w 5989985"/>
              <a:gd name="connsiteY965" fmla="*/ 104218 h 6858000"/>
              <a:gd name="connsiteX966" fmla="*/ 2586896 w 5989985"/>
              <a:gd name="connsiteY966" fmla="*/ 67864 h 6858000"/>
              <a:gd name="connsiteX967" fmla="*/ 2582231 w 5989985"/>
              <a:gd name="connsiteY967" fmla="*/ 76505 h 6858000"/>
              <a:gd name="connsiteX968" fmla="*/ 2586563 w 5989985"/>
              <a:gd name="connsiteY968" fmla="*/ 70351 h 6858000"/>
              <a:gd name="connsiteX969" fmla="*/ 2598573 w 5989985"/>
              <a:gd name="connsiteY969" fmla="*/ 60083 h 6858000"/>
              <a:gd name="connsiteX970" fmla="*/ 2644461 w 5989985"/>
              <a:gd name="connsiteY970" fmla="*/ 93696 h 6858000"/>
              <a:gd name="connsiteX971" fmla="*/ 2653490 w 5989985"/>
              <a:gd name="connsiteY971" fmla="*/ 131934 h 6858000"/>
              <a:gd name="connsiteX972" fmla="*/ 2598573 w 5989985"/>
              <a:gd name="connsiteY972" fmla="*/ 60083 h 6858000"/>
              <a:gd name="connsiteX973" fmla="*/ 2588137 w 5989985"/>
              <a:gd name="connsiteY973" fmla="*/ 58618 h 6858000"/>
              <a:gd name="connsiteX974" fmla="*/ 2586896 w 5989985"/>
              <a:gd name="connsiteY974" fmla="*/ 67864 h 6858000"/>
              <a:gd name="connsiteX975" fmla="*/ 2588087 w 5989985"/>
              <a:gd name="connsiteY975" fmla="*/ 65660 h 6858000"/>
              <a:gd name="connsiteX976" fmla="*/ 2430572 w 5989985"/>
              <a:gd name="connsiteY976" fmla="*/ 57465 h 6858000"/>
              <a:gd name="connsiteX977" fmla="*/ 2418260 w 5989985"/>
              <a:gd name="connsiteY977" fmla="*/ 102255 h 6858000"/>
              <a:gd name="connsiteX978" fmla="*/ 2432800 w 5989985"/>
              <a:gd name="connsiteY978" fmla="*/ 131934 h 6858000"/>
              <a:gd name="connsiteX979" fmla="*/ 2466767 w 5989985"/>
              <a:gd name="connsiteY979" fmla="*/ 71264 h 6858000"/>
              <a:gd name="connsiteX980" fmla="*/ 2430572 w 5989985"/>
              <a:gd name="connsiteY980" fmla="*/ 57465 h 6858000"/>
              <a:gd name="connsiteX981" fmla="*/ 2570460 w 5989985"/>
              <a:gd name="connsiteY981" fmla="*/ 416 h 6858000"/>
              <a:gd name="connsiteX982" fmla="*/ 2548108 w 5989985"/>
              <a:gd name="connsiteY982" fmla="*/ 7353 h 6858000"/>
              <a:gd name="connsiteX983" fmla="*/ 2558195 w 5989985"/>
              <a:gd name="connsiteY983" fmla="*/ 17838 h 6858000"/>
              <a:gd name="connsiteX984" fmla="*/ 2552606 w 5989985"/>
              <a:gd name="connsiteY984" fmla="*/ 26511 h 6858000"/>
              <a:gd name="connsiteX985" fmla="*/ 2557843 w 5989985"/>
              <a:gd name="connsiteY985" fmla="*/ 27130 h 6858000"/>
              <a:gd name="connsiteX986" fmla="*/ 2583212 w 5989985"/>
              <a:gd name="connsiteY986" fmla="*/ 48752 h 6858000"/>
              <a:gd name="connsiteX987" fmla="*/ 2579851 w 5989985"/>
              <a:gd name="connsiteY987" fmla="*/ 1995 h 6858000"/>
              <a:gd name="connsiteX988" fmla="*/ 2570460 w 5989985"/>
              <a:gd name="connsiteY988" fmla="*/ 416 h 6858000"/>
              <a:gd name="connsiteX989" fmla="*/ 5989985 w 5989985"/>
              <a:gd name="connsiteY989" fmla="*/ 0 h 6858000"/>
              <a:gd name="connsiteX990" fmla="*/ 3048009 w 5989985"/>
              <a:gd name="connsiteY990" fmla="*/ 0 h 6858000"/>
              <a:gd name="connsiteX991" fmla="*/ 3048009 w 5989985"/>
              <a:gd name="connsiteY991" fmla="*/ 17995 h 6858000"/>
              <a:gd name="connsiteX992" fmla="*/ 2936491 w 5989985"/>
              <a:gd name="connsiteY992" fmla="*/ 18996 h 6858000"/>
              <a:gd name="connsiteX993" fmla="*/ 2956661 w 5989985"/>
              <a:gd name="connsiteY993" fmla="*/ 40039 h 6858000"/>
              <a:gd name="connsiteX994" fmla="*/ 2961159 w 5989985"/>
              <a:gd name="connsiteY994" fmla="*/ 59197 h 6858000"/>
              <a:gd name="connsiteX995" fmla="*/ 2950682 w 5989985"/>
              <a:gd name="connsiteY995" fmla="*/ 57926 h 6858000"/>
              <a:gd name="connsiteX996" fmla="*/ 2943960 w 5989985"/>
              <a:gd name="connsiteY996" fmla="*/ 94044 h 6858000"/>
              <a:gd name="connsiteX997" fmla="*/ 2808087 w 5989985"/>
              <a:gd name="connsiteY997" fmla="*/ 77120 h 6858000"/>
              <a:gd name="connsiteX998" fmla="*/ 2818913 w 5989985"/>
              <a:gd name="connsiteY998" fmla="*/ 69103 h 6858000"/>
              <a:gd name="connsiteX999" fmla="*/ 2662403 w 5989985"/>
              <a:gd name="connsiteY999" fmla="*/ 40193 h 6858000"/>
              <a:gd name="connsiteX1000" fmla="*/ 2643054 w 5989985"/>
              <a:gd name="connsiteY1000" fmla="*/ 684 h 6858000"/>
              <a:gd name="connsiteX1001" fmla="*/ 2625112 w 5989985"/>
              <a:gd name="connsiteY1001" fmla="*/ 53993 h 6858000"/>
              <a:gd name="connsiteX1002" fmla="*/ 2601371 w 5989985"/>
              <a:gd name="connsiteY1002" fmla="*/ 41039 h 6858000"/>
              <a:gd name="connsiteX1003" fmla="*/ 2588087 w 5989985"/>
              <a:gd name="connsiteY1003" fmla="*/ 65660 h 6858000"/>
              <a:gd name="connsiteX1004" fmla="*/ 2587936 w 5989985"/>
              <a:gd name="connsiteY1004" fmla="*/ 85821 h 6858000"/>
              <a:gd name="connsiteX1005" fmla="*/ 2570585 w 5989985"/>
              <a:gd name="connsiteY1005" fmla="*/ 102911 h 6858000"/>
              <a:gd name="connsiteX1006" fmla="*/ 2519887 w 5989985"/>
              <a:gd name="connsiteY1006" fmla="*/ 59351 h 6858000"/>
              <a:gd name="connsiteX1007" fmla="*/ 2540406 w 5989985"/>
              <a:gd name="connsiteY1007" fmla="*/ 71224 h 6858000"/>
              <a:gd name="connsiteX1008" fmla="*/ 2537397 w 5989985"/>
              <a:gd name="connsiteY1008" fmla="*/ 144925 h 6858000"/>
              <a:gd name="connsiteX1009" fmla="*/ 2501202 w 5989985"/>
              <a:gd name="connsiteY1009" fmla="*/ 131202 h 6858000"/>
              <a:gd name="connsiteX1010" fmla="*/ 2495223 w 5989985"/>
              <a:gd name="connsiteY1010" fmla="*/ 148971 h 6858000"/>
              <a:gd name="connsiteX1011" fmla="*/ 2523207 w 5989985"/>
              <a:gd name="connsiteY1011" fmla="*/ 236083 h 6858000"/>
              <a:gd name="connsiteX1012" fmla="*/ 2516563 w 5989985"/>
              <a:gd name="connsiteY1012" fmla="*/ 272278 h 6858000"/>
              <a:gd name="connsiteX1013" fmla="*/ 2496003 w 5989985"/>
              <a:gd name="connsiteY1013" fmla="*/ 260408 h 6858000"/>
              <a:gd name="connsiteX1014" fmla="*/ 2473957 w 5989985"/>
              <a:gd name="connsiteY1014" fmla="*/ 285462 h 6858000"/>
              <a:gd name="connsiteX1015" fmla="*/ 2470986 w 5989985"/>
              <a:gd name="connsiteY1015" fmla="*/ 359240 h 6858000"/>
              <a:gd name="connsiteX1016" fmla="*/ 2491899 w 5989985"/>
              <a:gd name="connsiteY1016" fmla="*/ 361858 h 6858000"/>
              <a:gd name="connsiteX1017" fmla="*/ 2504641 w 5989985"/>
              <a:gd name="connsiteY1017" fmla="*/ 437679 h 6858000"/>
              <a:gd name="connsiteX1018" fmla="*/ 2478492 w 5989985"/>
              <a:gd name="connsiteY1018" fmla="*/ 434478 h 6858000"/>
              <a:gd name="connsiteX1019" fmla="*/ 2475873 w 5989985"/>
              <a:gd name="connsiteY1019" fmla="*/ 498968 h 6858000"/>
              <a:gd name="connsiteX1020" fmla="*/ 2522895 w 5989985"/>
              <a:gd name="connsiteY1020" fmla="*/ 504904 h 6858000"/>
              <a:gd name="connsiteX1021" fmla="*/ 2541579 w 5989985"/>
              <a:gd name="connsiteY1021" fmla="*/ 562992 h 6858000"/>
              <a:gd name="connsiteX1022" fmla="*/ 2567733 w 5989985"/>
              <a:gd name="connsiteY1022" fmla="*/ 566189 h 6858000"/>
              <a:gd name="connsiteX1023" fmla="*/ 2610260 w 5989985"/>
              <a:gd name="connsiteY1023" fmla="*/ 553009 h 6858000"/>
              <a:gd name="connsiteX1024" fmla="*/ 2588252 w 5989985"/>
              <a:gd name="connsiteY1024" fmla="*/ 578026 h 6858000"/>
              <a:gd name="connsiteX1025" fmla="*/ 2559131 w 5989985"/>
              <a:gd name="connsiteY1025" fmla="*/ 648639 h 6858000"/>
              <a:gd name="connsiteX1026" fmla="*/ 2544981 w 5989985"/>
              <a:gd name="connsiteY1026" fmla="*/ 609709 h 6858000"/>
              <a:gd name="connsiteX1027" fmla="*/ 2474035 w 5989985"/>
              <a:gd name="connsiteY1027" fmla="*/ 674927 h 6858000"/>
              <a:gd name="connsiteX1028" fmla="*/ 2466919 w 5989985"/>
              <a:gd name="connsiteY1028" fmla="*/ 590551 h 6858000"/>
              <a:gd name="connsiteX1029" fmla="*/ 2425097 w 5989985"/>
              <a:gd name="connsiteY1029" fmla="*/ 585270 h 6858000"/>
              <a:gd name="connsiteX1030" fmla="*/ 2444914 w 5989985"/>
              <a:gd name="connsiteY1030" fmla="*/ 615686 h 6858000"/>
              <a:gd name="connsiteX1031" fmla="*/ 2437840 w 5989985"/>
              <a:gd name="connsiteY1031" fmla="*/ 661131 h 6858000"/>
              <a:gd name="connsiteX1032" fmla="*/ 2410594 w 5989985"/>
              <a:gd name="connsiteY1032" fmla="*/ 685530 h 6858000"/>
              <a:gd name="connsiteX1033" fmla="*/ 2409811 w 5989985"/>
              <a:gd name="connsiteY1033" fmla="*/ 703991 h 6858000"/>
              <a:gd name="connsiteX1034" fmla="*/ 2434126 w 5989985"/>
              <a:gd name="connsiteY1034" fmla="*/ 753407 h 6858000"/>
              <a:gd name="connsiteX1035" fmla="*/ 2506869 w 5989985"/>
              <a:gd name="connsiteY1035" fmla="*/ 771755 h 6858000"/>
              <a:gd name="connsiteX1036" fmla="*/ 2475131 w 5989985"/>
              <a:gd name="connsiteY1036" fmla="*/ 777113 h 6858000"/>
              <a:gd name="connsiteX1037" fmla="*/ 2462113 w 5989985"/>
              <a:gd name="connsiteY1037" fmla="*/ 840405 h 6858000"/>
              <a:gd name="connsiteX1038" fmla="*/ 2492367 w 5989985"/>
              <a:gd name="connsiteY1038" fmla="*/ 872051 h 6858000"/>
              <a:gd name="connsiteX1039" fmla="*/ 2550571 w 5989985"/>
              <a:gd name="connsiteY1039" fmla="*/ 860874 h 6858000"/>
              <a:gd name="connsiteX1040" fmla="*/ 2625621 w 5989985"/>
              <a:gd name="connsiteY1040" fmla="*/ 953692 h 6858000"/>
              <a:gd name="connsiteX1041" fmla="*/ 2573322 w 5989985"/>
              <a:gd name="connsiteY1041" fmla="*/ 947140 h 6858000"/>
              <a:gd name="connsiteX1042" fmla="*/ 2592708 w 5989985"/>
              <a:gd name="connsiteY1042" fmla="*/ 986612 h 6858000"/>
              <a:gd name="connsiteX1043" fmla="*/ 2596853 w 5989985"/>
              <a:gd name="connsiteY1043" fmla="*/ 1015057 h 6858000"/>
              <a:gd name="connsiteX1044" fmla="*/ 2608775 w 5989985"/>
              <a:gd name="connsiteY1044" fmla="*/ 979401 h 6858000"/>
              <a:gd name="connsiteX1045" fmla="*/ 2643485 w 5989985"/>
              <a:gd name="connsiteY1045" fmla="*/ 1030205 h 6858000"/>
              <a:gd name="connsiteX1046" fmla="*/ 2705086 w 5989985"/>
              <a:gd name="connsiteY1046" fmla="*/ 1065744 h 6858000"/>
              <a:gd name="connsiteX1047" fmla="*/ 2629257 w 5989985"/>
              <a:gd name="connsiteY1047" fmla="*/ 1121173 h 6858000"/>
              <a:gd name="connsiteX1048" fmla="*/ 2637152 w 5989985"/>
              <a:gd name="connsiteY1048" fmla="*/ 1187051 h 6858000"/>
              <a:gd name="connsiteX1049" fmla="*/ 2602832 w 5989985"/>
              <a:gd name="connsiteY1049" fmla="*/ 1256854 h 6858000"/>
              <a:gd name="connsiteX1050" fmla="*/ 2603185 w 5989985"/>
              <a:gd name="connsiteY1050" fmla="*/ 1247680 h 6858000"/>
              <a:gd name="connsiteX1051" fmla="*/ 2577036 w 5989985"/>
              <a:gd name="connsiteY1051" fmla="*/ 1244406 h 6858000"/>
              <a:gd name="connsiteX1052" fmla="*/ 2583364 w 5989985"/>
              <a:gd name="connsiteY1052" fmla="*/ 1217422 h 6858000"/>
              <a:gd name="connsiteX1053" fmla="*/ 2540447 w 5989985"/>
              <a:gd name="connsiteY1053" fmla="*/ 1239858 h 6858000"/>
              <a:gd name="connsiteX1054" fmla="*/ 2417981 w 5989985"/>
              <a:gd name="connsiteY1054" fmla="*/ 1150083 h 6858000"/>
              <a:gd name="connsiteX1055" fmla="*/ 2390387 w 5989985"/>
              <a:gd name="connsiteY1055" fmla="*/ 1183813 h 6858000"/>
              <a:gd name="connsiteX1056" fmla="*/ 2380300 w 5989985"/>
              <a:gd name="connsiteY1056" fmla="*/ 1173211 h 6858000"/>
              <a:gd name="connsiteX1057" fmla="*/ 2386632 w 5989985"/>
              <a:gd name="connsiteY1057" fmla="*/ 1146267 h 6858000"/>
              <a:gd name="connsiteX1058" fmla="*/ 2371272 w 5989985"/>
              <a:gd name="connsiteY1058" fmla="*/ 1135049 h 6858000"/>
              <a:gd name="connsiteX1059" fmla="*/ 2251113 w 5989985"/>
              <a:gd name="connsiteY1059" fmla="*/ 1119979 h 6858000"/>
              <a:gd name="connsiteX1060" fmla="*/ 2187984 w 5989985"/>
              <a:gd name="connsiteY1060" fmla="*/ 1121213 h 6858000"/>
              <a:gd name="connsiteX1061" fmla="*/ 2181693 w 5989985"/>
              <a:gd name="connsiteY1061" fmla="*/ 1148157 h 6858000"/>
              <a:gd name="connsiteX1062" fmla="*/ 2145810 w 5989985"/>
              <a:gd name="connsiteY1062" fmla="*/ 1125143 h 6858000"/>
              <a:gd name="connsiteX1063" fmla="*/ 2180909 w 5989985"/>
              <a:gd name="connsiteY1063" fmla="*/ 1036837 h 6858000"/>
              <a:gd name="connsiteX1064" fmla="*/ 2212299 w 5989985"/>
              <a:gd name="connsiteY1064" fmla="*/ 1040884 h 6858000"/>
              <a:gd name="connsiteX1065" fmla="*/ 2124544 w 5989985"/>
              <a:gd name="connsiteY1065" fmla="*/ 1001913 h 6858000"/>
              <a:gd name="connsiteX1066" fmla="*/ 2116689 w 5989985"/>
              <a:gd name="connsiteY1066" fmla="*/ 1065821 h 6858000"/>
              <a:gd name="connsiteX1067" fmla="*/ 2113324 w 5989985"/>
              <a:gd name="connsiteY1067" fmla="*/ 1019068 h 6858000"/>
              <a:gd name="connsiteX1068" fmla="*/ 2091669 w 5989985"/>
              <a:gd name="connsiteY1068" fmla="*/ 1034830 h 6858000"/>
              <a:gd name="connsiteX1069" fmla="*/ 2060324 w 5989985"/>
              <a:gd name="connsiteY1069" fmla="*/ 1030978 h 6858000"/>
              <a:gd name="connsiteX1070" fmla="*/ 1998365 w 5989985"/>
              <a:gd name="connsiteY1070" fmla="*/ 1134394 h 6858000"/>
              <a:gd name="connsiteX1071" fmla="*/ 2087918 w 5989985"/>
              <a:gd name="connsiteY1071" fmla="*/ 1127227 h 6858000"/>
              <a:gd name="connsiteX1072" fmla="*/ 2033469 w 5989985"/>
              <a:gd name="connsiteY1072" fmla="*/ 1175987 h 6858000"/>
              <a:gd name="connsiteX1073" fmla="*/ 2074158 w 5989985"/>
              <a:gd name="connsiteY1073" fmla="*/ 1208867 h 6858000"/>
              <a:gd name="connsiteX1074" fmla="*/ 2025261 w 5989985"/>
              <a:gd name="connsiteY1074" fmla="*/ 1249145 h 6858000"/>
              <a:gd name="connsiteX1075" fmla="*/ 2073103 w 5989985"/>
              <a:gd name="connsiteY1075" fmla="*/ 1236657 h 6858000"/>
              <a:gd name="connsiteX1076" fmla="*/ 2118602 w 5989985"/>
              <a:gd name="connsiteY1076" fmla="*/ 1279367 h 6858000"/>
              <a:gd name="connsiteX1077" fmla="*/ 2074552 w 5989985"/>
              <a:gd name="connsiteY1077" fmla="*/ 1329555 h 6858000"/>
              <a:gd name="connsiteX1078" fmla="*/ 2073805 w 5989985"/>
              <a:gd name="connsiteY1078" fmla="*/ 1348017 h 6858000"/>
              <a:gd name="connsiteX1079" fmla="*/ 2093548 w 5989985"/>
              <a:gd name="connsiteY1079" fmla="*/ 1378315 h 6858000"/>
              <a:gd name="connsiteX1080" fmla="*/ 2064464 w 5989985"/>
              <a:gd name="connsiteY1080" fmla="*/ 1448892 h 6858000"/>
              <a:gd name="connsiteX1081" fmla="*/ 1933402 w 5989985"/>
              <a:gd name="connsiteY1081" fmla="*/ 1441607 h 6858000"/>
              <a:gd name="connsiteX1082" fmla="*/ 1915850 w 5989985"/>
              <a:gd name="connsiteY1082" fmla="*/ 1485855 h 6858000"/>
              <a:gd name="connsiteX1083" fmla="*/ 1918509 w 5989985"/>
              <a:gd name="connsiteY1083" fmla="*/ 1421139 h 6858000"/>
              <a:gd name="connsiteX1084" fmla="*/ 1880434 w 5989985"/>
              <a:gd name="connsiteY1084" fmla="*/ 1453554 h 6858000"/>
              <a:gd name="connsiteX1085" fmla="*/ 1878559 w 5989985"/>
              <a:gd name="connsiteY1085" fmla="*/ 1499618 h 6858000"/>
              <a:gd name="connsiteX1086" fmla="*/ 1893529 w 5989985"/>
              <a:gd name="connsiteY1086" fmla="*/ 1520087 h 6858000"/>
              <a:gd name="connsiteX1087" fmla="*/ 1871484 w 5989985"/>
              <a:gd name="connsiteY1087" fmla="*/ 1545295 h 6858000"/>
              <a:gd name="connsiteX1088" fmla="*/ 1897243 w 5989985"/>
              <a:gd name="connsiteY1088" fmla="*/ 1557747 h 6858000"/>
              <a:gd name="connsiteX1089" fmla="*/ 1920032 w 5989985"/>
              <a:gd name="connsiteY1089" fmla="*/ 1644085 h 6858000"/>
              <a:gd name="connsiteX1090" fmla="*/ 1921517 w 5989985"/>
              <a:gd name="connsiteY1090" fmla="*/ 1607122 h 6858000"/>
              <a:gd name="connsiteX1091" fmla="*/ 1939812 w 5989985"/>
              <a:gd name="connsiteY1091" fmla="*/ 1674230 h 6858000"/>
              <a:gd name="connsiteX1092" fmla="*/ 1919252 w 5989985"/>
              <a:gd name="connsiteY1092" fmla="*/ 1662438 h 6858000"/>
              <a:gd name="connsiteX1093" fmla="*/ 1953609 w 5989985"/>
              <a:gd name="connsiteY1093" fmla="*/ 1722452 h 6858000"/>
              <a:gd name="connsiteX1094" fmla="*/ 1920774 w 5989985"/>
              <a:gd name="connsiteY1094" fmla="*/ 1755332 h 6858000"/>
              <a:gd name="connsiteX1095" fmla="*/ 1858783 w 5989985"/>
              <a:gd name="connsiteY1095" fmla="*/ 1858943 h 6858000"/>
              <a:gd name="connsiteX1096" fmla="*/ 1886024 w 5989985"/>
              <a:gd name="connsiteY1096" fmla="*/ 1834427 h 6858000"/>
              <a:gd name="connsiteX1097" fmla="*/ 1833413 w 5989985"/>
              <a:gd name="connsiteY1097" fmla="*/ 1837163 h 6858000"/>
              <a:gd name="connsiteX1098" fmla="*/ 1839745 w 5989985"/>
              <a:gd name="connsiteY1098" fmla="*/ 1940045 h 6858000"/>
              <a:gd name="connsiteX1099" fmla="*/ 1872268 w 5989985"/>
              <a:gd name="connsiteY1099" fmla="*/ 1916262 h 6858000"/>
              <a:gd name="connsiteX1100" fmla="*/ 1902521 w 5989985"/>
              <a:gd name="connsiteY1100" fmla="*/ 1947944 h 6858000"/>
              <a:gd name="connsiteX1101" fmla="*/ 1844670 w 5989985"/>
              <a:gd name="connsiteY1101" fmla="*/ 1949947 h 6858000"/>
              <a:gd name="connsiteX1102" fmla="*/ 1912255 w 5989985"/>
              <a:gd name="connsiteY1102" fmla="*/ 1967604 h 6858000"/>
              <a:gd name="connsiteX1103" fmla="*/ 1906272 w 5989985"/>
              <a:gd name="connsiteY1103" fmla="*/ 1985450 h 6858000"/>
              <a:gd name="connsiteX1104" fmla="*/ 1944699 w 5989985"/>
              <a:gd name="connsiteY1104" fmla="*/ 1943974 h 6858000"/>
              <a:gd name="connsiteX1105" fmla="*/ 1973426 w 5989985"/>
              <a:gd name="connsiteY1105" fmla="*/ 2012471 h 6858000"/>
              <a:gd name="connsiteX1106" fmla="*/ 1930156 w 5989985"/>
              <a:gd name="connsiteY1106" fmla="*/ 2044157 h 6858000"/>
              <a:gd name="connsiteX1107" fmla="*/ 1966745 w 5989985"/>
              <a:gd name="connsiteY1107" fmla="*/ 2048702 h 6858000"/>
              <a:gd name="connsiteX1108" fmla="*/ 1985430 w 5989985"/>
              <a:gd name="connsiteY1108" fmla="*/ 2106676 h 6858000"/>
              <a:gd name="connsiteX1109" fmla="*/ 1979446 w 5989985"/>
              <a:gd name="connsiteY1109" fmla="*/ 2124446 h 6858000"/>
              <a:gd name="connsiteX1110" fmla="*/ 1908151 w 5989985"/>
              <a:gd name="connsiteY1110" fmla="*/ 2069094 h 6858000"/>
              <a:gd name="connsiteX1111" fmla="*/ 1901819 w 5989985"/>
              <a:gd name="connsiteY1111" fmla="*/ 2096231 h 6858000"/>
              <a:gd name="connsiteX1112" fmla="*/ 1855536 w 5989985"/>
              <a:gd name="connsiteY1112" fmla="*/ 2071829 h 6858000"/>
              <a:gd name="connsiteX1113" fmla="*/ 1858508 w 5989985"/>
              <a:gd name="connsiteY1113" fmla="*/ 2127801 h 6858000"/>
              <a:gd name="connsiteX1114" fmla="*/ 1853973 w 5989985"/>
              <a:gd name="connsiteY1114" fmla="*/ 2108679 h 6858000"/>
              <a:gd name="connsiteX1115" fmla="*/ 1791234 w 5989985"/>
              <a:gd name="connsiteY1115" fmla="*/ 2100816 h 6858000"/>
              <a:gd name="connsiteX1116" fmla="*/ 1813674 w 5989985"/>
              <a:gd name="connsiteY1116" fmla="*/ 2066629 h 6858000"/>
              <a:gd name="connsiteX1117" fmla="*/ 1812188 w 5989985"/>
              <a:gd name="connsiteY1117" fmla="*/ 2103399 h 6858000"/>
              <a:gd name="connsiteX1118" fmla="*/ 1819653 w 5989985"/>
              <a:gd name="connsiteY1118" fmla="*/ 2048702 h 6858000"/>
              <a:gd name="connsiteX1119" fmla="*/ 1804329 w 5989985"/>
              <a:gd name="connsiteY1119" fmla="*/ 2037524 h 6858000"/>
              <a:gd name="connsiteX1120" fmla="*/ 1787483 w 5989985"/>
              <a:gd name="connsiteY1120" fmla="*/ 2063311 h 6858000"/>
              <a:gd name="connsiteX1121" fmla="*/ 1779703 w 5989985"/>
              <a:gd name="connsiteY1121" fmla="*/ 1997323 h 6858000"/>
              <a:gd name="connsiteX1122" fmla="*/ 1772981 w 5989985"/>
              <a:gd name="connsiteY1122" fmla="*/ 2033554 h 6858000"/>
              <a:gd name="connsiteX1123" fmla="*/ 1746831 w 5989985"/>
              <a:gd name="connsiteY1123" fmla="*/ 2030357 h 6858000"/>
              <a:gd name="connsiteX1124" fmla="*/ 1711727 w 5989985"/>
              <a:gd name="connsiteY1124" fmla="*/ 1988841 h 6858000"/>
              <a:gd name="connsiteX1125" fmla="*/ 1726661 w 5989985"/>
              <a:gd name="connsiteY1125" fmla="*/ 2009233 h 6858000"/>
              <a:gd name="connsiteX1126" fmla="*/ 1693868 w 5989985"/>
              <a:gd name="connsiteY1126" fmla="*/ 2042150 h 6858000"/>
              <a:gd name="connsiteX1127" fmla="*/ 1708219 w 5989985"/>
              <a:gd name="connsiteY1127" fmla="*/ 2056795 h 6858000"/>
              <a:gd name="connsiteX1128" fmla="*/ 1729103 w 5989985"/>
              <a:gd name="connsiteY1128" fmla="*/ 2074383 h 6858000"/>
              <a:gd name="connsiteX1129" fmla="*/ 1733071 w 5989985"/>
              <a:gd name="connsiteY1129" fmla="*/ 2053837 h 6858000"/>
              <a:gd name="connsiteX1130" fmla="*/ 1730609 w 5989985"/>
              <a:gd name="connsiteY1130" fmla="*/ 2037488 h 6858000"/>
              <a:gd name="connsiteX1131" fmla="*/ 1741086 w 5989985"/>
              <a:gd name="connsiteY1131" fmla="*/ 2038836 h 6858000"/>
              <a:gd name="connsiteX1132" fmla="*/ 1745891 w 5989985"/>
              <a:gd name="connsiteY1132" fmla="*/ 2048702 h 6858000"/>
              <a:gd name="connsiteX1133" fmla="*/ 1740302 w 5989985"/>
              <a:gd name="connsiteY1133" fmla="*/ 2057297 h 6858000"/>
              <a:gd name="connsiteX1134" fmla="*/ 1755236 w 5989985"/>
              <a:gd name="connsiteY1134" fmla="*/ 2077843 h 6858000"/>
              <a:gd name="connsiteX1135" fmla="*/ 1740753 w 5989985"/>
              <a:gd name="connsiteY1135" fmla="*/ 2082816 h 6858000"/>
              <a:gd name="connsiteX1136" fmla="*/ 1729263 w 5989985"/>
              <a:gd name="connsiteY1136" fmla="*/ 2074621 h 6858000"/>
              <a:gd name="connsiteX1137" fmla="*/ 1722241 w 5989985"/>
              <a:gd name="connsiteY1137" fmla="*/ 2115114 h 6858000"/>
              <a:gd name="connsiteX1138" fmla="*/ 1696055 w 5989985"/>
              <a:gd name="connsiteY1138" fmla="*/ 2116583 h 6858000"/>
              <a:gd name="connsiteX1139" fmla="*/ 1685619 w 5989985"/>
              <a:gd name="connsiteY1139" fmla="*/ 2115425 h 6858000"/>
              <a:gd name="connsiteX1140" fmla="*/ 1629254 w 5989985"/>
              <a:gd name="connsiteY1140" fmla="*/ 2080465 h 6858000"/>
              <a:gd name="connsiteX1141" fmla="*/ 1644224 w 5989985"/>
              <a:gd name="connsiteY1141" fmla="*/ 2100934 h 6858000"/>
              <a:gd name="connsiteX1142" fmla="*/ 1632615 w 5989985"/>
              <a:gd name="connsiteY1142" fmla="*/ 2127222 h 6858000"/>
              <a:gd name="connsiteX1143" fmla="*/ 1525083 w 5989985"/>
              <a:gd name="connsiteY1143" fmla="*/ 2058147 h 6858000"/>
              <a:gd name="connsiteX1144" fmla="*/ 1492597 w 5989985"/>
              <a:gd name="connsiteY1144" fmla="*/ 2081776 h 6858000"/>
              <a:gd name="connsiteX1145" fmla="*/ 1517577 w 5989985"/>
              <a:gd name="connsiteY1145" fmla="*/ 2112807 h 6858000"/>
              <a:gd name="connsiteX1146" fmla="*/ 1500768 w 5989985"/>
              <a:gd name="connsiteY1146" fmla="*/ 2138517 h 6858000"/>
              <a:gd name="connsiteX1147" fmla="*/ 1521291 w 5989985"/>
              <a:gd name="connsiteY1147" fmla="*/ 2150273 h 6858000"/>
              <a:gd name="connsiteX1148" fmla="*/ 1461212 w 5989985"/>
              <a:gd name="connsiteY1148" fmla="*/ 2077729 h 6858000"/>
              <a:gd name="connsiteX1149" fmla="*/ 1445535 w 5989985"/>
              <a:gd name="connsiteY1149" fmla="*/ 2075880 h 6858000"/>
              <a:gd name="connsiteX1150" fmla="*/ 1461991 w 5989985"/>
              <a:gd name="connsiteY1150" fmla="*/ 2059341 h 6858000"/>
              <a:gd name="connsiteX1151" fmla="*/ 1405938 w 5989985"/>
              <a:gd name="connsiteY1151" fmla="*/ 2015247 h 6858000"/>
              <a:gd name="connsiteX1152" fmla="*/ 1377954 w 5989985"/>
              <a:gd name="connsiteY1152" fmla="*/ 2058070 h 6858000"/>
              <a:gd name="connsiteX1153" fmla="*/ 1364116 w 5989985"/>
              <a:gd name="connsiteY1153" fmla="*/ 2009966 h 6858000"/>
              <a:gd name="connsiteX1154" fmla="*/ 1327527 w 5989985"/>
              <a:gd name="connsiteY1154" fmla="*/ 2005300 h 6858000"/>
              <a:gd name="connsiteX1155" fmla="*/ 1298837 w 5989985"/>
              <a:gd name="connsiteY1155" fmla="*/ 2066665 h 6858000"/>
              <a:gd name="connsiteX1156" fmla="*/ 1322680 w 5989985"/>
              <a:gd name="connsiteY1156" fmla="*/ 2125219 h 6858000"/>
              <a:gd name="connsiteX1157" fmla="*/ 1227891 w 5989985"/>
              <a:gd name="connsiteY1157" fmla="*/ 2261746 h 6858000"/>
              <a:gd name="connsiteX1158" fmla="*/ 1186065 w 5989985"/>
              <a:gd name="connsiteY1158" fmla="*/ 2256465 h 6858000"/>
              <a:gd name="connsiteX1159" fmla="*/ 1228674 w 5989985"/>
              <a:gd name="connsiteY1159" fmla="*/ 2373142 h 6858000"/>
              <a:gd name="connsiteX1160" fmla="*/ 1208853 w 5989985"/>
              <a:gd name="connsiteY1160" fmla="*/ 2342808 h 6858000"/>
              <a:gd name="connsiteX1161" fmla="*/ 1220036 w 5989985"/>
              <a:gd name="connsiteY1161" fmla="*/ 2325811 h 6858000"/>
              <a:gd name="connsiteX1162" fmla="*/ 1196583 w 5989985"/>
              <a:gd name="connsiteY1162" fmla="*/ 2387638 h 6858000"/>
              <a:gd name="connsiteX1163" fmla="*/ 1170003 w 5989985"/>
              <a:gd name="connsiteY1163" fmla="*/ 2393652 h 6858000"/>
              <a:gd name="connsiteX1164" fmla="*/ 1205845 w 5989985"/>
              <a:gd name="connsiteY1164" fmla="*/ 2416779 h 6858000"/>
              <a:gd name="connsiteX1165" fmla="*/ 1194313 w 5989985"/>
              <a:gd name="connsiteY1165" fmla="*/ 2443027 h 6858000"/>
              <a:gd name="connsiteX1166" fmla="*/ 1247277 w 5989985"/>
              <a:gd name="connsiteY1166" fmla="*/ 2431117 h 6858000"/>
              <a:gd name="connsiteX1167" fmla="*/ 1230509 w 5989985"/>
              <a:gd name="connsiteY1167" fmla="*/ 2456904 h 6858000"/>
              <a:gd name="connsiteX1168" fmla="*/ 1257754 w 5989985"/>
              <a:gd name="connsiteY1168" fmla="*/ 2432465 h 6858000"/>
              <a:gd name="connsiteX1169" fmla="*/ 1283202 w 5989985"/>
              <a:gd name="connsiteY1169" fmla="*/ 2454285 h 6858000"/>
              <a:gd name="connsiteX1170" fmla="*/ 1276480 w 5989985"/>
              <a:gd name="connsiteY1170" fmla="*/ 2490480 h 6858000"/>
              <a:gd name="connsiteX1171" fmla="*/ 1303725 w 5989985"/>
              <a:gd name="connsiteY1171" fmla="*/ 2466118 h 6858000"/>
              <a:gd name="connsiteX1172" fmla="*/ 1326862 w 5989985"/>
              <a:gd name="connsiteY1172" fmla="*/ 2413307 h 6858000"/>
              <a:gd name="connsiteX1173" fmla="*/ 1317480 w 5989985"/>
              <a:gd name="connsiteY1173" fmla="*/ 2384284 h 6858000"/>
              <a:gd name="connsiteX1174" fmla="*/ 1338746 w 5989985"/>
              <a:gd name="connsiteY1174" fmla="*/ 2377732 h 6858000"/>
              <a:gd name="connsiteX1175" fmla="*/ 1352937 w 5989985"/>
              <a:gd name="connsiteY1175" fmla="*/ 2416662 h 6858000"/>
              <a:gd name="connsiteX1176" fmla="*/ 1349925 w 5989985"/>
              <a:gd name="connsiteY1176" fmla="*/ 2360541 h 6858000"/>
              <a:gd name="connsiteX1177" fmla="*/ 1313730 w 5989985"/>
              <a:gd name="connsiteY1177" fmla="*/ 2346818 h 6858000"/>
              <a:gd name="connsiteX1178" fmla="*/ 1351099 w 5989985"/>
              <a:gd name="connsiteY1178" fmla="*/ 2332942 h 6858000"/>
              <a:gd name="connsiteX1179" fmla="*/ 1364937 w 5989985"/>
              <a:gd name="connsiteY1179" fmla="*/ 2381046 h 6858000"/>
              <a:gd name="connsiteX1180" fmla="*/ 1485174 w 5989985"/>
              <a:gd name="connsiteY1180" fmla="*/ 2396157 h 6858000"/>
              <a:gd name="connsiteX1181" fmla="*/ 1488846 w 5989985"/>
              <a:gd name="connsiteY1181" fmla="*/ 2433817 h 6858000"/>
              <a:gd name="connsiteX1182" fmla="*/ 1535950 w 5989985"/>
              <a:gd name="connsiteY1182" fmla="*/ 2439676 h 6858000"/>
              <a:gd name="connsiteX1183" fmla="*/ 1518045 w 5989985"/>
              <a:gd name="connsiteY1183" fmla="*/ 2493139 h 6858000"/>
              <a:gd name="connsiteX1184" fmla="*/ 1548651 w 5989985"/>
              <a:gd name="connsiteY1184" fmla="*/ 2515457 h 6858000"/>
              <a:gd name="connsiteX1185" fmla="*/ 1511635 w 5989985"/>
              <a:gd name="connsiteY1185" fmla="*/ 2520119 h 6858000"/>
              <a:gd name="connsiteX1186" fmla="*/ 1500144 w 5989985"/>
              <a:gd name="connsiteY1186" fmla="*/ 2546330 h 6858000"/>
              <a:gd name="connsiteX1187" fmla="*/ 1534813 w 5989985"/>
              <a:gd name="connsiteY1187" fmla="*/ 2597211 h 6858000"/>
              <a:gd name="connsiteX1188" fmla="*/ 1528875 w 5989985"/>
              <a:gd name="connsiteY1188" fmla="*/ 2614944 h 6858000"/>
              <a:gd name="connsiteX1189" fmla="*/ 1483294 w 5989985"/>
              <a:gd name="connsiteY1189" fmla="*/ 2572193 h 6858000"/>
              <a:gd name="connsiteX1190" fmla="*/ 1414576 w 5989985"/>
              <a:gd name="connsiteY1190" fmla="*/ 2582140 h 6858000"/>
              <a:gd name="connsiteX1191" fmla="*/ 1375061 w 5989985"/>
              <a:gd name="connsiteY1191" fmla="*/ 2651405 h 6858000"/>
              <a:gd name="connsiteX1192" fmla="*/ 1317684 w 5989985"/>
              <a:gd name="connsiteY1192" fmla="*/ 2627406 h 6858000"/>
              <a:gd name="connsiteX1193" fmla="*/ 1311332 w 5989985"/>
              <a:gd name="connsiteY1193" fmla="*/ 2622890 h 6858000"/>
              <a:gd name="connsiteX1194" fmla="*/ 1316189 w 5989985"/>
              <a:gd name="connsiteY1194" fmla="*/ 2640212 h 6858000"/>
              <a:gd name="connsiteX1195" fmla="*/ 1333937 w 5989985"/>
              <a:gd name="connsiteY1195" fmla="*/ 2757408 h 6858000"/>
              <a:gd name="connsiteX1196" fmla="*/ 1329796 w 5989985"/>
              <a:gd name="connsiteY1196" fmla="*/ 2859015 h 6858000"/>
              <a:gd name="connsiteX1197" fmla="*/ 1383190 w 5989985"/>
              <a:gd name="connsiteY1197" fmla="*/ 2837854 h 6858000"/>
              <a:gd name="connsiteX1198" fmla="*/ 1387335 w 5989985"/>
              <a:gd name="connsiteY1198" fmla="*/ 2866222 h 6858000"/>
              <a:gd name="connsiteX1199" fmla="*/ 1452220 w 5989985"/>
              <a:gd name="connsiteY1199" fmla="*/ 2818773 h 6858000"/>
              <a:gd name="connsiteX1200" fmla="*/ 1492560 w 5989985"/>
              <a:gd name="connsiteY1200" fmla="*/ 2860941 h 6858000"/>
              <a:gd name="connsiteX1201" fmla="*/ 1490722 w 5989985"/>
              <a:gd name="connsiteY1201" fmla="*/ 2907119 h 6858000"/>
              <a:gd name="connsiteX1202" fmla="*/ 1442215 w 5989985"/>
              <a:gd name="connsiteY1202" fmla="*/ 2938033 h 6858000"/>
              <a:gd name="connsiteX1203" fmla="*/ 1443660 w 5989985"/>
              <a:gd name="connsiteY1203" fmla="*/ 3031008 h 6858000"/>
              <a:gd name="connsiteX1204" fmla="*/ 1370916 w 5989985"/>
              <a:gd name="connsiteY1204" fmla="*/ 3012543 h 6858000"/>
              <a:gd name="connsiteX1205" fmla="*/ 1432169 w 5989985"/>
              <a:gd name="connsiteY1205" fmla="*/ 3057373 h 6858000"/>
              <a:gd name="connsiteX1206" fmla="*/ 1479580 w 5989985"/>
              <a:gd name="connsiteY1206" fmla="*/ 3054095 h 6858000"/>
              <a:gd name="connsiteX1207" fmla="*/ 1393314 w 5989985"/>
              <a:gd name="connsiteY1207" fmla="*/ 3237998 h 6858000"/>
              <a:gd name="connsiteX1208" fmla="*/ 1372791 w 5989985"/>
              <a:gd name="connsiteY1208" fmla="*/ 3226012 h 6858000"/>
              <a:gd name="connsiteX1209" fmla="*/ 1366812 w 5989985"/>
              <a:gd name="connsiteY1209" fmla="*/ 3243894 h 6858000"/>
              <a:gd name="connsiteX1210" fmla="*/ 1375762 w 5989985"/>
              <a:gd name="connsiteY1210" fmla="*/ 3282133 h 6858000"/>
              <a:gd name="connsiteX1211" fmla="*/ 1358174 w 5989985"/>
              <a:gd name="connsiteY1211" fmla="*/ 3326231 h 6858000"/>
              <a:gd name="connsiteX1212" fmla="*/ 1262248 w 5989985"/>
              <a:gd name="connsiteY1212" fmla="*/ 3360495 h 6858000"/>
              <a:gd name="connsiteX1213" fmla="*/ 1241688 w 5989985"/>
              <a:gd name="connsiteY1213" fmla="*/ 3348739 h 6858000"/>
              <a:gd name="connsiteX1214" fmla="*/ 1212879 w 5989985"/>
              <a:gd name="connsiteY1214" fmla="*/ 3410028 h 6858000"/>
              <a:gd name="connsiteX1215" fmla="*/ 1262211 w 5989985"/>
              <a:gd name="connsiteY1215" fmla="*/ 3620219 h 6858000"/>
              <a:gd name="connsiteX1216" fmla="*/ 1142753 w 5989985"/>
              <a:gd name="connsiteY1216" fmla="*/ 3586647 h 6858000"/>
              <a:gd name="connsiteX1217" fmla="*/ 1171837 w 5989985"/>
              <a:gd name="connsiteY1217" fmla="*/ 3515990 h 6858000"/>
              <a:gd name="connsiteX1218" fmla="*/ 1150924 w 5989985"/>
              <a:gd name="connsiteY1218" fmla="*/ 3513408 h 6858000"/>
              <a:gd name="connsiteX1219" fmla="*/ 1075484 w 5989985"/>
              <a:gd name="connsiteY1219" fmla="*/ 3559586 h 6858000"/>
              <a:gd name="connsiteX1220" fmla="*/ 1068019 w 5989985"/>
              <a:gd name="connsiteY1220" fmla="*/ 3614360 h 6858000"/>
              <a:gd name="connsiteX1221" fmla="*/ 875387 w 5989985"/>
              <a:gd name="connsiteY1221" fmla="*/ 3701318 h 6858000"/>
              <a:gd name="connsiteX1222" fmla="*/ 797370 w 5989985"/>
              <a:gd name="connsiteY1222" fmla="*/ 4071783 h 6858000"/>
              <a:gd name="connsiteX1223" fmla="*/ 810424 w 5989985"/>
              <a:gd name="connsiteY1223" fmla="*/ 4008414 h 6858000"/>
              <a:gd name="connsiteX1224" fmla="*/ 869096 w 5989985"/>
              <a:gd name="connsiteY1224" fmla="*/ 3988099 h 6858000"/>
              <a:gd name="connsiteX1225" fmla="*/ 1025139 w 5989985"/>
              <a:gd name="connsiteY1225" fmla="*/ 4026301 h 6858000"/>
              <a:gd name="connsiteX1226" fmla="*/ 1020641 w 5989985"/>
              <a:gd name="connsiteY1226" fmla="*/ 4007297 h 6858000"/>
              <a:gd name="connsiteX1227" fmla="*/ 1120749 w 5989985"/>
              <a:gd name="connsiteY1227" fmla="*/ 4001283 h 6858000"/>
              <a:gd name="connsiteX1228" fmla="*/ 1145729 w 5989985"/>
              <a:gd name="connsiteY1228" fmla="*/ 4032233 h 6858000"/>
              <a:gd name="connsiteX1229" fmla="*/ 1168164 w 5989985"/>
              <a:gd name="connsiteY1229" fmla="*/ 3997928 h 6858000"/>
              <a:gd name="connsiteX1230" fmla="*/ 1249936 w 5989985"/>
              <a:gd name="connsiteY1230" fmla="*/ 4054555 h 6858000"/>
              <a:gd name="connsiteX1231" fmla="*/ 1297351 w 5989985"/>
              <a:gd name="connsiteY1231" fmla="*/ 4051431 h 6858000"/>
              <a:gd name="connsiteX1232" fmla="*/ 1252517 w 5989985"/>
              <a:gd name="connsiteY1232" fmla="*/ 3989989 h 6858000"/>
              <a:gd name="connsiteX1233" fmla="*/ 1279410 w 5989985"/>
              <a:gd name="connsiteY1233" fmla="*/ 3715194 h 6858000"/>
              <a:gd name="connsiteX1234" fmla="*/ 1338040 w 5989985"/>
              <a:gd name="connsiteY1234" fmla="*/ 3694689 h 6858000"/>
              <a:gd name="connsiteX1235" fmla="*/ 1351489 w 5989985"/>
              <a:gd name="connsiteY1235" fmla="*/ 3752085 h 6858000"/>
              <a:gd name="connsiteX1236" fmla="*/ 1293990 w 5989985"/>
              <a:gd name="connsiteY1236" fmla="*/ 3874776 h 6858000"/>
              <a:gd name="connsiteX1237" fmla="*/ 1320452 w 5989985"/>
              <a:gd name="connsiteY1237" fmla="*/ 3868799 h 6858000"/>
              <a:gd name="connsiteX1238" fmla="*/ 1335385 w 5989985"/>
              <a:gd name="connsiteY1238" fmla="*/ 3889191 h 6858000"/>
              <a:gd name="connsiteX1239" fmla="*/ 1316738 w 5989985"/>
              <a:gd name="connsiteY1239" fmla="*/ 3961078 h 6858000"/>
              <a:gd name="connsiteX1240" fmla="*/ 1337302 w 5989985"/>
              <a:gd name="connsiteY1240" fmla="*/ 3972952 h 6858000"/>
              <a:gd name="connsiteX1241" fmla="*/ 1357041 w 5989985"/>
              <a:gd name="connsiteY1241" fmla="*/ 4133072 h 6858000"/>
              <a:gd name="connsiteX1242" fmla="*/ 1382448 w 5989985"/>
              <a:gd name="connsiteY1242" fmla="*/ 4154771 h 6858000"/>
              <a:gd name="connsiteX1243" fmla="*/ 1345899 w 5989985"/>
              <a:gd name="connsiteY1243" fmla="*/ 4150299 h 6858000"/>
              <a:gd name="connsiteX1244" fmla="*/ 1349572 w 5989985"/>
              <a:gd name="connsiteY1244" fmla="*/ 4187845 h 6858000"/>
              <a:gd name="connsiteX1245" fmla="*/ 1391829 w 5989985"/>
              <a:gd name="connsiteY1245" fmla="*/ 4183875 h 6858000"/>
              <a:gd name="connsiteX1246" fmla="*/ 1378734 w 5989985"/>
              <a:gd name="connsiteY1246" fmla="*/ 4247204 h 6858000"/>
              <a:gd name="connsiteX1247" fmla="*/ 1399257 w 5989985"/>
              <a:gd name="connsiteY1247" fmla="*/ 4259000 h 6858000"/>
              <a:gd name="connsiteX1248" fmla="*/ 1402265 w 5989985"/>
              <a:gd name="connsiteY1248" fmla="*/ 4315008 h 6858000"/>
              <a:gd name="connsiteX1249" fmla="*/ 1369430 w 5989985"/>
              <a:gd name="connsiteY1249" fmla="*/ 4348002 h 6858000"/>
              <a:gd name="connsiteX1250" fmla="*/ 1363098 w 5989985"/>
              <a:gd name="connsiteY1250" fmla="*/ 4504885 h 6858000"/>
              <a:gd name="connsiteX1251" fmla="*/ 1388427 w 5989985"/>
              <a:gd name="connsiteY1251" fmla="*/ 4526665 h 6858000"/>
              <a:gd name="connsiteX1252" fmla="*/ 1366812 w 5989985"/>
              <a:gd name="connsiteY1252" fmla="*/ 4542390 h 6858000"/>
              <a:gd name="connsiteX1253" fmla="*/ 1380962 w 5989985"/>
              <a:gd name="connsiteY1253" fmla="*/ 4581321 h 6858000"/>
              <a:gd name="connsiteX1254" fmla="*/ 1411999 w 5989985"/>
              <a:gd name="connsiteY1254" fmla="*/ 4594542 h 6858000"/>
              <a:gd name="connsiteX1255" fmla="*/ 1418643 w 5989985"/>
              <a:gd name="connsiteY1255" fmla="*/ 4688055 h 6858000"/>
              <a:gd name="connsiteX1256" fmla="*/ 1422398 w 5989985"/>
              <a:gd name="connsiteY1256" fmla="*/ 4595816 h 6858000"/>
              <a:gd name="connsiteX1257" fmla="*/ 1455659 w 5989985"/>
              <a:gd name="connsiteY1257" fmla="*/ 4683543 h 6858000"/>
              <a:gd name="connsiteX1258" fmla="*/ 1457535 w 5989985"/>
              <a:gd name="connsiteY1258" fmla="*/ 4767268 h 6858000"/>
              <a:gd name="connsiteX1259" fmla="*/ 1434003 w 5989985"/>
              <a:gd name="connsiteY1259" fmla="*/ 4829131 h 6858000"/>
              <a:gd name="connsiteX1260" fmla="*/ 1449290 w 5989985"/>
              <a:gd name="connsiteY1260" fmla="*/ 4840426 h 6858000"/>
              <a:gd name="connsiteX1261" fmla="*/ 1432912 w 5989985"/>
              <a:gd name="connsiteY1261" fmla="*/ 4856848 h 6858000"/>
              <a:gd name="connsiteX1262" fmla="*/ 1446746 w 5989985"/>
              <a:gd name="connsiteY1262" fmla="*/ 4904952 h 6858000"/>
              <a:gd name="connsiteX1263" fmla="*/ 1416103 w 5989985"/>
              <a:gd name="connsiteY1263" fmla="*/ 4882444 h 6858000"/>
              <a:gd name="connsiteX1264" fmla="*/ 1445264 w 5989985"/>
              <a:gd name="connsiteY1264" fmla="*/ 5071701 h 6858000"/>
              <a:gd name="connsiteX1265" fmla="*/ 1476219 w 5989985"/>
              <a:gd name="connsiteY1265" fmla="*/ 5084962 h 6858000"/>
              <a:gd name="connsiteX1266" fmla="*/ 1458671 w 5989985"/>
              <a:gd name="connsiteY1266" fmla="*/ 5128980 h 6858000"/>
              <a:gd name="connsiteX1267" fmla="*/ 1480754 w 5989985"/>
              <a:gd name="connsiteY1267" fmla="*/ 5233824 h 6858000"/>
              <a:gd name="connsiteX1268" fmla="*/ 1482982 w 5989985"/>
              <a:gd name="connsiteY1268" fmla="*/ 5178436 h 6858000"/>
              <a:gd name="connsiteX1269" fmla="*/ 1507999 w 5989985"/>
              <a:gd name="connsiteY1269" fmla="*/ 5209462 h 6858000"/>
              <a:gd name="connsiteX1270" fmla="*/ 1479974 w 5989985"/>
              <a:gd name="connsiteY1270" fmla="*/ 5122314 h 6858000"/>
              <a:gd name="connsiteX1271" fmla="*/ 1506829 w 5989985"/>
              <a:gd name="connsiteY1271" fmla="*/ 4977418 h 6858000"/>
              <a:gd name="connsiteX1272" fmla="*/ 1560183 w 5989985"/>
              <a:gd name="connsiteY1272" fmla="*/ 4956217 h 6858000"/>
              <a:gd name="connsiteX1273" fmla="*/ 1549357 w 5989985"/>
              <a:gd name="connsiteY1273" fmla="*/ 4964157 h 6858000"/>
              <a:gd name="connsiteX1274" fmla="*/ 1567299 w 5989985"/>
              <a:gd name="connsiteY1274" fmla="*/ 5040634 h 6858000"/>
              <a:gd name="connsiteX1275" fmla="*/ 1583324 w 5989985"/>
              <a:gd name="connsiteY1275" fmla="*/ 5033426 h 6858000"/>
              <a:gd name="connsiteX1276" fmla="*/ 1580743 w 5989985"/>
              <a:gd name="connsiteY1276" fmla="*/ 5098066 h 6858000"/>
              <a:gd name="connsiteX1277" fmla="*/ 1601656 w 5989985"/>
              <a:gd name="connsiteY1277" fmla="*/ 5100648 h 6858000"/>
              <a:gd name="connsiteX1278" fmla="*/ 1696133 w 5989985"/>
              <a:gd name="connsiteY1278" fmla="*/ 5103234 h 6858000"/>
              <a:gd name="connsiteX1279" fmla="*/ 1718884 w 5989985"/>
              <a:gd name="connsiteY1279" fmla="*/ 5059674 h 6858000"/>
              <a:gd name="connsiteX1280" fmla="*/ 1721113 w 5989985"/>
              <a:gd name="connsiteY1280" fmla="*/ 5004285 h 6858000"/>
              <a:gd name="connsiteX1281" fmla="*/ 1679714 w 5989985"/>
              <a:gd name="connsiteY1281" fmla="*/ 4989870 h 6858000"/>
              <a:gd name="connsiteX1282" fmla="*/ 1712589 w 5989985"/>
              <a:gd name="connsiteY1282" fmla="*/ 4956755 h 6858000"/>
              <a:gd name="connsiteX1283" fmla="*/ 1758478 w 5989985"/>
              <a:gd name="connsiteY1283" fmla="*/ 4990486 h 6858000"/>
              <a:gd name="connsiteX1284" fmla="*/ 1734988 w 5989985"/>
              <a:gd name="connsiteY1284" fmla="*/ 5052430 h 6858000"/>
              <a:gd name="connsiteX1285" fmla="*/ 1782091 w 5989985"/>
              <a:gd name="connsiteY1285" fmla="*/ 5058326 h 6858000"/>
              <a:gd name="connsiteX1286" fmla="*/ 1755511 w 5989985"/>
              <a:gd name="connsiteY1286" fmla="*/ 5064340 h 6858000"/>
              <a:gd name="connsiteX1287" fmla="*/ 1742883 w 5989985"/>
              <a:gd name="connsiteY1287" fmla="*/ 5118381 h 6858000"/>
              <a:gd name="connsiteX1288" fmla="*/ 1765241 w 5989985"/>
              <a:gd name="connsiteY1288" fmla="*/ 5083999 h 6858000"/>
              <a:gd name="connsiteX1289" fmla="*/ 1774195 w 5989985"/>
              <a:gd name="connsiteY1289" fmla="*/ 5122351 h 6858000"/>
              <a:gd name="connsiteX1290" fmla="*/ 1740614 w 5989985"/>
              <a:gd name="connsiteY1290" fmla="*/ 5173693 h 6858000"/>
              <a:gd name="connsiteX1291" fmla="*/ 1770830 w 5989985"/>
              <a:gd name="connsiteY1291" fmla="*/ 5205225 h 6858000"/>
              <a:gd name="connsiteX1292" fmla="*/ 1774154 w 5989985"/>
              <a:gd name="connsiteY1292" fmla="*/ 5252173 h 6858000"/>
              <a:gd name="connsiteX1293" fmla="*/ 1748005 w 5989985"/>
              <a:gd name="connsiteY1293" fmla="*/ 5248858 h 6858000"/>
              <a:gd name="connsiteX1294" fmla="*/ 1806246 w 5989985"/>
              <a:gd name="connsiteY1294" fmla="*/ 5237604 h 6858000"/>
              <a:gd name="connsiteX1295" fmla="*/ 1783888 w 5989985"/>
              <a:gd name="connsiteY1295" fmla="*/ 5271909 h 6858000"/>
              <a:gd name="connsiteX1296" fmla="*/ 1787171 w 5989985"/>
              <a:gd name="connsiteY1296" fmla="*/ 5318666 h 6858000"/>
              <a:gd name="connsiteX1297" fmla="*/ 1799171 w 5989985"/>
              <a:gd name="connsiteY1297" fmla="*/ 5283050 h 6858000"/>
              <a:gd name="connsiteX1298" fmla="*/ 1824229 w 5989985"/>
              <a:gd name="connsiteY1298" fmla="*/ 5314077 h 6858000"/>
              <a:gd name="connsiteX1299" fmla="*/ 1831341 w 5989985"/>
              <a:gd name="connsiteY1299" fmla="*/ 5268554 h 6858000"/>
              <a:gd name="connsiteX1300" fmla="*/ 1895877 w 5989985"/>
              <a:gd name="connsiteY1300" fmla="*/ 5230279 h 6858000"/>
              <a:gd name="connsiteX1301" fmla="*/ 1860814 w 5989985"/>
              <a:gd name="connsiteY1301" fmla="*/ 5318589 h 6858000"/>
              <a:gd name="connsiteX1302" fmla="*/ 1857100 w 5989985"/>
              <a:gd name="connsiteY1302" fmla="*/ 5281083 h 6858000"/>
              <a:gd name="connsiteX1303" fmla="*/ 1835403 w 5989985"/>
              <a:gd name="connsiteY1303" fmla="*/ 5296849 h 6858000"/>
              <a:gd name="connsiteX1304" fmla="*/ 1855184 w 5989985"/>
              <a:gd name="connsiteY1304" fmla="*/ 5327184 h 6858000"/>
              <a:gd name="connsiteX1305" fmla="*/ 1826847 w 5989985"/>
              <a:gd name="connsiteY1305" fmla="*/ 5379259 h 6858000"/>
              <a:gd name="connsiteX1306" fmla="*/ 1828681 w 5989985"/>
              <a:gd name="connsiteY1306" fmla="*/ 5462902 h 6858000"/>
              <a:gd name="connsiteX1307" fmla="*/ 1861557 w 5989985"/>
              <a:gd name="connsiteY1307" fmla="*/ 5430099 h 6858000"/>
              <a:gd name="connsiteX1308" fmla="*/ 1842129 w 5989985"/>
              <a:gd name="connsiteY1308" fmla="*/ 5390517 h 6858000"/>
              <a:gd name="connsiteX1309" fmla="*/ 1848892 w 5989985"/>
              <a:gd name="connsiteY1309" fmla="*/ 5354282 h 6858000"/>
              <a:gd name="connsiteX1310" fmla="*/ 1871250 w 5989985"/>
              <a:gd name="connsiteY1310" fmla="*/ 5319977 h 6858000"/>
              <a:gd name="connsiteX1311" fmla="*/ 1913425 w 5989985"/>
              <a:gd name="connsiteY1311" fmla="*/ 5315890 h 6858000"/>
              <a:gd name="connsiteX1312" fmla="*/ 1940321 w 5989985"/>
              <a:gd name="connsiteY1312" fmla="*/ 5170957 h 6858000"/>
              <a:gd name="connsiteX1313" fmla="*/ 1900333 w 5989985"/>
              <a:gd name="connsiteY1313" fmla="*/ 5119615 h 6858000"/>
              <a:gd name="connsiteX1314" fmla="*/ 1916396 w 5989985"/>
              <a:gd name="connsiteY1314" fmla="*/ 5112408 h 6858000"/>
              <a:gd name="connsiteX1315" fmla="*/ 1913035 w 5989985"/>
              <a:gd name="connsiteY1315" fmla="*/ 5065497 h 6858000"/>
              <a:gd name="connsiteX1316" fmla="*/ 1870860 w 5989985"/>
              <a:gd name="connsiteY1316" fmla="*/ 5069427 h 6858000"/>
              <a:gd name="connsiteX1317" fmla="*/ 1879888 w 5989985"/>
              <a:gd name="connsiteY1317" fmla="*/ 5107705 h 6858000"/>
              <a:gd name="connsiteX1318" fmla="*/ 1807731 w 5989985"/>
              <a:gd name="connsiteY1318" fmla="*/ 5070778 h 6858000"/>
              <a:gd name="connsiteX1319" fmla="*/ 1867105 w 5989985"/>
              <a:gd name="connsiteY1319" fmla="*/ 5031884 h 6858000"/>
              <a:gd name="connsiteX1320" fmla="*/ 1846545 w 5989985"/>
              <a:gd name="connsiteY1320" fmla="*/ 5020052 h 6858000"/>
              <a:gd name="connsiteX1321" fmla="*/ 1869374 w 5989985"/>
              <a:gd name="connsiteY1321" fmla="*/ 4976455 h 6858000"/>
              <a:gd name="connsiteX1322" fmla="*/ 1878325 w 5989985"/>
              <a:gd name="connsiteY1322" fmla="*/ 5014617 h 6858000"/>
              <a:gd name="connsiteX1323" fmla="*/ 1924607 w 5989985"/>
              <a:gd name="connsiteY1323" fmla="*/ 4909270 h 6858000"/>
              <a:gd name="connsiteX1324" fmla="*/ 1966429 w 5989985"/>
              <a:gd name="connsiteY1324" fmla="*/ 4914551 h 6858000"/>
              <a:gd name="connsiteX1325" fmla="*/ 1970533 w 5989985"/>
              <a:gd name="connsiteY1325" fmla="*/ 4812980 h 6858000"/>
              <a:gd name="connsiteX1326" fmla="*/ 2000400 w 5989985"/>
              <a:gd name="connsiteY1326" fmla="*/ 4853801 h 6858000"/>
              <a:gd name="connsiteX1327" fmla="*/ 1991840 w 5989985"/>
              <a:gd name="connsiteY1327" fmla="*/ 4936137 h 6858000"/>
              <a:gd name="connsiteX1328" fmla="*/ 2012006 w 5989985"/>
              <a:gd name="connsiteY1328" fmla="*/ 4957338 h 6858000"/>
              <a:gd name="connsiteX1329" fmla="*/ 2025454 w 5989985"/>
              <a:gd name="connsiteY1329" fmla="*/ 4884755 h 6858000"/>
              <a:gd name="connsiteX1330" fmla="*/ 2082562 w 5989985"/>
              <a:gd name="connsiteY1330" fmla="*/ 4901367 h 6858000"/>
              <a:gd name="connsiteX1331" fmla="*/ 2055317 w 5989985"/>
              <a:gd name="connsiteY1331" fmla="*/ 4925729 h 6858000"/>
              <a:gd name="connsiteX1332" fmla="*/ 2053442 w 5989985"/>
              <a:gd name="connsiteY1332" fmla="*/ 4971789 h 6858000"/>
              <a:gd name="connsiteX1333" fmla="*/ 2116845 w 5989985"/>
              <a:gd name="connsiteY1333" fmla="*/ 4961308 h 6858000"/>
              <a:gd name="connsiteX1334" fmla="*/ 2109417 w 5989985"/>
              <a:gd name="connsiteY1334" fmla="*/ 5016041 h 6858000"/>
              <a:gd name="connsiteX1335" fmla="*/ 2154957 w 5989985"/>
              <a:gd name="connsiteY1335" fmla="*/ 5058751 h 6858000"/>
              <a:gd name="connsiteX1336" fmla="*/ 2142995 w 5989985"/>
              <a:gd name="connsiteY1336" fmla="*/ 5094444 h 6858000"/>
              <a:gd name="connsiteX1337" fmla="*/ 2185210 w 5989985"/>
              <a:gd name="connsiteY1337" fmla="*/ 5090474 h 6858000"/>
              <a:gd name="connsiteX1338" fmla="*/ 2165783 w 5989985"/>
              <a:gd name="connsiteY1338" fmla="*/ 5180787 h 6858000"/>
              <a:gd name="connsiteX1339" fmla="*/ 2135214 w 5989985"/>
              <a:gd name="connsiteY1339" fmla="*/ 5158392 h 6858000"/>
              <a:gd name="connsiteX1340" fmla="*/ 2138575 w 5989985"/>
              <a:gd name="connsiteY1340" fmla="*/ 5205185 h 6858000"/>
              <a:gd name="connsiteX1341" fmla="*/ 2163596 w 5989985"/>
              <a:gd name="connsiteY1341" fmla="*/ 5236139 h 6858000"/>
              <a:gd name="connsiteX1342" fmla="*/ 2136387 w 5989985"/>
              <a:gd name="connsiteY1342" fmla="*/ 5260578 h 6858000"/>
              <a:gd name="connsiteX1343" fmla="*/ 2149758 w 5989985"/>
              <a:gd name="connsiteY1343" fmla="*/ 5317970 h 6858000"/>
              <a:gd name="connsiteX1344" fmla="*/ 2109417 w 5989985"/>
              <a:gd name="connsiteY1344" fmla="*/ 5275689 h 6858000"/>
              <a:gd name="connsiteX1345" fmla="*/ 2117313 w 5989985"/>
              <a:gd name="connsiteY1345" fmla="*/ 5341676 h 6858000"/>
              <a:gd name="connsiteX1346" fmla="*/ 2044528 w 5989985"/>
              <a:gd name="connsiteY1346" fmla="*/ 5323137 h 6858000"/>
              <a:gd name="connsiteX1347" fmla="*/ 2015720 w 5989985"/>
              <a:gd name="connsiteY1347" fmla="*/ 5384503 h 6858000"/>
              <a:gd name="connsiteX1348" fmla="*/ 2052309 w 5989985"/>
              <a:gd name="connsiteY1348" fmla="*/ 5389206 h 6858000"/>
              <a:gd name="connsiteX1349" fmla="*/ 2053442 w 5989985"/>
              <a:gd name="connsiteY1349" fmla="*/ 5361376 h 6858000"/>
              <a:gd name="connsiteX1350" fmla="*/ 2100504 w 5989985"/>
              <a:gd name="connsiteY1350" fmla="*/ 5367385 h 6858000"/>
              <a:gd name="connsiteX1351" fmla="*/ 2025807 w 5989985"/>
              <a:gd name="connsiteY1351" fmla="*/ 5395025 h 6858000"/>
              <a:gd name="connsiteX1352" fmla="*/ 2019865 w 5989985"/>
              <a:gd name="connsiteY1352" fmla="*/ 5412831 h 6858000"/>
              <a:gd name="connsiteX1353" fmla="*/ 2019122 w 5989985"/>
              <a:gd name="connsiteY1353" fmla="*/ 5431373 h 6858000"/>
              <a:gd name="connsiteX1354" fmla="*/ 2035188 w 5989985"/>
              <a:gd name="connsiteY1354" fmla="*/ 5424089 h 6858000"/>
              <a:gd name="connsiteX1355" fmla="*/ 2017989 w 5989985"/>
              <a:gd name="connsiteY1355" fmla="*/ 5458932 h 6858000"/>
              <a:gd name="connsiteX1356" fmla="*/ 2032607 w 5989985"/>
              <a:gd name="connsiteY1356" fmla="*/ 5488652 h 6858000"/>
              <a:gd name="connsiteX1357" fmla="*/ 2080724 w 5989985"/>
              <a:gd name="connsiteY1357" fmla="*/ 5466836 h 6858000"/>
              <a:gd name="connsiteX1358" fmla="*/ 2055670 w 5989985"/>
              <a:gd name="connsiteY1358" fmla="*/ 5435922 h 6858000"/>
              <a:gd name="connsiteX1359" fmla="*/ 2112819 w 5989985"/>
              <a:gd name="connsiteY1359" fmla="*/ 5452421 h 6858000"/>
              <a:gd name="connsiteX1360" fmla="*/ 2110981 w 5989985"/>
              <a:gd name="connsiteY1360" fmla="*/ 5498522 h 6858000"/>
              <a:gd name="connsiteX1361" fmla="*/ 2104218 w 5989985"/>
              <a:gd name="connsiteY1361" fmla="*/ 5534790 h 6858000"/>
              <a:gd name="connsiteX1362" fmla="*/ 2078105 w 5989985"/>
              <a:gd name="connsiteY1362" fmla="*/ 5531552 h 6858000"/>
              <a:gd name="connsiteX1363" fmla="*/ 2081508 w 5989985"/>
              <a:gd name="connsiteY1363" fmla="*/ 5578309 h 6858000"/>
              <a:gd name="connsiteX1364" fmla="*/ 2037063 w 5989985"/>
              <a:gd name="connsiteY1364" fmla="*/ 5507810 h 6858000"/>
              <a:gd name="connsiteX1365" fmla="*/ 2009777 w 5989985"/>
              <a:gd name="connsiteY1365" fmla="*/ 5532208 h 6858000"/>
              <a:gd name="connsiteX1366" fmla="*/ 2035188 w 5989985"/>
              <a:gd name="connsiteY1366" fmla="*/ 5553988 h 6858000"/>
              <a:gd name="connsiteX1367" fmla="*/ 2017636 w 5989985"/>
              <a:gd name="connsiteY1367" fmla="*/ 5598009 h 6858000"/>
              <a:gd name="connsiteX1368" fmla="*/ 2016893 w 5989985"/>
              <a:gd name="connsiteY1368" fmla="*/ 5746409 h 6858000"/>
              <a:gd name="connsiteX1369" fmla="*/ 2045234 w 5989985"/>
              <a:gd name="connsiteY1369" fmla="*/ 5694218 h 6858000"/>
              <a:gd name="connsiteX1370" fmla="*/ 2048205 w 5989985"/>
              <a:gd name="connsiteY1370" fmla="*/ 5750379 h 6858000"/>
              <a:gd name="connsiteX1371" fmla="*/ 2085923 w 5989985"/>
              <a:gd name="connsiteY1371" fmla="*/ 5727252 h 6858000"/>
              <a:gd name="connsiteX1372" fmla="*/ 2060948 w 5989985"/>
              <a:gd name="connsiteY1372" fmla="*/ 5696261 h 6858000"/>
              <a:gd name="connsiteX1373" fmla="*/ 2072557 w 5989985"/>
              <a:gd name="connsiteY1373" fmla="*/ 5669856 h 6858000"/>
              <a:gd name="connsiteX1374" fmla="*/ 2096441 w 5989985"/>
              <a:gd name="connsiteY1374" fmla="*/ 5728563 h 6858000"/>
              <a:gd name="connsiteX1375" fmla="*/ 2099412 w 5989985"/>
              <a:gd name="connsiteY1375" fmla="*/ 5654668 h 6858000"/>
              <a:gd name="connsiteX1376" fmla="*/ 2124741 w 5989985"/>
              <a:gd name="connsiteY1376" fmla="*/ 5676489 h 6858000"/>
              <a:gd name="connsiteX1377" fmla="*/ 2175907 w 5989985"/>
              <a:gd name="connsiteY1377" fmla="*/ 5580854 h 6858000"/>
              <a:gd name="connsiteX1378" fmla="*/ 2161757 w 5989985"/>
              <a:gd name="connsiteY1378" fmla="*/ 5542001 h 6858000"/>
              <a:gd name="connsiteX1379" fmla="*/ 2200924 w 5989985"/>
              <a:gd name="connsiteY1379" fmla="*/ 5482023 h 6858000"/>
              <a:gd name="connsiteX1380" fmla="*/ 2175554 w 5989985"/>
              <a:gd name="connsiteY1380" fmla="*/ 5460243 h 6858000"/>
              <a:gd name="connsiteX1381" fmla="*/ 2142683 w 5989985"/>
              <a:gd name="connsiteY1381" fmla="*/ 5493237 h 6858000"/>
              <a:gd name="connsiteX1382" fmla="*/ 2215853 w 5989985"/>
              <a:gd name="connsiteY1382" fmla="*/ 5372630 h 6858000"/>
              <a:gd name="connsiteX1383" fmla="*/ 2160194 w 5989985"/>
              <a:gd name="connsiteY1383" fmla="*/ 5319244 h 6858000"/>
              <a:gd name="connsiteX1384" fmla="*/ 2150459 w 5989985"/>
              <a:gd name="connsiteY1384" fmla="*/ 5299431 h 6858000"/>
              <a:gd name="connsiteX1385" fmla="*/ 2176256 w 5989985"/>
              <a:gd name="connsiteY1385" fmla="*/ 5311997 h 6858000"/>
              <a:gd name="connsiteX1386" fmla="*/ 2214721 w 5989985"/>
              <a:gd name="connsiteY1386" fmla="*/ 5270367 h 6858000"/>
              <a:gd name="connsiteX1387" fmla="*/ 2199750 w 5989985"/>
              <a:gd name="connsiteY1387" fmla="*/ 5249939 h 6858000"/>
              <a:gd name="connsiteX1388" fmla="*/ 2216206 w 5989985"/>
              <a:gd name="connsiteY1388" fmla="*/ 5233517 h 6858000"/>
              <a:gd name="connsiteX1389" fmla="*/ 2219920 w 5989985"/>
              <a:gd name="connsiteY1389" fmla="*/ 5271136 h 6858000"/>
              <a:gd name="connsiteX1390" fmla="*/ 2303572 w 5989985"/>
              <a:gd name="connsiteY1390" fmla="*/ 5281544 h 6858000"/>
              <a:gd name="connsiteX1391" fmla="*/ 2316273 w 5989985"/>
              <a:gd name="connsiteY1391" fmla="*/ 5227503 h 6858000"/>
              <a:gd name="connsiteX1392" fmla="*/ 2379012 w 5989985"/>
              <a:gd name="connsiteY1392" fmla="*/ 5235366 h 6858000"/>
              <a:gd name="connsiteX1393" fmla="*/ 2303219 w 5989985"/>
              <a:gd name="connsiteY1393" fmla="*/ 5160937 h 6858000"/>
              <a:gd name="connsiteX1394" fmla="*/ 2257289 w 5989985"/>
              <a:gd name="connsiteY1394" fmla="*/ 5127248 h 6858000"/>
              <a:gd name="connsiteX1395" fmla="*/ 2274410 w 5989985"/>
              <a:gd name="connsiteY1395" fmla="*/ 5092400 h 6858000"/>
              <a:gd name="connsiteX1396" fmla="*/ 2320340 w 5989985"/>
              <a:gd name="connsiteY1396" fmla="*/ 5125896 h 6858000"/>
              <a:gd name="connsiteX1397" fmla="*/ 2343481 w 5989985"/>
              <a:gd name="connsiteY1397" fmla="*/ 5073243 h 6858000"/>
              <a:gd name="connsiteX1398" fmla="*/ 2328547 w 5989985"/>
              <a:gd name="connsiteY1398" fmla="*/ 5052891 h 6858000"/>
              <a:gd name="connsiteX1399" fmla="*/ 2356966 w 5989985"/>
              <a:gd name="connsiteY1399" fmla="*/ 5000777 h 6858000"/>
              <a:gd name="connsiteX1400" fmla="*/ 2405161 w 5989985"/>
              <a:gd name="connsiteY1400" fmla="*/ 5108899 h 6858000"/>
              <a:gd name="connsiteX1401" fmla="*/ 2417046 w 5989985"/>
              <a:gd name="connsiteY1401" fmla="*/ 5073206 h 6858000"/>
              <a:gd name="connsiteX1402" fmla="*/ 2487249 w 5989985"/>
              <a:gd name="connsiteY1402" fmla="*/ 5156235 h 6858000"/>
              <a:gd name="connsiteX1403" fmla="*/ 2471220 w 5989985"/>
              <a:gd name="connsiteY1403" fmla="*/ 5163479 h 6858000"/>
              <a:gd name="connsiteX1404" fmla="*/ 2492486 w 5989985"/>
              <a:gd name="connsiteY1404" fmla="*/ 5286748 h 6858000"/>
              <a:gd name="connsiteX1405" fmla="*/ 2526843 w 5989985"/>
              <a:gd name="connsiteY1405" fmla="*/ 5216864 h 6858000"/>
              <a:gd name="connsiteX1406" fmla="*/ 2506283 w 5989985"/>
              <a:gd name="connsiteY1406" fmla="*/ 5204995 h 6858000"/>
              <a:gd name="connsiteX1407" fmla="*/ 2524187 w 5989985"/>
              <a:gd name="connsiteY1407" fmla="*/ 5151646 h 6858000"/>
              <a:gd name="connsiteX1408" fmla="*/ 2503623 w 5989985"/>
              <a:gd name="connsiteY1408" fmla="*/ 5139736 h 6858000"/>
              <a:gd name="connsiteX1409" fmla="*/ 2511794 w 5989985"/>
              <a:gd name="connsiteY1409" fmla="*/ 5066651 h 6858000"/>
              <a:gd name="connsiteX1410" fmla="*/ 2540603 w 5989985"/>
              <a:gd name="connsiteY1410" fmla="*/ 5005285 h 6858000"/>
              <a:gd name="connsiteX1411" fmla="*/ 2619756 w 5989985"/>
              <a:gd name="connsiteY1411" fmla="*/ 4996770 h 6858000"/>
              <a:gd name="connsiteX1412" fmla="*/ 2612681 w 5989985"/>
              <a:gd name="connsiteY1412" fmla="*/ 5042175 h 6858000"/>
              <a:gd name="connsiteX1413" fmla="*/ 2642155 w 5989985"/>
              <a:gd name="connsiteY1413" fmla="*/ 4962348 h 6858000"/>
              <a:gd name="connsiteX1414" fmla="*/ 2651105 w 5989985"/>
              <a:gd name="connsiteY1414" fmla="*/ 5000623 h 6858000"/>
              <a:gd name="connsiteX1415" fmla="*/ 2663421 w 5989985"/>
              <a:gd name="connsiteY1415" fmla="*/ 4955792 h 6858000"/>
              <a:gd name="connsiteX1416" fmla="*/ 2672018 w 5989985"/>
              <a:gd name="connsiteY1416" fmla="*/ 5003282 h 6858000"/>
              <a:gd name="connsiteX1417" fmla="*/ 2703761 w 5989985"/>
              <a:gd name="connsiteY1417" fmla="*/ 4998041 h 6858000"/>
              <a:gd name="connsiteX1418" fmla="*/ 2753794 w 5989985"/>
              <a:gd name="connsiteY1418" fmla="*/ 5189767 h 6858000"/>
              <a:gd name="connsiteX1419" fmla="*/ 2773960 w 5989985"/>
              <a:gd name="connsiteY1419" fmla="*/ 5210851 h 6858000"/>
              <a:gd name="connsiteX1420" fmla="*/ 2800857 w 5989985"/>
              <a:gd name="connsiteY1420" fmla="*/ 5195626 h 6858000"/>
              <a:gd name="connsiteX1421" fmla="*/ 2809844 w 5989985"/>
              <a:gd name="connsiteY1421" fmla="*/ 5233901 h 6858000"/>
              <a:gd name="connsiteX1422" fmla="*/ 2837832 w 5989985"/>
              <a:gd name="connsiteY1422" fmla="*/ 5190965 h 6858000"/>
              <a:gd name="connsiteX1423" fmla="*/ 2831541 w 5989985"/>
              <a:gd name="connsiteY1423" fmla="*/ 5218022 h 6858000"/>
              <a:gd name="connsiteX1424" fmla="*/ 2873362 w 5989985"/>
              <a:gd name="connsiteY1424" fmla="*/ 5223262 h 6858000"/>
              <a:gd name="connsiteX1425" fmla="*/ 2883802 w 5989985"/>
              <a:gd name="connsiteY1425" fmla="*/ 5224650 h 6858000"/>
              <a:gd name="connsiteX1426" fmla="*/ 2909168 w 5989985"/>
              <a:gd name="connsiteY1426" fmla="*/ 5246390 h 6858000"/>
              <a:gd name="connsiteX1427" fmla="*/ 2866993 w 5989985"/>
              <a:gd name="connsiteY1427" fmla="*/ 5250323 h 6858000"/>
              <a:gd name="connsiteX1428" fmla="*/ 2849794 w 5989985"/>
              <a:gd name="connsiteY1428" fmla="*/ 5285247 h 6858000"/>
              <a:gd name="connsiteX1429" fmla="*/ 2864375 w 5989985"/>
              <a:gd name="connsiteY1429" fmla="*/ 5314926 h 6858000"/>
              <a:gd name="connsiteX1430" fmla="*/ 2891579 w 5989985"/>
              <a:gd name="connsiteY1430" fmla="*/ 5290488 h 6858000"/>
              <a:gd name="connsiteX1431" fmla="*/ 2910305 w 5989985"/>
              <a:gd name="connsiteY1431" fmla="*/ 5348462 h 6858000"/>
              <a:gd name="connsiteX1432" fmla="*/ 2904321 w 5989985"/>
              <a:gd name="connsiteY1432" fmla="*/ 5366309 h 6858000"/>
              <a:gd name="connsiteX1433" fmla="*/ 2827396 w 5989985"/>
              <a:gd name="connsiteY1433" fmla="*/ 5319552 h 6858000"/>
              <a:gd name="connsiteX1434" fmla="*/ 2831889 w 5989985"/>
              <a:gd name="connsiteY1434" fmla="*/ 5338669 h 6858000"/>
              <a:gd name="connsiteX1435" fmla="*/ 2760204 w 5989985"/>
              <a:gd name="connsiteY1435" fmla="*/ 5292491 h 6858000"/>
              <a:gd name="connsiteX1436" fmla="*/ 2727366 w 5989985"/>
              <a:gd name="connsiteY1436" fmla="*/ 5325565 h 6858000"/>
              <a:gd name="connsiteX1437" fmla="*/ 2736320 w 5989985"/>
              <a:gd name="connsiteY1437" fmla="*/ 5363763 h 6858000"/>
              <a:gd name="connsiteX1438" fmla="*/ 2762429 w 5989985"/>
              <a:gd name="connsiteY1438" fmla="*/ 5366964 h 6858000"/>
              <a:gd name="connsiteX1439" fmla="*/ 2725884 w 5989985"/>
              <a:gd name="connsiteY1439" fmla="*/ 5362416 h 6858000"/>
              <a:gd name="connsiteX1440" fmla="*/ 2719511 w 5989985"/>
              <a:gd name="connsiteY1440" fmla="*/ 5389396 h 6858000"/>
              <a:gd name="connsiteX1441" fmla="*/ 2745973 w 5989985"/>
              <a:gd name="connsiteY1441" fmla="*/ 5513362 h 6858000"/>
              <a:gd name="connsiteX1442" fmla="*/ 2759462 w 5989985"/>
              <a:gd name="connsiteY1442" fmla="*/ 5570600 h 6858000"/>
              <a:gd name="connsiteX1443" fmla="*/ 2801673 w 5989985"/>
              <a:gd name="connsiteY1443" fmla="*/ 5566707 h 6858000"/>
              <a:gd name="connsiteX1444" fmla="*/ 2839711 w 5989985"/>
              <a:gd name="connsiteY1444" fmla="*/ 5664227 h 6858000"/>
              <a:gd name="connsiteX1445" fmla="*/ 2870707 w 5989985"/>
              <a:gd name="connsiteY1445" fmla="*/ 5677411 h 6858000"/>
              <a:gd name="connsiteX1446" fmla="*/ 2855421 w 5989985"/>
              <a:gd name="connsiteY1446" fmla="*/ 5666234 h 6858000"/>
              <a:gd name="connsiteX1447" fmla="*/ 2872193 w 5989985"/>
              <a:gd name="connsiteY1447" fmla="*/ 5640602 h 6858000"/>
              <a:gd name="connsiteX1448" fmla="*/ 2847919 w 5989985"/>
              <a:gd name="connsiteY1448" fmla="*/ 5591032 h 6858000"/>
              <a:gd name="connsiteX1449" fmla="*/ 2911437 w 5989985"/>
              <a:gd name="connsiteY1449" fmla="*/ 5580353 h 6858000"/>
              <a:gd name="connsiteX1450" fmla="*/ 2943488 w 5989985"/>
              <a:gd name="connsiteY1450" fmla="*/ 5566051 h 6858000"/>
              <a:gd name="connsiteX1451" fmla="*/ 2955098 w 5989985"/>
              <a:gd name="connsiteY1451" fmla="*/ 5539609 h 6858000"/>
              <a:gd name="connsiteX1452" fmla="*/ 2933754 w 5989985"/>
              <a:gd name="connsiteY1452" fmla="*/ 5546238 h 6858000"/>
              <a:gd name="connsiteX1453" fmla="*/ 2967019 w 5989985"/>
              <a:gd name="connsiteY1453" fmla="*/ 5504070 h 6858000"/>
              <a:gd name="connsiteX1454" fmla="*/ 2963305 w 5989985"/>
              <a:gd name="connsiteY1454" fmla="*/ 5466411 h 6858000"/>
              <a:gd name="connsiteX1455" fmla="*/ 3048832 w 5989985"/>
              <a:gd name="connsiteY1455" fmla="*/ 5430872 h 6858000"/>
              <a:gd name="connsiteX1456" fmla="*/ 3058135 w 5989985"/>
              <a:gd name="connsiteY1456" fmla="*/ 5459782 h 6858000"/>
              <a:gd name="connsiteX1457" fmla="*/ 3096247 w 5989985"/>
              <a:gd name="connsiteY1457" fmla="*/ 5427480 h 6858000"/>
              <a:gd name="connsiteX1458" fmla="*/ 3109265 w 5989985"/>
              <a:gd name="connsiteY1458" fmla="*/ 5364265 h 6858000"/>
              <a:gd name="connsiteX1459" fmla="*/ 3128302 w 5989985"/>
              <a:gd name="connsiteY1459" fmla="*/ 5413025 h 6858000"/>
              <a:gd name="connsiteX1460" fmla="*/ 3161173 w 5989985"/>
              <a:gd name="connsiteY1460" fmla="*/ 5379991 h 6858000"/>
              <a:gd name="connsiteX1461" fmla="*/ 3133969 w 5989985"/>
              <a:gd name="connsiteY1461" fmla="*/ 5404470 h 6858000"/>
              <a:gd name="connsiteX1462" fmla="*/ 3171650 w 5989985"/>
              <a:gd name="connsiteY1462" fmla="*/ 5381343 h 6858000"/>
              <a:gd name="connsiteX1463" fmla="*/ 3157070 w 5989985"/>
              <a:gd name="connsiteY1463" fmla="*/ 5351659 h 6858000"/>
              <a:gd name="connsiteX1464" fmla="*/ 3254871 w 5989985"/>
              <a:gd name="connsiteY1464" fmla="*/ 5271253 h 6858000"/>
              <a:gd name="connsiteX1465" fmla="*/ 3285477 w 5989985"/>
              <a:gd name="connsiteY1465" fmla="*/ 5293689 h 6858000"/>
              <a:gd name="connsiteX1466" fmla="*/ 3274294 w 5989985"/>
              <a:gd name="connsiteY1466" fmla="*/ 5310880 h 6858000"/>
              <a:gd name="connsiteX1467" fmla="*/ 3341880 w 5989985"/>
              <a:gd name="connsiteY1467" fmla="*/ 5328572 h 6858000"/>
              <a:gd name="connsiteX1468" fmla="*/ 3340394 w 5989985"/>
              <a:gd name="connsiteY1468" fmla="*/ 5365499 h 6858000"/>
              <a:gd name="connsiteX1469" fmla="*/ 3331013 w 5989985"/>
              <a:gd name="connsiteY1469" fmla="*/ 5336472 h 6858000"/>
              <a:gd name="connsiteX1470" fmla="*/ 3298884 w 5989985"/>
              <a:gd name="connsiteY1470" fmla="*/ 5351004 h 6858000"/>
              <a:gd name="connsiteX1471" fmla="*/ 3295950 w 5989985"/>
              <a:gd name="connsiteY1471" fmla="*/ 5424781 h 6858000"/>
              <a:gd name="connsiteX1472" fmla="*/ 3202609 w 5989985"/>
              <a:gd name="connsiteY1472" fmla="*/ 5394487 h 6858000"/>
              <a:gd name="connsiteX1473" fmla="*/ 3310141 w 5989985"/>
              <a:gd name="connsiteY1473" fmla="*/ 5463829 h 6858000"/>
              <a:gd name="connsiteX1474" fmla="*/ 3303415 w 5989985"/>
              <a:gd name="connsiteY1474" fmla="*/ 5499947 h 6858000"/>
              <a:gd name="connsiteX1475" fmla="*/ 3312759 w 5989985"/>
              <a:gd name="connsiteY1475" fmla="*/ 5529047 h 6858000"/>
              <a:gd name="connsiteX1476" fmla="*/ 3338872 w 5989985"/>
              <a:gd name="connsiteY1476" fmla="*/ 5532208 h 6858000"/>
              <a:gd name="connsiteX1477" fmla="*/ 3294075 w 5989985"/>
              <a:gd name="connsiteY1477" fmla="*/ 5600781 h 6858000"/>
              <a:gd name="connsiteX1478" fmla="*/ 3251506 w 5989985"/>
              <a:gd name="connsiteY1478" fmla="*/ 5613965 h 6858000"/>
              <a:gd name="connsiteX1479" fmla="*/ 3302323 w 5989985"/>
              <a:gd name="connsiteY1479" fmla="*/ 5527700 h 6858000"/>
              <a:gd name="connsiteX1480" fmla="*/ 3275037 w 5989985"/>
              <a:gd name="connsiteY1480" fmla="*/ 5552021 h 6858000"/>
              <a:gd name="connsiteX1481" fmla="*/ 3288132 w 5989985"/>
              <a:gd name="connsiteY1481" fmla="*/ 5488769 h 6858000"/>
              <a:gd name="connsiteX1482" fmla="*/ 3242556 w 5989985"/>
              <a:gd name="connsiteY1482" fmla="*/ 5575804 h 6858000"/>
              <a:gd name="connsiteX1483" fmla="*/ 3216796 w 5989985"/>
              <a:gd name="connsiteY1483" fmla="*/ 5563279 h 6858000"/>
              <a:gd name="connsiteX1484" fmla="*/ 3204797 w 5989985"/>
              <a:gd name="connsiteY1484" fmla="*/ 5598818 h 6858000"/>
              <a:gd name="connsiteX1485" fmla="*/ 3213472 w 5989985"/>
              <a:gd name="connsiteY1485" fmla="*/ 5646303 h 6858000"/>
              <a:gd name="connsiteX1486" fmla="*/ 3189161 w 5989985"/>
              <a:gd name="connsiteY1486" fmla="*/ 5726710 h 6858000"/>
              <a:gd name="connsiteX1487" fmla="*/ 3121617 w 5989985"/>
              <a:gd name="connsiteY1487" fmla="*/ 5708940 h 6858000"/>
              <a:gd name="connsiteX1488" fmla="*/ 3128692 w 5989985"/>
              <a:gd name="connsiteY1488" fmla="*/ 5663498 h 6858000"/>
              <a:gd name="connsiteX1489" fmla="*/ 3105592 w 5989985"/>
              <a:gd name="connsiteY1489" fmla="*/ 5716151 h 6858000"/>
              <a:gd name="connsiteX1490" fmla="*/ 3171650 w 5989985"/>
              <a:gd name="connsiteY1490" fmla="*/ 5770925 h 6858000"/>
              <a:gd name="connsiteX1491" fmla="*/ 3144754 w 5989985"/>
              <a:gd name="connsiteY1491" fmla="*/ 5786032 h 6858000"/>
              <a:gd name="connsiteX1492" fmla="*/ 3182788 w 5989985"/>
              <a:gd name="connsiteY1492" fmla="*/ 5753734 h 6858000"/>
              <a:gd name="connsiteX1493" fmla="*/ 3239585 w 5989985"/>
              <a:gd name="connsiteY1493" fmla="*/ 5779444 h 6858000"/>
              <a:gd name="connsiteX1494" fmla="*/ 3218282 w 5989985"/>
              <a:gd name="connsiteY1494" fmla="*/ 5786032 h 6858000"/>
              <a:gd name="connsiteX1495" fmla="*/ 3232510 w 5989985"/>
              <a:gd name="connsiteY1495" fmla="*/ 5824966 h 6858000"/>
              <a:gd name="connsiteX1496" fmla="*/ 3239937 w 5989985"/>
              <a:gd name="connsiteY1496" fmla="*/ 5770269 h 6858000"/>
              <a:gd name="connsiteX1497" fmla="*/ 3250451 w 5989985"/>
              <a:gd name="connsiteY1497" fmla="*/ 5771504 h 6858000"/>
              <a:gd name="connsiteX1498" fmla="*/ 3254518 w 5989985"/>
              <a:gd name="connsiteY1498" fmla="*/ 5799831 h 6858000"/>
              <a:gd name="connsiteX1499" fmla="*/ 3266399 w 5989985"/>
              <a:gd name="connsiteY1499" fmla="*/ 5764256 h 6858000"/>
              <a:gd name="connsiteX1500" fmla="*/ 3313461 w 5989985"/>
              <a:gd name="connsiteY1500" fmla="*/ 5770116 h 6858000"/>
              <a:gd name="connsiteX1501" fmla="*/ 3272029 w 5989985"/>
              <a:gd name="connsiteY1501" fmla="*/ 5755737 h 6858000"/>
              <a:gd name="connsiteX1502" fmla="*/ 3357868 w 5989985"/>
              <a:gd name="connsiteY1502" fmla="*/ 5710830 h 6858000"/>
              <a:gd name="connsiteX1503" fmla="*/ 3329917 w 5989985"/>
              <a:gd name="connsiteY1503" fmla="*/ 5753694 h 6858000"/>
              <a:gd name="connsiteX1504" fmla="*/ 3422129 w 5989985"/>
              <a:gd name="connsiteY1504" fmla="*/ 5811551 h 6858000"/>
              <a:gd name="connsiteX1505" fmla="*/ 3415407 w 5989985"/>
              <a:gd name="connsiteY1505" fmla="*/ 5847940 h 6858000"/>
              <a:gd name="connsiteX1506" fmla="*/ 3462428 w 5989985"/>
              <a:gd name="connsiteY1506" fmla="*/ 5853949 h 6858000"/>
              <a:gd name="connsiteX1507" fmla="*/ 3434441 w 5989985"/>
              <a:gd name="connsiteY1507" fmla="*/ 5896659 h 6858000"/>
              <a:gd name="connsiteX1508" fmla="*/ 3487092 w 5989985"/>
              <a:gd name="connsiteY1508" fmla="*/ 5894037 h 6858000"/>
              <a:gd name="connsiteX1509" fmla="*/ 3466179 w 5989985"/>
              <a:gd name="connsiteY1509" fmla="*/ 5891378 h 6858000"/>
              <a:gd name="connsiteX1510" fmla="*/ 3506483 w 5989985"/>
              <a:gd name="connsiteY1510" fmla="*/ 5933704 h 6858000"/>
              <a:gd name="connsiteX1511" fmla="*/ 3509138 w 5989985"/>
              <a:gd name="connsiteY1511" fmla="*/ 5869060 h 6858000"/>
              <a:gd name="connsiteX1512" fmla="*/ 3534507 w 5989985"/>
              <a:gd name="connsiteY1512" fmla="*/ 5890763 h 6858000"/>
              <a:gd name="connsiteX1513" fmla="*/ 3589387 w 5989985"/>
              <a:gd name="connsiteY1513" fmla="*/ 5832752 h 6858000"/>
              <a:gd name="connsiteX1514" fmla="*/ 3442964 w 5989985"/>
              <a:gd name="connsiteY1514" fmla="*/ 5814327 h 6858000"/>
              <a:gd name="connsiteX1515" fmla="*/ 3515864 w 5989985"/>
              <a:gd name="connsiteY1515" fmla="*/ 5832789 h 6858000"/>
              <a:gd name="connsiteX1516" fmla="*/ 3532944 w 5989985"/>
              <a:gd name="connsiteY1516" fmla="*/ 5797946 h 6858000"/>
              <a:gd name="connsiteX1517" fmla="*/ 3642002 w 5989985"/>
              <a:gd name="connsiteY1517" fmla="*/ 5830093 h 6858000"/>
              <a:gd name="connsiteX1518" fmla="*/ 3648375 w 5989985"/>
              <a:gd name="connsiteY1518" fmla="*/ 5803109 h 6858000"/>
              <a:gd name="connsiteX1519" fmla="*/ 3709940 w 5989985"/>
              <a:gd name="connsiteY1519" fmla="*/ 5838689 h 6858000"/>
              <a:gd name="connsiteX1520" fmla="*/ 3692856 w 5989985"/>
              <a:gd name="connsiteY1520" fmla="*/ 5873649 h 6858000"/>
              <a:gd name="connsiteX1521" fmla="*/ 3724517 w 5989985"/>
              <a:gd name="connsiteY1521" fmla="*/ 5868405 h 6858000"/>
              <a:gd name="connsiteX1522" fmla="*/ 3722683 w 5989985"/>
              <a:gd name="connsiteY1522" fmla="*/ 5914546 h 6858000"/>
              <a:gd name="connsiteX1523" fmla="*/ 3765600 w 5989985"/>
              <a:gd name="connsiteY1523" fmla="*/ 5892111 h 6858000"/>
              <a:gd name="connsiteX1524" fmla="*/ 3813368 w 5989985"/>
              <a:gd name="connsiteY1524" fmla="*/ 6009408 h 6858000"/>
              <a:gd name="connsiteX1525" fmla="*/ 3783895 w 5989985"/>
              <a:gd name="connsiteY1525" fmla="*/ 5959336 h 6858000"/>
              <a:gd name="connsiteX1526" fmla="*/ 3810007 w 5989985"/>
              <a:gd name="connsiteY1526" fmla="*/ 5962533 h 6858000"/>
              <a:gd name="connsiteX1527" fmla="*/ 3784986 w 5989985"/>
              <a:gd name="connsiteY1527" fmla="*/ 5931543 h 6858000"/>
              <a:gd name="connsiteX1528" fmla="*/ 3762982 w 5989985"/>
              <a:gd name="connsiteY1528" fmla="*/ 5956678 h 6858000"/>
              <a:gd name="connsiteX1529" fmla="*/ 3783505 w 5989985"/>
              <a:gd name="connsiteY1529" fmla="*/ 5968587 h 6858000"/>
              <a:gd name="connsiteX1530" fmla="*/ 3787998 w 5989985"/>
              <a:gd name="connsiteY1530" fmla="*/ 5987628 h 6858000"/>
              <a:gd name="connsiteX1531" fmla="*/ 3751803 w 5989985"/>
              <a:gd name="connsiteY1531" fmla="*/ 5973828 h 6858000"/>
              <a:gd name="connsiteX1532" fmla="*/ 3715608 w 5989985"/>
              <a:gd name="connsiteY1532" fmla="*/ 5960028 h 6858000"/>
              <a:gd name="connsiteX1533" fmla="*/ 3661819 w 5989985"/>
              <a:gd name="connsiteY1533" fmla="*/ 5990363 h 6858000"/>
              <a:gd name="connsiteX1534" fmla="*/ 3679059 w 5989985"/>
              <a:gd name="connsiteY1534" fmla="*/ 5955403 h 6858000"/>
              <a:gd name="connsiteX1535" fmla="*/ 3605064 w 5989985"/>
              <a:gd name="connsiteY1535" fmla="*/ 5964694 h 6858000"/>
              <a:gd name="connsiteX1536" fmla="*/ 3427682 w 5989985"/>
              <a:gd name="connsiteY1536" fmla="*/ 6062870 h 6858000"/>
              <a:gd name="connsiteX1537" fmla="*/ 3452029 w 5989985"/>
              <a:gd name="connsiteY1537" fmla="*/ 6112286 h 6858000"/>
              <a:gd name="connsiteX1538" fmla="*/ 3385503 w 5989985"/>
              <a:gd name="connsiteY1538" fmla="*/ 6066840 h 6858000"/>
              <a:gd name="connsiteX1539" fmla="*/ 3384017 w 5989985"/>
              <a:gd name="connsiteY1539" fmla="*/ 6103731 h 6858000"/>
              <a:gd name="connsiteX1540" fmla="*/ 3435183 w 5989985"/>
              <a:gd name="connsiteY1540" fmla="*/ 6138112 h 6858000"/>
              <a:gd name="connsiteX1541" fmla="*/ 3417673 w 5989985"/>
              <a:gd name="connsiteY1541" fmla="*/ 6182170 h 6858000"/>
              <a:gd name="connsiteX1542" fmla="*/ 3404224 w 5989985"/>
              <a:gd name="connsiteY1542" fmla="*/ 6124851 h 6858000"/>
              <a:gd name="connsiteX1543" fmla="*/ 3362752 w 5989985"/>
              <a:gd name="connsiteY1543" fmla="*/ 6110282 h 6858000"/>
              <a:gd name="connsiteX1544" fmla="*/ 3343677 w 5989985"/>
              <a:gd name="connsiteY1544" fmla="*/ 6191421 h 6858000"/>
              <a:gd name="connsiteX1545" fmla="*/ 3348396 w 5989985"/>
              <a:gd name="connsiteY1545" fmla="*/ 6210101 h 6858000"/>
              <a:gd name="connsiteX1546" fmla="*/ 3353350 w 5989985"/>
              <a:gd name="connsiteY1546" fmla="*/ 6185893 h 6858000"/>
              <a:gd name="connsiteX1547" fmla="*/ 3355796 w 5989985"/>
              <a:gd name="connsiteY1547" fmla="*/ 6155995 h 6858000"/>
              <a:gd name="connsiteX1548" fmla="*/ 3391248 w 5989985"/>
              <a:gd name="connsiteY1548" fmla="*/ 6188297 h 6858000"/>
              <a:gd name="connsiteX1549" fmla="*/ 3369281 w 5989985"/>
              <a:gd name="connsiteY1549" fmla="*/ 6213278 h 6858000"/>
              <a:gd name="connsiteX1550" fmla="*/ 3348532 w 5989985"/>
              <a:gd name="connsiteY1550" fmla="*/ 6210647 h 6858000"/>
              <a:gd name="connsiteX1551" fmla="*/ 3353140 w 5989985"/>
              <a:gd name="connsiteY1551" fmla="*/ 6228882 h 6858000"/>
              <a:gd name="connsiteX1552" fmla="*/ 3378428 w 5989985"/>
              <a:gd name="connsiteY1552" fmla="*/ 6242148 h 6858000"/>
              <a:gd name="connsiteX1553" fmla="*/ 3376200 w 5989985"/>
              <a:gd name="connsiteY1553" fmla="*/ 6297613 h 6858000"/>
              <a:gd name="connsiteX1554" fmla="*/ 3402702 w 5989985"/>
              <a:gd name="connsiteY1554" fmla="*/ 6291600 h 6858000"/>
              <a:gd name="connsiteX1555" fmla="*/ 3425490 w 5989985"/>
              <a:gd name="connsiteY1555" fmla="*/ 6377942 h 6858000"/>
              <a:gd name="connsiteX1556" fmla="*/ 3416499 w 5989985"/>
              <a:gd name="connsiteY1556" fmla="*/ 6339708 h 6858000"/>
              <a:gd name="connsiteX1557" fmla="*/ 3665611 w 5989985"/>
              <a:gd name="connsiteY1557" fmla="*/ 6287670 h 6858000"/>
              <a:gd name="connsiteX1558" fmla="*/ 3711500 w 5989985"/>
              <a:gd name="connsiteY1558" fmla="*/ 6321243 h 6858000"/>
              <a:gd name="connsiteX1559" fmla="*/ 3723031 w 5989985"/>
              <a:gd name="connsiteY1559" fmla="*/ 6294878 h 6858000"/>
              <a:gd name="connsiteX1560" fmla="*/ 3707749 w 5989985"/>
              <a:gd name="connsiteY1560" fmla="*/ 6283660 h 6858000"/>
              <a:gd name="connsiteX1561" fmla="*/ 3808911 w 5989985"/>
              <a:gd name="connsiteY1561" fmla="*/ 6249934 h 6858000"/>
              <a:gd name="connsiteX1562" fmla="*/ 3791401 w 5989985"/>
              <a:gd name="connsiteY1562" fmla="*/ 6294186 h 6858000"/>
              <a:gd name="connsiteX1563" fmla="*/ 3817903 w 5989985"/>
              <a:gd name="connsiteY1563" fmla="*/ 6288172 h 6858000"/>
              <a:gd name="connsiteX1564" fmla="*/ 3813758 w 5989985"/>
              <a:gd name="connsiteY1564" fmla="*/ 6259800 h 6858000"/>
              <a:gd name="connsiteX1565" fmla="*/ 3871646 w 5989985"/>
              <a:gd name="connsiteY1565" fmla="*/ 6257833 h 6858000"/>
              <a:gd name="connsiteX1566" fmla="*/ 3873132 w 5989985"/>
              <a:gd name="connsiteY1566" fmla="*/ 6220983 h 6858000"/>
              <a:gd name="connsiteX1567" fmla="*/ 3836936 w 5989985"/>
              <a:gd name="connsiteY1567" fmla="*/ 6207029 h 6858000"/>
              <a:gd name="connsiteX1568" fmla="*/ 3885094 w 5989985"/>
              <a:gd name="connsiteY1568" fmla="*/ 6185330 h 6858000"/>
              <a:gd name="connsiteX1569" fmla="*/ 3887364 w 5989985"/>
              <a:gd name="connsiteY1569" fmla="*/ 6129938 h 6858000"/>
              <a:gd name="connsiteX1570" fmla="*/ 3939974 w 5989985"/>
              <a:gd name="connsiteY1570" fmla="*/ 6127243 h 6858000"/>
              <a:gd name="connsiteX1571" fmla="*/ 3959754 w 5989985"/>
              <a:gd name="connsiteY1571" fmla="*/ 6157731 h 6858000"/>
              <a:gd name="connsiteX1572" fmla="*/ 3933289 w 5989985"/>
              <a:gd name="connsiteY1572" fmla="*/ 6163631 h 6858000"/>
              <a:gd name="connsiteX1573" fmla="*/ 4029605 w 5989985"/>
              <a:gd name="connsiteY1573" fmla="*/ 6119954 h 6858000"/>
              <a:gd name="connsiteX1574" fmla="*/ 3915741 w 5989985"/>
              <a:gd name="connsiteY1574" fmla="*/ 6077940 h 6858000"/>
              <a:gd name="connsiteX1575" fmla="*/ 3858239 w 5989985"/>
              <a:gd name="connsiteY1575" fmla="*/ 6070616 h 6858000"/>
              <a:gd name="connsiteX1576" fmla="*/ 3888455 w 5989985"/>
              <a:gd name="connsiteY1576" fmla="*/ 6102266 h 6858000"/>
              <a:gd name="connsiteX1577" fmla="*/ 3814538 w 5989985"/>
              <a:gd name="connsiteY1577" fmla="*/ 6111476 h 6858000"/>
              <a:gd name="connsiteX1578" fmla="*/ 3880949 w 5989985"/>
              <a:gd name="connsiteY1578" fmla="*/ 6027137 h 6858000"/>
              <a:gd name="connsiteX1579" fmla="*/ 3906397 w 5989985"/>
              <a:gd name="connsiteY1579" fmla="*/ 6048876 h 6858000"/>
              <a:gd name="connsiteX1580" fmla="*/ 3907493 w 5989985"/>
              <a:gd name="connsiteY1580" fmla="*/ 6021164 h 6858000"/>
              <a:gd name="connsiteX1581" fmla="*/ 3948576 w 5989985"/>
              <a:gd name="connsiteY1581" fmla="*/ 6044906 h 6858000"/>
              <a:gd name="connsiteX1582" fmla="*/ 3951194 w 5989985"/>
              <a:gd name="connsiteY1582" fmla="*/ 5980343 h 6858000"/>
              <a:gd name="connsiteX1583" fmla="*/ 3970190 w 5989985"/>
              <a:gd name="connsiteY1583" fmla="*/ 6029063 h 6858000"/>
              <a:gd name="connsiteX1584" fmla="*/ 4070298 w 5989985"/>
              <a:gd name="connsiteY1584" fmla="*/ 6023130 h 6858000"/>
              <a:gd name="connsiteX1585" fmla="*/ 4074049 w 5989985"/>
              <a:gd name="connsiteY1585" fmla="*/ 6060632 h 6858000"/>
              <a:gd name="connsiteX1586" fmla="*/ 4021709 w 5989985"/>
              <a:gd name="connsiteY1586" fmla="*/ 6054044 h 6858000"/>
              <a:gd name="connsiteX1587" fmla="*/ 4051220 w 5989985"/>
              <a:gd name="connsiteY1587" fmla="*/ 6104192 h 6858000"/>
              <a:gd name="connsiteX1588" fmla="*/ 4091170 w 5989985"/>
              <a:gd name="connsiteY1588" fmla="*/ 6155574 h 6858000"/>
              <a:gd name="connsiteX1589" fmla="*/ 4087415 w 5989985"/>
              <a:gd name="connsiteY1589" fmla="*/ 6117992 h 6858000"/>
              <a:gd name="connsiteX1590" fmla="*/ 4102739 w 5989985"/>
              <a:gd name="connsiteY1590" fmla="*/ 6129169 h 6858000"/>
              <a:gd name="connsiteX1591" fmla="*/ 4083664 w 5989985"/>
              <a:gd name="connsiteY1591" fmla="*/ 6210271 h 6858000"/>
              <a:gd name="connsiteX1592" fmla="*/ 4110244 w 5989985"/>
              <a:gd name="connsiteY1592" fmla="*/ 6204371 h 6858000"/>
              <a:gd name="connsiteX1593" fmla="*/ 4250963 w 5989985"/>
              <a:gd name="connsiteY1593" fmla="*/ 6361294 h 6858000"/>
              <a:gd name="connsiteX1594" fmla="*/ 4355134 w 5989985"/>
              <a:gd name="connsiteY1594" fmla="*/ 6513511 h 6858000"/>
              <a:gd name="connsiteX1595" fmla="*/ 4395864 w 5989985"/>
              <a:gd name="connsiteY1595" fmla="*/ 6546350 h 6858000"/>
              <a:gd name="connsiteX1596" fmla="*/ 4417479 w 5989985"/>
              <a:gd name="connsiteY1596" fmla="*/ 6530548 h 6858000"/>
              <a:gd name="connsiteX1597" fmla="*/ 4415997 w 5989985"/>
              <a:gd name="connsiteY1597" fmla="*/ 6567511 h 6858000"/>
              <a:gd name="connsiteX1598" fmla="*/ 4427213 w 5989985"/>
              <a:gd name="connsiteY1598" fmla="*/ 6550320 h 6858000"/>
              <a:gd name="connsiteX1599" fmla="*/ 4445897 w 5989985"/>
              <a:gd name="connsiteY1599" fmla="*/ 6608372 h 6858000"/>
              <a:gd name="connsiteX1600" fmla="*/ 4591114 w 5989985"/>
              <a:gd name="connsiteY1600" fmla="*/ 6654356 h 6858000"/>
              <a:gd name="connsiteX1601" fmla="*/ 4607919 w 5989985"/>
              <a:gd name="connsiteY1601" fmla="*/ 6628646 h 6858000"/>
              <a:gd name="connsiteX1602" fmla="*/ 4642158 w 5989985"/>
              <a:gd name="connsiteY1602" fmla="*/ 6648909 h 6858000"/>
              <a:gd name="connsiteX1603" fmla="*/ 4656944 w 5989985"/>
              <a:gd name="connsiteY1603" fmla="*/ 6652732 h 6858000"/>
              <a:gd name="connsiteX1604" fmla="*/ 4817168 w 5989985"/>
              <a:gd name="connsiteY1604" fmla="*/ 6848061 h 6858000"/>
              <a:gd name="connsiteX1605" fmla="*/ 5989985 w 5989985"/>
              <a:gd name="connsiteY1605" fmla="*/ 6852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</a:cxnLst>
            <a:rect l="l" t="t" r="r" b="b"/>
            <a:pathLst>
              <a:path w="5989985" h="6858000">
                <a:moveTo>
                  <a:pt x="1963889" y="6796941"/>
                </a:moveTo>
                <a:cubicBezTo>
                  <a:pt x="1963540" y="6806152"/>
                  <a:pt x="1963146" y="6815366"/>
                  <a:pt x="1962793" y="6824654"/>
                </a:cubicBezTo>
                <a:cubicBezTo>
                  <a:pt x="1961037" y="6837798"/>
                  <a:pt x="1947043" y="6825928"/>
                  <a:pt x="1946341" y="6841189"/>
                </a:cubicBezTo>
                <a:cubicBezTo>
                  <a:pt x="1945557" y="6885364"/>
                  <a:pt x="1956071" y="6826426"/>
                  <a:pt x="1972490" y="6844430"/>
                </a:cubicBezTo>
                <a:cubicBezTo>
                  <a:pt x="1970849" y="6826620"/>
                  <a:pt x="1981831" y="6789657"/>
                  <a:pt x="1963889" y="6796941"/>
                </a:cubicBezTo>
                <a:close/>
                <a:moveTo>
                  <a:pt x="4363502" y="6700190"/>
                </a:moveTo>
                <a:cubicBezTo>
                  <a:pt x="4350915" y="6704314"/>
                  <a:pt x="4338682" y="6709558"/>
                  <a:pt x="4335904" y="6733880"/>
                </a:cubicBezTo>
                <a:cubicBezTo>
                  <a:pt x="4347591" y="6718923"/>
                  <a:pt x="4352126" y="6714993"/>
                  <a:pt x="4367605" y="6728481"/>
                </a:cubicBezTo>
                <a:cubicBezTo>
                  <a:pt x="4365143" y="6720736"/>
                  <a:pt x="4362759" y="6712755"/>
                  <a:pt x="4363502" y="6700190"/>
                </a:cubicBezTo>
                <a:close/>
                <a:moveTo>
                  <a:pt x="4331260" y="6688660"/>
                </a:moveTo>
                <a:cubicBezTo>
                  <a:pt x="4330993" y="6687738"/>
                  <a:pt x="4329268" y="6687973"/>
                  <a:pt x="4326892" y="6688697"/>
                </a:cubicBezTo>
                <a:cubicBezTo>
                  <a:pt x="4322135" y="6690150"/>
                  <a:pt x="4314777" y="6693561"/>
                  <a:pt x="4311277" y="6693598"/>
                </a:cubicBezTo>
                <a:cubicBezTo>
                  <a:pt x="4312684" y="6711485"/>
                  <a:pt x="4311552" y="6733495"/>
                  <a:pt x="4325390" y="6732451"/>
                </a:cubicBezTo>
                <a:cubicBezTo>
                  <a:pt x="4331094" y="6715916"/>
                  <a:pt x="4311006" y="6699688"/>
                  <a:pt x="4326875" y="6695564"/>
                </a:cubicBezTo>
                <a:cubicBezTo>
                  <a:pt x="4330334" y="6691661"/>
                  <a:pt x="4331527" y="6689582"/>
                  <a:pt x="4331260" y="6688660"/>
                </a:cubicBezTo>
                <a:close/>
                <a:moveTo>
                  <a:pt x="1984843" y="6669697"/>
                </a:moveTo>
                <a:cubicBezTo>
                  <a:pt x="1980386" y="6674092"/>
                  <a:pt x="1975929" y="6678252"/>
                  <a:pt x="1968776" y="6676981"/>
                </a:cubicBezTo>
                <a:cubicBezTo>
                  <a:pt x="1970262" y="6694868"/>
                  <a:pt x="1969088" y="6716915"/>
                  <a:pt x="1982967" y="6715758"/>
                </a:cubicBezTo>
                <a:cubicBezTo>
                  <a:pt x="1983591" y="6700380"/>
                  <a:pt x="1984215" y="6685075"/>
                  <a:pt x="1984843" y="6669697"/>
                </a:cubicBezTo>
                <a:close/>
                <a:moveTo>
                  <a:pt x="1987112" y="6614385"/>
                </a:moveTo>
                <a:cubicBezTo>
                  <a:pt x="1968817" y="6624256"/>
                  <a:pt x="1965456" y="6673283"/>
                  <a:pt x="1990822" y="6651891"/>
                </a:cubicBezTo>
                <a:cubicBezTo>
                  <a:pt x="1993793" y="6632851"/>
                  <a:pt x="1988204" y="6627028"/>
                  <a:pt x="1987112" y="6614385"/>
                </a:cubicBezTo>
                <a:close/>
                <a:moveTo>
                  <a:pt x="4131161" y="6468057"/>
                </a:moveTo>
                <a:cubicBezTo>
                  <a:pt x="4116626" y="6473969"/>
                  <a:pt x="4117114" y="6521531"/>
                  <a:pt x="4102193" y="6537371"/>
                </a:cubicBezTo>
                <a:cubicBezTo>
                  <a:pt x="4129828" y="6531551"/>
                  <a:pt x="4120602" y="6581315"/>
                  <a:pt x="4115953" y="6585479"/>
                </a:cubicBezTo>
                <a:cubicBezTo>
                  <a:pt x="4126783" y="6609104"/>
                  <a:pt x="4165243" y="6554064"/>
                  <a:pt x="4167472" y="6610492"/>
                </a:cubicBezTo>
                <a:cubicBezTo>
                  <a:pt x="4158480" y="6625449"/>
                  <a:pt x="4143157" y="6627570"/>
                  <a:pt x="4124944" y="6623713"/>
                </a:cubicBezTo>
                <a:cubicBezTo>
                  <a:pt x="4158714" y="6660487"/>
                  <a:pt x="4152111" y="6706511"/>
                  <a:pt x="4211173" y="6699457"/>
                </a:cubicBezTo>
                <a:cubicBezTo>
                  <a:pt x="4169503" y="6711290"/>
                  <a:pt x="4221609" y="6725551"/>
                  <a:pt x="4229858" y="6757432"/>
                </a:cubicBezTo>
                <a:cubicBezTo>
                  <a:pt x="4252880" y="6729910"/>
                  <a:pt x="4213167" y="6726053"/>
                  <a:pt x="4216409" y="6700113"/>
                </a:cubicBezTo>
                <a:cubicBezTo>
                  <a:pt x="4252605" y="6686584"/>
                  <a:pt x="4247487" y="6672477"/>
                  <a:pt x="4270900" y="6651466"/>
                </a:cubicBezTo>
                <a:cubicBezTo>
                  <a:pt x="4247254" y="6613653"/>
                  <a:pt x="4226341" y="6620941"/>
                  <a:pt x="4205190" y="6587519"/>
                </a:cubicBezTo>
                <a:cubicBezTo>
                  <a:pt x="4216487" y="6596733"/>
                  <a:pt x="4222233" y="6545505"/>
                  <a:pt x="4200737" y="6568401"/>
                </a:cubicBezTo>
                <a:cubicBezTo>
                  <a:pt x="4203199" y="6541458"/>
                  <a:pt x="4209298" y="6535019"/>
                  <a:pt x="4202571" y="6522223"/>
                </a:cubicBezTo>
                <a:cubicBezTo>
                  <a:pt x="4182639" y="6517982"/>
                  <a:pt x="4200384" y="6529508"/>
                  <a:pt x="4196202" y="6549244"/>
                </a:cubicBezTo>
                <a:cubicBezTo>
                  <a:pt x="4173570" y="6502143"/>
                  <a:pt x="4151130" y="6557378"/>
                  <a:pt x="4135027" y="6504454"/>
                </a:cubicBezTo>
                <a:cubicBezTo>
                  <a:pt x="4138466" y="6491581"/>
                  <a:pt x="4144056" y="6482985"/>
                  <a:pt x="4151836" y="6478744"/>
                </a:cubicBezTo>
                <a:cubicBezTo>
                  <a:pt x="4142525" y="6468741"/>
                  <a:pt x="4136008" y="6466086"/>
                  <a:pt x="4131161" y="6468057"/>
                </a:cubicBezTo>
                <a:close/>
                <a:moveTo>
                  <a:pt x="4180567" y="6417415"/>
                </a:moveTo>
                <a:cubicBezTo>
                  <a:pt x="4188032" y="6472419"/>
                  <a:pt x="4162350" y="6424509"/>
                  <a:pt x="4166729" y="6499246"/>
                </a:cubicBezTo>
                <a:cubicBezTo>
                  <a:pt x="4174900" y="6480051"/>
                  <a:pt x="4210430" y="6422890"/>
                  <a:pt x="4180567" y="6417415"/>
                </a:cubicBezTo>
                <a:close/>
                <a:moveTo>
                  <a:pt x="4333556" y="6399528"/>
                </a:moveTo>
                <a:cubicBezTo>
                  <a:pt x="4352906" y="6398836"/>
                  <a:pt x="4348018" y="6435185"/>
                  <a:pt x="4352282" y="6457503"/>
                </a:cubicBezTo>
                <a:cubicBezTo>
                  <a:pt x="4334496" y="6455884"/>
                  <a:pt x="4330507" y="6421114"/>
                  <a:pt x="4333556" y="6399528"/>
                </a:cubicBezTo>
                <a:close/>
                <a:moveTo>
                  <a:pt x="4102468" y="6398411"/>
                </a:moveTo>
                <a:cubicBezTo>
                  <a:pt x="4097896" y="6412405"/>
                  <a:pt x="4085347" y="6410013"/>
                  <a:pt x="4085347" y="6433258"/>
                </a:cubicBezTo>
                <a:cubicBezTo>
                  <a:pt x="4101610" y="6428633"/>
                  <a:pt x="4104031" y="6445168"/>
                  <a:pt x="4116306" y="6446516"/>
                </a:cubicBezTo>
                <a:cubicBezTo>
                  <a:pt x="4108410" y="6427014"/>
                  <a:pt x="4117282" y="6434760"/>
                  <a:pt x="4117791" y="6409512"/>
                </a:cubicBezTo>
                <a:cubicBezTo>
                  <a:pt x="4110363" y="6409398"/>
                  <a:pt x="4102936" y="6409204"/>
                  <a:pt x="4102468" y="6398411"/>
                </a:cubicBezTo>
                <a:close/>
                <a:moveTo>
                  <a:pt x="3348396" y="6210101"/>
                </a:moveTo>
                <a:lnTo>
                  <a:pt x="3348290" y="6210615"/>
                </a:lnTo>
                <a:lnTo>
                  <a:pt x="3348532" y="6210647"/>
                </a:lnTo>
                <a:close/>
                <a:moveTo>
                  <a:pt x="3417439" y="6191538"/>
                </a:moveTo>
                <a:cubicBezTo>
                  <a:pt x="3429516" y="6198859"/>
                  <a:pt x="3441204" y="6207070"/>
                  <a:pt x="3442024" y="6231857"/>
                </a:cubicBezTo>
                <a:cubicBezTo>
                  <a:pt x="3429516" y="6224880"/>
                  <a:pt x="3415444" y="6220485"/>
                  <a:pt x="3417439" y="6191538"/>
                </a:cubicBezTo>
                <a:close/>
                <a:moveTo>
                  <a:pt x="3801951" y="6165748"/>
                </a:moveTo>
                <a:cubicBezTo>
                  <a:pt x="3813877" y="6176270"/>
                  <a:pt x="3834983" y="6172919"/>
                  <a:pt x="3831815" y="6206609"/>
                </a:cubicBezTo>
                <a:cubicBezTo>
                  <a:pt x="3817706" y="6191538"/>
                  <a:pt x="3797811" y="6219445"/>
                  <a:pt x="3801951" y="6165748"/>
                </a:cubicBezTo>
                <a:close/>
                <a:moveTo>
                  <a:pt x="2621398" y="6128477"/>
                </a:moveTo>
                <a:cubicBezTo>
                  <a:pt x="2622457" y="6147133"/>
                  <a:pt x="2619133" y="6157153"/>
                  <a:pt x="2609870" y="6154882"/>
                </a:cubicBezTo>
                <a:cubicBezTo>
                  <a:pt x="2617688" y="6182866"/>
                  <a:pt x="2639890" y="6157039"/>
                  <a:pt x="2637037" y="6130480"/>
                </a:cubicBezTo>
                <a:cubicBezTo>
                  <a:pt x="2631797" y="6129711"/>
                  <a:pt x="2626638" y="6129056"/>
                  <a:pt x="2621398" y="6128477"/>
                </a:cubicBezTo>
                <a:close/>
                <a:moveTo>
                  <a:pt x="2615772" y="6007174"/>
                </a:moveTo>
                <a:cubicBezTo>
                  <a:pt x="2598766" y="6012455"/>
                  <a:pt x="2585202" y="6025020"/>
                  <a:pt x="2582153" y="6058669"/>
                </a:cubicBezTo>
                <a:cubicBezTo>
                  <a:pt x="2593020" y="6040746"/>
                  <a:pt x="2615928" y="6047456"/>
                  <a:pt x="2615772" y="6007174"/>
                </a:cubicBezTo>
                <a:close/>
                <a:moveTo>
                  <a:pt x="3505859" y="5952319"/>
                </a:moveTo>
                <a:cubicBezTo>
                  <a:pt x="3492686" y="5954363"/>
                  <a:pt x="3504061" y="5988012"/>
                  <a:pt x="3515162" y="5981306"/>
                </a:cubicBezTo>
                <a:cubicBezTo>
                  <a:pt x="3512347" y="5998768"/>
                  <a:pt x="3491237" y="5978992"/>
                  <a:pt x="3498041" y="6016230"/>
                </a:cubicBezTo>
                <a:cubicBezTo>
                  <a:pt x="3529821" y="6017655"/>
                  <a:pt x="3565118" y="6001965"/>
                  <a:pt x="3599241" y="5982618"/>
                </a:cubicBezTo>
                <a:cubicBezTo>
                  <a:pt x="3586223" y="5945225"/>
                  <a:pt x="3555108" y="5992755"/>
                  <a:pt x="3530482" y="5992484"/>
                </a:cubicBezTo>
                <a:cubicBezTo>
                  <a:pt x="3515199" y="5989942"/>
                  <a:pt x="3511957" y="5968931"/>
                  <a:pt x="3505859" y="5952319"/>
                </a:cubicBezTo>
                <a:close/>
                <a:moveTo>
                  <a:pt x="2697015" y="5939857"/>
                </a:moveTo>
                <a:cubicBezTo>
                  <a:pt x="2689495" y="5942970"/>
                  <a:pt x="2677580" y="5965246"/>
                  <a:pt x="2679602" y="5987478"/>
                </a:cubicBezTo>
                <a:cubicBezTo>
                  <a:pt x="2687498" y="5983581"/>
                  <a:pt x="2693284" y="5975374"/>
                  <a:pt x="2701258" y="5971594"/>
                </a:cubicBezTo>
                <a:cubicBezTo>
                  <a:pt x="2697975" y="5963654"/>
                  <a:pt x="2694142" y="5945229"/>
                  <a:pt x="2702390" y="5943841"/>
                </a:cubicBezTo>
                <a:cubicBezTo>
                  <a:pt x="2701539" y="5939910"/>
                  <a:pt x="2699521" y="5938819"/>
                  <a:pt x="2697015" y="5939857"/>
                </a:cubicBezTo>
                <a:close/>
                <a:moveTo>
                  <a:pt x="3453946" y="5936403"/>
                </a:moveTo>
                <a:cubicBezTo>
                  <a:pt x="3453125" y="5972444"/>
                  <a:pt x="3465986" y="5987243"/>
                  <a:pt x="3477477" y="6004321"/>
                </a:cubicBezTo>
                <a:cubicBezTo>
                  <a:pt x="3468646" y="5967434"/>
                  <a:pt x="3476931" y="5954869"/>
                  <a:pt x="3453946" y="5936403"/>
                </a:cubicBezTo>
                <a:close/>
                <a:moveTo>
                  <a:pt x="3676129" y="5899512"/>
                </a:moveTo>
                <a:cubicBezTo>
                  <a:pt x="3678825" y="5927112"/>
                  <a:pt x="3694502" y="5934898"/>
                  <a:pt x="3705603" y="5949543"/>
                </a:cubicBezTo>
                <a:cubicBezTo>
                  <a:pt x="3706226" y="5934202"/>
                  <a:pt x="3706891" y="5918824"/>
                  <a:pt x="3707478" y="5903482"/>
                </a:cubicBezTo>
                <a:cubicBezTo>
                  <a:pt x="3697001" y="5902135"/>
                  <a:pt x="3686565" y="5900900"/>
                  <a:pt x="3676129" y="5899512"/>
                </a:cubicBezTo>
                <a:close/>
                <a:moveTo>
                  <a:pt x="3608117" y="5890957"/>
                </a:moveTo>
                <a:cubicBezTo>
                  <a:pt x="3588883" y="5891690"/>
                  <a:pt x="3587007" y="5927808"/>
                  <a:pt x="3569693" y="5932546"/>
                </a:cubicBezTo>
                <a:cubicBezTo>
                  <a:pt x="3577745" y="5969166"/>
                  <a:pt x="3615385" y="5894272"/>
                  <a:pt x="3616362" y="5947657"/>
                </a:cubicBezTo>
                <a:cubicBezTo>
                  <a:pt x="3623400" y="5945229"/>
                  <a:pt x="3625234" y="5932470"/>
                  <a:pt x="3632781" y="5931199"/>
                </a:cubicBezTo>
                <a:cubicBezTo>
                  <a:pt x="3631373" y="5907379"/>
                  <a:pt x="3595765" y="5935942"/>
                  <a:pt x="3608117" y="5890957"/>
                </a:cubicBezTo>
                <a:close/>
                <a:moveTo>
                  <a:pt x="2976049" y="5859459"/>
                </a:moveTo>
                <a:cubicBezTo>
                  <a:pt x="2956526" y="5860091"/>
                  <a:pt x="2946968" y="5866631"/>
                  <a:pt x="2920351" y="5878659"/>
                </a:cubicBezTo>
                <a:cubicBezTo>
                  <a:pt x="2917105" y="5929463"/>
                  <a:pt x="2958422" y="5923490"/>
                  <a:pt x="2971907" y="5903559"/>
                </a:cubicBezTo>
                <a:cubicBezTo>
                  <a:pt x="2959985" y="5863318"/>
                  <a:pt x="2986487" y="5875345"/>
                  <a:pt x="2999894" y="5860813"/>
                </a:cubicBezTo>
                <a:cubicBezTo>
                  <a:pt x="2990171" y="5859695"/>
                  <a:pt x="2982556" y="5859249"/>
                  <a:pt x="2976049" y="5859459"/>
                </a:cubicBezTo>
                <a:close/>
                <a:moveTo>
                  <a:pt x="3610341" y="5835605"/>
                </a:moveTo>
                <a:cubicBezTo>
                  <a:pt x="3609754" y="5851064"/>
                  <a:pt x="3609090" y="5866401"/>
                  <a:pt x="3608466" y="5881743"/>
                </a:cubicBezTo>
                <a:cubicBezTo>
                  <a:pt x="3638756" y="5878930"/>
                  <a:pt x="3651071" y="5889840"/>
                  <a:pt x="3671631" y="5880395"/>
                </a:cubicBezTo>
                <a:cubicBezTo>
                  <a:pt x="3655840" y="5842157"/>
                  <a:pt x="3622575" y="5881743"/>
                  <a:pt x="3610341" y="5835605"/>
                </a:cubicBezTo>
                <a:close/>
                <a:moveTo>
                  <a:pt x="3291181" y="5804651"/>
                </a:moveTo>
                <a:cubicBezTo>
                  <a:pt x="3278517" y="5808969"/>
                  <a:pt x="3266362" y="5814019"/>
                  <a:pt x="3263547" y="5838377"/>
                </a:cubicBezTo>
                <a:cubicBezTo>
                  <a:pt x="3271479" y="5828936"/>
                  <a:pt x="3276679" y="5830053"/>
                  <a:pt x="3278870" y="5849595"/>
                </a:cubicBezTo>
                <a:cubicBezTo>
                  <a:pt x="3286922" y="5842618"/>
                  <a:pt x="3287587" y="5820689"/>
                  <a:pt x="3291181" y="5804651"/>
                </a:cubicBezTo>
                <a:close/>
                <a:moveTo>
                  <a:pt x="3382963" y="5742091"/>
                </a:moveTo>
                <a:cubicBezTo>
                  <a:pt x="3382220" y="5754734"/>
                  <a:pt x="3384641" y="5762674"/>
                  <a:pt x="3387108" y="5770346"/>
                </a:cubicBezTo>
                <a:cubicBezTo>
                  <a:pt x="3373934" y="5774393"/>
                  <a:pt x="3359432" y="5764681"/>
                  <a:pt x="3345635" y="5755891"/>
                </a:cubicBezTo>
                <a:cubicBezTo>
                  <a:pt x="3357556" y="5750108"/>
                  <a:pt x="3366777" y="5739085"/>
                  <a:pt x="3382963" y="5742091"/>
                </a:cubicBezTo>
                <a:close/>
                <a:moveTo>
                  <a:pt x="2784185" y="5725196"/>
                </a:moveTo>
                <a:cubicBezTo>
                  <a:pt x="2782541" y="5725819"/>
                  <a:pt x="2780871" y="5727653"/>
                  <a:pt x="2779238" y="5730991"/>
                </a:cubicBezTo>
                <a:cubicBezTo>
                  <a:pt x="2777830" y="5759056"/>
                  <a:pt x="2797180" y="5755547"/>
                  <a:pt x="2792727" y="5788427"/>
                </a:cubicBezTo>
                <a:cubicBezTo>
                  <a:pt x="2804017" y="5777558"/>
                  <a:pt x="2798128" y="5735657"/>
                  <a:pt x="2788972" y="5726657"/>
                </a:cubicBezTo>
                <a:cubicBezTo>
                  <a:pt x="2787445" y="5725158"/>
                  <a:pt x="2785828" y="5724572"/>
                  <a:pt x="2784185" y="5725196"/>
                </a:cubicBezTo>
                <a:close/>
                <a:moveTo>
                  <a:pt x="3400863" y="5688742"/>
                </a:moveTo>
                <a:cubicBezTo>
                  <a:pt x="3417086" y="5689823"/>
                  <a:pt x="3429713" y="5696528"/>
                  <a:pt x="3436747" y="5711757"/>
                </a:cubicBezTo>
                <a:cubicBezTo>
                  <a:pt x="3414586" y="5699920"/>
                  <a:pt x="3420135" y="5744479"/>
                  <a:pt x="3403876" y="5744637"/>
                </a:cubicBezTo>
                <a:cubicBezTo>
                  <a:pt x="3404889" y="5723051"/>
                  <a:pt x="3396017" y="5716382"/>
                  <a:pt x="3400863" y="5688742"/>
                </a:cubicBezTo>
                <a:close/>
                <a:moveTo>
                  <a:pt x="2803064" y="5614710"/>
                </a:moveTo>
                <a:cubicBezTo>
                  <a:pt x="2796712" y="5616733"/>
                  <a:pt x="2792571" y="5623237"/>
                  <a:pt x="2793429" y="5639946"/>
                </a:cubicBezTo>
                <a:cubicBezTo>
                  <a:pt x="2819344" y="5646502"/>
                  <a:pt x="2801558" y="5665850"/>
                  <a:pt x="2796827" y="5686820"/>
                </a:cubicBezTo>
                <a:cubicBezTo>
                  <a:pt x="2809922" y="5710178"/>
                  <a:pt x="2822393" y="5671632"/>
                  <a:pt x="2811371" y="5716576"/>
                </a:cubicBezTo>
                <a:cubicBezTo>
                  <a:pt x="2821495" y="5713764"/>
                  <a:pt x="2825323" y="5698382"/>
                  <a:pt x="2838222" y="5701271"/>
                </a:cubicBezTo>
                <a:cubicBezTo>
                  <a:pt x="2839358" y="5673753"/>
                  <a:pt x="2833141" y="5650856"/>
                  <a:pt x="2825947" y="5616357"/>
                </a:cubicBezTo>
                <a:cubicBezTo>
                  <a:pt x="2817974" y="5615143"/>
                  <a:pt x="2809417" y="5612687"/>
                  <a:pt x="2803064" y="5614710"/>
                </a:cubicBezTo>
                <a:close/>
                <a:moveTo>
                  <a:pt x="2191189" y="5592032"/>
                </a:moveTo>
                <a:cubicBezTo>
                  <a:pt x="2184426" y="5608142"/>
                  <a:pt x="2157300" y="5582898"/>
                  <a:pt x="2163633" y="5625645"/>
                </a:cubicBezTo>
                <a:cubicBezTo>
                  <a:pt x="2171881" y="5612808"/>
                  <a:pt x="2193496" y="5626644"/>
                  <a:pt x="2191189" y="5592032"/>
                </a:cubicBezTo>
                <a:close/>
                <a:moveTo>
                  <a:pt x="2133946" y="5580053"/>
                </a:moveTo>
                <a:cubicBezTo>
                  <a:pt x="2140504" y="5578503"/>
                  <a:pt x="2144246" y="5581259"/>
                  <a:pt x="2143425" y="5604484"/>
                </a:cubicBezTo>
                <a:cubicBezTo>
                  <a:pt x="2123292" y="5597891"/>
                  <a:pt x="2109651" y="5623524"/>
                  <a:pt x="2107579" y="5581470"/>
                </a:cubicBezTo>
                <a:cubicBezTo>
                  <a:pt x="2118015" y="5587463"/>
                  <a:pt x="2127388" y="5581603"/>
                  <a:pt x="2133946" y="5580053"/>
                </a:cubicBezTo>
                <a:close/>
                <a:moveTo>
                  <a:pt x="3527474" y="5546970"/>
                </a:moveTo>
                <a:cubicBezTo>
                  <a:pt x="3532944" y="5559346"/>
                  <a:pt x="3567851" y="5570677"/>
                  <a:pt x="3552096" y="5587099"/>
                </a:cubicBezTo>
                <a:cubicBezTo>
                  <a:pt x="3546511" y="5574804"/>
                  <a:pt x="3511641" y="5563239"/>
                  <a:pt x="3527474" y="5546970"/>
                </a:cubicBezTo>
                <a:close/>
                <a:moveTo>
                  <a:pt x="2445427" y="5540536"/>
                </a:moveTo>
                <a:cubicBezTo>
                  <a:pt x="2424006" y="5563546"/>
                  <a:pt x="2411965" y="5605447"/>
                  <a:pt x="2384605" y="5616353"/>
                </a:cubicBezTo>
                <a:cubicBezTo>
                  <a:pt x="2381203" y="5569637"/>
                  <a:pt x="2412355" y="5592958"/>
                  <a:pt x="2413295" y="5555028"/>
                </a:cubicBezTo>
                <a:cubicBezTo>
                  <a:pt x="2392813" y="5553255"/>
                  <a:pt x="2377448" y="5561927"/>
                  <a:pt x="2379677" y="5606487"/>
                </a:cubicBezTo>
                <a:cubicBezTo>
                  <a:pt x="2342385" y="5604484"/>
                  <a:pt x="2326635" y="5597738"/>
                  <a:pt x="2305763" y="5615738"/>
                </a:cubicBezTo>
                <a:cubicBezTo>
                  <a:pt x="2320422" y="5650969"/>
                  <a:pt x="2327341" y="5605560"/>
                  <a:pt x="2346805" y="5639485"/>
                </a:cubicBezTo>
                <a:cubicBezTo>
                  <a:pt x="2343247" y="5681923"/>
                  <a:pt x="2325186" y="5665077"/>
                  <a:pt x="2333476" y="5711951"/>
                </a:cubicBezTo>
                <a:cubicBezTo>
                  <a:pt x="2353683" y="5696609"/>
                  <a:pt x="2348410" y="5629230"/>
                  <a:pt x="2378622" y="5634240"/>
                </a:cubicBezTo>
                <a:cubicBezTo>
                  <a:pt x="2395468" y="5645919"/>
                  <a:pt x="2376082" y="5670552"/>
                  <a:pt x="2397659" y="5682923"/>
                </a:cubicBezTo>
                <a:cubicBezTo>
                  <a:pt x="2415835" y="5673482"/>
                  <a:pt x="2430925" y="5657485"/>
                  <a:pt x="2446560" y="5642722"/>
                </a:cubicBezTo>
                <a:cubicBezTo>
                  <a:pt x="2445776" y="5623601"/>
                  <a:pt x="2433153" y="5622868"/>
                  <a:pt x="2432369" y="5603828"/>
                </a:cubicBezTo>
                <a:cubicBezTo>
                  <a:pt x="2445308" y="5579005"/>
                  <a:pt x="2462507" y="5620711"/>
                  <a:pt x="2484631" y="5610344"/>
                </a:cubicBezTo>
                <a:cubicBezTo>
                  <a:pt x="2479353" y="5561118"/>
                  <a:pt x="2437450" y="5615277"/>
                  <a:pt x="2445427" y="5540536"/>
                </a:cubicBezTo>
                <a:close/>
                <a:moveTo>
                  <a:pt x="3007359" y="5540280"/>
                </a:moveTo>
                <a:cubicBezTo>
                  <a:pt x="3003509" y="5538335"/>
                  <a:pt x="2999661" y="5539282"/>
                  <a:pt x="2996964" y="5545044"/>
                </a:cubicBezTo>
                <a:cubicBezTo>
                  <a:pt x="2994383" y="5569135"/>
                  <a:pt x="3016860" y="5554914"/>
                  <a:pt x="3011077" y="5583898"/>
                </a:cubicBezTo>
                <a:cubicBezTo>
                  <a:pt x="3030483" y="5577973"/>
                  <a:pt x="3018910" y="5546114"/>
                  <a:pt x="3007359" y="5540280"/>
                </a:cubicBezTo>
                <a:close/>
                <a:moveTo>
                  <a:pt x="3419704" y="5540123"/>
                </a:moveTo>
                <a:cubicBezTo>
                  <a:pt x="3409145" y="5540156"/>
                  <a:pt x="3391027" y="5570976"/>
                  <a:pt x="3374402" y="5564704"/>
                </a:cubicBezTo>
                <a:cubicBezTo>
                  <a:pt x="3397388" y="5592457"/>
                  <a:pt x="3404852" y="5562393"/>
                  <a:pt x="3427407" y="5552871"/>
                </a:cubicBezTo>
                <a:cubicBezTo>
                  <a:pt x="3425905" y="5543523"/>
                  <a:pt x="3423221" y="5540111"/>
                  <a:pt x="3419704" y="5540123"/>
                </a:cubicBezTo>
                <a:close/>
                <a:moveTo>
                  <a:pt x="3150348" y="5518024"/>
                </a:moveTo>
                <a:cubicBezTo>
                  <a:pt x="3133538" y="5532710"/>
                  <a:pt x="3146441" y="5545894"/>
                  <a:pt x="3142530" y="5581971"/>
                </a:cubicBezTo>
                <a:cubicBezTo>
                  <a:pt x="3157775" y="5583590"/>
                  <a:pt x="3156996" y="5531398"/>
                  <a:pt x="3150348" y="5518024"/>
                </a:cubicBezTo>
                <a:close/>
                <a:moveTo>
                  <a:pt x="3257832" y="5464620"/>
                </a:moveTo>
                <a:cubicBezTo>
                  <a:pt x="3249532" y="5465297"/>
                  <a:pt x="3246124" y="5475935"/>
                  <a:pt x="3241111" y="5483104"/>
                </a:cubicBezTo>
                <a:cubicBezTo>
                  <a:pt x="3242790" y="5488846"/>
                  <a:pt x="3268003" y="5507733"/>
                  <a:pt x="3268003" y="5467762"/>
                </a:cubicBezTo>
                <a:cubicBezTo>
                  <a:pt x="3263908" y="5465276"/>
                  <a:pt x="3260598" y="5464395"/>
                  <a:pt x="3257832" y="5464620"/>
                </a:cubicBezTo>
                <a:close/>
                <a:moveTo>
                  <a:pt x="3034009" y="5452024"/>
                </a:moveTo>
                <a:cubicBezTo>
                  <a:pt x="3028625" y="5453020"/>
                  <a:pt x="3020709" y="5458434"/>
                  <a:pt x="3011073" y="5454076"/>
                </a:cubicBezTo>
                <a:cubicBezTo>
                  <a:pt x="3011697" y="5478555"/>
                  <a:pt x="2999230" y="5476511"/>
                  <a:pt x="2989106" y="5479093"/>
                </a:cubicBezTo>
                <a:cubicBezTo>
                  <a:pt x="3002903" y="5526429"/>
                  <a:pt x="2962759" y="5507773"/>
                  <a:pt x="2955139" y="5539763"/>
                </a:cubicBezTo>
                <a:cubicBezTo>
                  <a:pt x="2959747" y="5555683"/>
                  <a:pt x="2976909" y="5552563"/>
                  <a:pt x="2985745" y="5562162"/>
                </a:cubicBezTo>
                <a:cubicBezTo>
                  <a:pt x="2985745" y="5524462"/>
                  <a:pt x="3012481" y="5452882"/>
                  <a:pt x="3041757" y="5476511"/>
                </a:cubicBezTo>
                <a:cubicBezTo>
                  <a:pt x="3042246" y="5454464"/>
                  <a:pt x="3039393" y="5451033"/>
                  <a:pt x="3034009" y="5452024"/>
                </a:cubicBezTo>
                <a:close/>
                <a:moveTo>
                  <a:pt x="2238999" y="5449685"/>
                </a:moveTo>
                <a:cubicBezTo>
                  <a:pt x="2230319" y="5461635"/>
                  <a:pt x="2239856" y="5510242"/>
                  <a:pt x="2225120" y="5531402"/>
                </a:cubicBezTo>
                <a:cubicBezTo>
                  <a:pt x="2227898" y="5547590"/>
                  <a:pt x="2236926" y="5538650"/>
                  <a:pt x="2235986" y="5523463"/>
                </a:cubicBezTo>
                <a:cubicBezTo>
                  <a:pt x="2240012" y="5528821"/>
                  <a:pt x="2244120" y="5534138"/>
                  <a:pt x="2251310" y="5534794"/>
                </a:cubicBezTo>
                <a:cubicBezTo>
                  <a:pt x="2254671" y="5494937"/>
                  <a:pt x="2250255" y="5467107"/>
                  <a:pt x="2238999" y="5449685"/>
                </a:cubicBezTo>
                <a:close/>
                <a:moveTo>
                  <a:pt x="2859114" y="5421742"/>
                </a:moveTo>
                <a:cubicBezTo>
                  <a:pt x="2871294" y="5424850"/>
                  <a:pt x="2885231" y="5435691"/>
                  <a:pt x="2896467" y="5430410"/>
                </a:cubicBezTo>
                <a:cubicBezTo>
                  <a:pt x="2895683" y="5452150"/>
                  <a:pt x="2886380" y="5456391"/>
                  <a:pt x="2888998" y="5485066"/>
                </a:cubicBezTo>
                <a:cubicBezTo>
                  <a:pt x="2876645" y="5483371"/>
                  <a:pt x="2872973" y="5498983"/>
                  <a:pt x="2857259" y="5490465"/>
                </a:cubicBezTo>
                <a:cubicBezTo>
                  <a:pt x="2865389" y="5454962"/>
                  <a:pt x="2846039" y="5461437"/>
                  <a:pt x="2832283" y="5459474"/>
                </a:cubicBezTo>
                <a:cubicBezTo>
                  <a:pt x="2836506" y="5423260"/>
                  <a:pt x="2846930" y="5418634"/>
                  <a:pt x="2859114" y="5421742"/>
                </a:cubicBezTo>
                <a:close/>
                <a:moveTo>
                  <a:pt x="3334025" y="5392633"/>
                </a:moveTo>
                <a:cubicBezTo>
                  <a:pt x="3333360" y="5411099"/>
                  <a:pt x="3347781" y="5406243"/>
                  <a:pt x="3343012" y="5430872"/>
                </a:cubicBezTo>
                <a:cubicBezTo>
                  <a:pt x="3335822" y="5429637"/>
                  <a:pt x="3331325" y="5433878"/>
                  <a:pt x="3326950" y="5438273"/>
                </a:cubicBezTo>
                <a:cubicBezTo>
                  <a:pt x="3330311" y="5425089"/>
                  <a:pt x="3322805" y="5389821"/>
                  <a:pt x="3334025" y="5392633"/>
                </a:cubicBezTo>
                <a:close/>
                <a:moveTo>
                  <a:pt x="3476303" y="5382884"/>
                </a:moveTo>
                <a:cubicBezTo>
                  <a:pt x="3489362" y="5383038"/>
                  <a:pt x="3497803" y="5390323"/>
                  <a:pt x="3501673" y="5404583"/>
                </a:cubicBezTo>
                <a:cubicBezTo>
                  <a:pt x="3487211" y="5395061"/>
                  <a:pt x="3487601" y="5415915"/>
                  <a:pt x="3475212" y="5410403"/>
                </a:cubicBezTo>
                <a:cubicBezTo>
                  <a:pt x="3475602" y="5401269"/>
                  <a:pt x="3475955" y="5392055"/>
                  <a:pt x="3476303" y="5382884"/>
                </a:cubicBezTo>
                <a:close/>
                <a:moveTo>
                  <a:pt x="2283791" y="5381035"/>
                </a:moveTo>
                <a:cubicBezTo>
                  <a:pt x="2261939" y="5383811"/>
                  <a:pt x="2259751" y="5456662"/>
                  <a:pt x="2286020" y="5455545"/>
                </a:cubicBezTo>
                <a:cubicBezTo>
                  <a:pt x="2285626" y="5444752"/>
                  <a:pt x="2287854" y="5439277"/>
                  <a:pt x="2291999" y="5437735"/>
                </a:cubicBezTo>
                <a:cubicBezTo>
                  <a:pt x="2280037" y="5406550"/>
                  <a:pt x="2277069" y="5440936"/>
                  <a:pt x="2283791" y="5381035"/>
                </a:cubicBezTo>
                <a:close/>
                <a:moveTo>
                  <a:pt x="3434872" y="5368389"/>
                </a:moveTo>
                <a:cubicBezTo>
                  <a:pt x="3443551" y="5369429"/>
                  <a:pt x="3452267" y="5370550"/>
                  <a:pt x="3460984" y="5371590"/>
                </a:cubicBezTo>
                <a:cubicBezTo>
                  <a:pt x="3465831" y="5384422"/>
                  <a:pt x="3464735" y="5406279"/>
                  <a:pt x="3469544" y="5419152"/>
                </a:cubicBezTo>
                <a:cubicBezTo>
                  <a:pt x="3457151" y="5384503"/>
                  <a:pt x="3437490" y="5408784"/>
                  <a:pt x="3434872" y="5368389"/>
                </a:cubicBezTo>
                <a:close/>
                <a:moveTo>
                  <a:pt x="3425059" y="5348462"/>
                </a:moveTo>
                <a:cubicBezTo>
                  <a:pt x="3427054" y="5374402"/>
                  <a:pt x="3436591" y="5388663"/>
                  <a:pt x="3438155" y="5415105"/>
                </a:cubicBezTo>
                <a:cubicBezTo>
                  <a:pt x="3410909" y="5411868"/>
                  <a:pt x="3427522" y="5440123"/>
                  <a:pt x="3410520" y="5448641"/>
                </a:cubicBezTo>
                <a:cubicBezTo>
                  <a:pt x="3403835" y="5433186"/>
                  <a:pt x="3393477" y="5422932"/>
                  <a:pt x="3380303" y="5417072"/>
                </a:cubicBezTo>
                <a:cubicBezTo>
                  <a:pt x="3359858" y="5463906"/>
                  <a:pt x="3401294" y="5461093"/>
                  <a:pt x="3376942" y="5500060"/>
                </a:cubicBezTo>
                <a:cubicBezTo>
                  <a:pt x="3426861" y="5529666"/>
                  <a:pt x="3458128" y="5500141"/>
                  <a:pt x="3517739" y="5527198"/>
                </a:cubicBezTo>
                <a:cubicBezTo>
                  <a:pt x="3520477" y="5552794"/>
                  <a:pt x="3506602" y="5544389"/>
                  <a:pt x="3505740" y="5562814"/>
                </a:cubicBezTo>
                <a:cubicBezTo>
                  <a:pt x="3530248" y="5565744"/>
                  <a:pt x="3539592" y="5591842"/>
                  <a:pt x="3539748" y="5631966"/>
                </a:cubicBezTo>
                <a:cubicBezTo>
                  <a:pt x="3525557" y="5642220"/>
                  <a:pt x="3498821" y="5628882"/>
                  <a:pt x="3506520" y="5674097"/>
                </a:cubicBezTo>
                <a:cubicBezTo>
                  <a:pt x="3486899" y="5664227"/>
                  <a:pt x="3489403" y="5699191"/>
                  <a:pt x="3474079" y="5697916"/>
                </a:cubicBezTo>
                <a:cubicBezTo>
                  <a:pt x="3470755" y="5667966"/>
                  <a:pt x="3483419" y="5670394"/>
                  <a:pt x="3486313" y="5653013"/>
                </a:cubicBezTo>
                <a:cubicBezTo>
                  <a:pt x="3448320" y="5658213"/>
                  <a:pt x="3414037" y="5606216"/>
                  <a:pt x="3387025" y="5640561"/>
                </a:cubicBezTo>
                <a:cubicBezTo>
                  <a:pt x="3386833" y="5652317"/>
                  <a:pt x="3393206" y="5654166"/>
                  <a:pt x="3391170" y="5668933"/>
                </a:cubicBezTo>
                <a:cubicBezTo>
                  <a:pt x="3381202" y="5684890"/>
                  <a:pt x="3376081" y="5663033"/>
                  <a:pt x="3365374" y="5656404"/>
                </a:cubicBezTo>
                <a:cubicBezTo>
                  <a:pt x="3370688" y="5670394"/>
                  <a:pt x="3370101" y="5679686"/>
                  <a:pt x="3359079" y="5683465"/>
                </a:cubicBezTo>
                <a:cubicBezTo>
                  <a:pt x="3358648" y="5672401"/>
                  <a:pt x="3360995" y="5657367"/>
                  <a:pt x="3354897" y="5655057"/>
                </a:cubicBezTo>
                <a:cubicBezTo>
                  <a:pt x="3349816" y="5668043"/>
                  <a:pt x="3349344" y="5690284"/>
                  <a:pt x="3332929" y="5680187"/>
                </a:cubicBezTo>
                <a:cubicBezTo>
                  <a:pt x="3348368" y="5642297"/>
                  <a:pt x="3321554" y="5662454"/>
                  <a:pt x="3319091" y="5632043"/>
                </a:cubicBezTo>
                <a:cubicBezTo>
                  <a:pt x="3334140" y="5623216"/>
                  <a:pt x="3346689" y="5624799"/>
                  <a:pt x="3360876" y="5637324"/>
                </a:cubicBezTo>
                <a:cubicBezTo>
                  <a:pt x="3351807" y="5618397"/>
                  <a:pt x="3364668" y="5620902"/>
                  <a:pt x="3362752" y="5591145"/>
                </a:cubicBezTo>
                <a:cubicBezTo>
                  <a:pt x="3353608" y="5587791"/>
                  <a:pt x="3336253" y="5597159"/>
                  <a:pt x="3342622" y="5570098"/>
                </a:cubicBezTo>
                <a:cubicBezTo>
                  <a:pt x="3370101" y="5579503"/>
                  <a:pt x="3372211" y="5537222"/>
                  <a:pt x="3386636" y="5519873"/>
                </a:cubicBezTo>
                <a:cubicBezTo>
                  <a:pt x="3365021" y="5520298"/>
                  <a:pt x="3351926" y="5527659"/>
                  <a:pt x="3339651" y="5514013"/>
                </a:cubicBezTo>
                <a:cubicBezTo>
                  <a:pt x="3342425" y="5493083"/>
                  <a:pt x="3360995" y="5504264"/>
                  <a:pt x="3366859" y="5489615"/>
                </a:cubicBezTo>
                <a:cubicBezTo>
                  <a:pt x="3357827" y="5470344"/>
                  <a:pt x="3347822" y="5484334"/>
                  <a:pt x="3335511" y="5485609"/>
                </a:cubicBezTo>
                <a:cubicBezTo>
                  <a:pt x="3337386" y="5468300"/>
                  <a:pt x="3330504" y="5464521"/>
                  <a:pt x="3331797" y="5448103"/>
                </a:cubicBezTo>
                <a:cubicBezTo>
                  <a:pt x="3339614" y="5443979"/>
                  <a:pt x="3358336" y="5462170"/>
                  <a:pt x="3358299" y="5442166"/>
                </a:cubicBezTo>
                <a:cubicBezTo>
                  <a:pt x="3344305" y="5408205"/>
                  <a:pt x="3374480" y="5431450"/>
                  <a:pt x="3366465" y="5368931"/>
                </a:cubicBezTo>
                <a:cubicBezTo>
                  <a:pt x="3380459" y="5387894"/>
                  <a:pt x="3408020" y="5386081"/>
                  <a:pt x="3411652" y="5421005"/>
                </a:cubicBezTo>
                <a:cubicBezTo>
                  <a:pt x="3417049" y="5395527"/>
                  <a:pt x="3405283" y="5396182"/>
                  <a:pt x="3408250" y="5374131"/>
                </a:cubicBezTo>
                <a:cubicBezTo>
                  <a:pt x="3429672" y="5381302"/>
                  <a:pt x="3404265" y="5348847"/>
                  <a:pt x="3425059" y="5348462"/>
                </a:cubicBezTo>
                <a:close/>
                <a:moveTo>
                  <a:pt x="2847566" y="5340713"/>
                </a:moveTo>
                <a:cubicBezTo>
                  <a:pt x="2856516" y="5347188"/>
                  <a:pt x="2878759" y="5333505"/>
                  <a:pt x="2878562" y="5353974"/>
                </a:cubicBezTo>
                <a:cubicBezTo>
                  <a:pt x="2870473" y="5370084"/>
                  <a:pt x="2849519" y="5375058"/>
                  <a:pt x="2847566" y="5340713"/>
                </a:cubicBezTo>
                <a:close/>
                <a:moveTo>
                  <a:pt x="3257662" y="5334821"/>
                </a:moveTo>
                <a:cubicBezTo>
                  <a:pt x="3245789" y="5337576"/>
                  <a:pt x="3232805" y="5345476"/>
                  <a:pt x="3225788" y="5342064"/>
                </a:cubicBezTo>
                <a:cubicBezTo>
                  <a:pt x="3228484" y="5363881"/>
                  <a:pt x="3242166" y="5368854"/>
                  <a:pt x="3244821" y="5390711"/>
                </a:cubicBezTo>
                <a:cubicBezTo>
                  <a:pt x="3247205" y="5374058"/>
                  <a:pt x="3257095" y="5318475"/>
                  <a:pt x="3266866" y="5365807"/>
                </a:cubicBezTo>
                <a:cubicBezTo>
                  <a:pt x="3271286" y="5361339"/>
                  <a:pt x="3275702" y="5357175"/>
                  <a:pt x="3282855" y="5358446"/>
                </a:cubicBezTo>
                <a:cubicBezTo>
                  <a:pt x="3280294" y="5334452"/>
                  <a:pt x="3269538" y="5332065"/>
                  <a:pt x="3257662" y="5334821"/>
                </a:cubicBezTo>
                <a:close/>
                <a:moveTo>
                  <a:pt x="2191112" y="5332312"/>
                </a:moveTo>
                <a:cubicBezTo>
                  <a:pt x="2193459" y="5354820"/>
                  <a:pt x="2196976" y="5375366"/>
                  <a:pt x="2193381" y="5406821"/>
                </a:cubicBezTo>
                <a:cubicBezTo>
                  <a:pt x="2172468" y="5401423"/>
                  <a:pt x="2152922" y="5393637"/>
                  <a:pt x="2147882" y="5363881"/>
                </a:cubicBezTo>
                <a:cubicBezTo>
                  <a:pt x="2167892" y="5363225"/>
                  <a:pt x="2168360" y="5344569"/>
                  <a:pt x="2191112" y="5332312"/>
                </a:cubicBezTo>
                <a:close/>
                <a:moveTo>
                  <a:pt x="2228440" y="5318512"/>
                </a:moveTo>
                <a:cubicBezTo>
                  <a:pt x="2228206" y="5341639"/>
                  <a:pt x="2237275" y="5348539"/>
                  <a:pt x="2221755" y="5354707"/>
                </a:cubicBezTo>
                <a:cubicBezTo>
                  <a:pt x="2220466" y="5362456"/>
                  <a:pt x="2223400" y="5363610"/>
                  <a:pt x="2226605" y="5364613"/>
                </a:cubicBezTo>
                <a:cubicBezTo>
                  <a:pt x="2230044" y="5364998"/>
                  <a:pt x="2233561" y="5365463"/>
                  <a:pt x="2237000" y="5365924"/>
                </a:cubicBezTo>
                <a:cubicBezTo>
                  <a:pt x="2238330" y="5358215"/>
                  <a:pt x="2235322" y="5356863"/>
                  <a:pt x="2232195" y="5355977"/>
                </a:cubicBezTo>
                <a:cubicBezTo>
                  <a:pt x="2234928" y="5348114"/>
                  <a:pt x="2237472" y="5340057"/>
                  <a:pt x="2243451" y="5338904"/>
                </a:cubicBezTo>
                <a:cubicBezTo>
                  <a:pt x="2242786" y="5331385"/>
                  <a:pt x="2238564" y="5329074"/>
                  <a:pt x="2238953" y="5319859"/>
                </a:cubicBezTo>
                <a:cubicBezTo>
                  <a:pt x="2235437" y="5319362"/>
                  <a:pt x="2231961" y="5318896"/>
                  <a:pt x="2228440" y="5318512"/>
                </a:cubicBezTo>
                <a:close/>
                <a:moveTo>
                  <a:pt x="2292742" y="5289448"/>
                </a:moveTo>
                <a:cubicBezTo>
                  <a:pt x="2313655" y="5350004"/>
                  <a:pt x="2250723" y="5313692"/>
                  <a:pt x="2247908" y="5358098"/>
                </a:cubicBezTo>
                <a:cubicBezTo>
                  <a:pt x="2268587" y="5366038"/>
                  <a:pt x="2300990" y="5309957"/>
                  <a:pt x="2315883" y="5366539"/>
                </a:cubicBezTo>
                <a:cubicBezTo>
                  <a:pt x="2327181" y="5369546"/>
                  <a:pt x="2319556" y="5334161"/>
                  <a:pt x="2322958" y="5321171"/>
                </a:cubicBezTo>
                <a:cubicBezTo>
                  <a:pt x="2298528" y="5366038"/>
                  <a:pt x="2318226" y="5288485"/>
                  <a:pt x="2292742" y="5289448"/>
                </a:cubicBezTo>
                <a:close/>
                <a:moveTo>
                  <a:pt x="2103044" y="5172847"/>
                </a:moveTo>
                <a:cubicBezTo>
                  <a:pt x="2098784" y="5198520"/>
                  <a:pt x="2106561" y="5211931"/>
                  <a:pt x="2094525" y="5255297"/>
                </a:cubicBezTo>
                <a:cubicBezTo>
                  <a:pt x="2111018" y="5265628"/>
                  <a:pt x="2103044" y="5226079"/>
                  <a:pt x="2111646" y="5220373"/>
                </a:cubicBezTo>
                <a:cubicBezTo>
                  <a:pt x="2122082" y="5227426"/>
                  <a:pt x="2111252" y="5267130"/>
                  <a:pt x="2131110" y="5259805"/>
                </a:cubicBezTo>
                <a:cubicBezTo>
                  <a:pt x="2123682" y="5224035"/>
                  <a:pt x="2113365" y="5200677"/>
                  <a:pt x="2113521" y="5174195"/>
                </a:cubicBezTo>
                <a:cubicBezTo>
                  <a:pt x="2108634" y="5179322"/>
                  <a:pt x="2103668" y="5184142"/>
                  <a:pt x="2103044" y="5172847"/>
                </a:cubicBezTo>
                <a:close/>
                <a:moveTo>
                  <a:pt x="1663184" y="5136037"/>
                </a:moveTo>
                <a:cubicBezTo>
                  <a:pt x="1646961" y="5129558"/>
                  <a:pt x="1648369" y="5159165"/>
                  <a:pt x="1635898" y="5160435"/>
                </a:cubicBezTo>
                <a:cubicBezTo>
                  <a:pt x="1638832" y="5173308"/>
                  <a:pt x="1646416" y="5179014"/>
                  <a:pt x="1656068" y="5181483"/>
                </a:cubicBezTo>
                <a:cubicBezTo>
                  <a:pt x="1661345" y="5212202"/>
                  <a:pt x="1638869" y="5186416"/>
                  <a:pt x="1644146" y="5217135"/>
                </a:cubicBezTo>
                <a:cubicBezTo>
                  <a:pt x="1650753" y="5227159"/>
                  <a:pt x="1653413" y="5243310"/>
                  <a:pt x="1663926" y="5247474"/>
                </a:cubicBezTo>
                <a:cubicBezTo>
                  <a:pt x="1664238" y="5275146"/>
                  <a:pt x="1647076" y="5301823"/>
                  <a:pt x="1666582" y="5312729"/>
                </a:cubicBezTo>
                <a:cubicBezTo>
                  <a:pt x="1661813" y="5320863"/>
                  <a:pt x="1653491" y="5317164"/>
                  <a:pt x="1634843" y="5317933"/>
                </a:cubicBezTo>
                <a:cubicBezTo>
                  <a:pt x="1650675" y="5334201"/>
                  <a:pt x="1668030" y="5348114"/>
                  <a:pt x="1674399" y="5378526"/>
                </a:cubicBezTo>
                <a:cubicBezTo>
                  <a:pt x="1662207" y="5296619"/>
                  <a:pt x="1713217" y="5291568"/>
                  <a:pt x="1712043" y="5225617"/>
                </a:cubicBezTo>
                <a:cubicBezTo>
                  <a:pt x="1702584" y="5232825"/>
                  <a:pt x="1702075" y="5258534"/>
                  <a:pt x="1689686" y="5260040"/>
                </a:cubicBezTo>
                <a:cubicBezTo>
                  <a:pt x="1675885" y="5249744"/>
                  <a:pt x="1695431" y="5226504"/>
                  <a:pt x="1701644" y="5224343"/>
                </a:cubicBezTo>
                <a:cubicBezTo>
                  <a:pt x="1700315" y="5203643"/>
                  <a:pt x="1671469" y="5208119"/>
                  <a:pt x="1679993" y="5240186"/>
                </a:cubicBezTo>
                <a:cubicBezTo>
                  <a:pt x="1666036" y="5202874"/>
                  <a:pt x="1659039" y="5179399"/>
                  <a:pt x="1663184" y="5136037"/>
                </a:cubicBezTo>
                <a:close/>
                <a:moveTo>
                  <a:pt x="2628191" y="5127893"/>
                </a:moveTo>
                <a:cubicBezTo>
                  <a:pt x="2622547" y="5128904"/>
                  <a:pt x="2617563" y="5131199"/>
                  <a:pt x="2614171" y="5135187"/>
                </a:cubicBezTo>
                <a:cubicBezTo>
                  <a:pt x="2627849" y="5167529"/>
                  <a:pt x="2650326" y="5146405"/>
                  <a:pt x="2671669" y="5142435"/>
                </a:cubicBezTo>
                <a:cubicBezTo>
                  <a:pt x="2669228" y="5136405"/>
                  <a:pt x="2658242" y="5130602"/>
                  <a:pt x="2646172" y="5128304"/>
                </a:cubicBezTo>
                <a:cubicBezTo>
                  <a:pt x="2640139" y="5127155"/>
                  <a:pt x="2633835" y="5126881"/>
                  <a:pt x="2628191" y="5127893"/>
                </a:cubicBezTo>
                <a:close/>
                <a:moveTo>
                  <a:pt x="1696712" y="5125681"/>
                </a:moveTo>
                <a:cubicBezTo>
                  <a:pt x="1690211" y="5124645"/>
                  <a:pt x="1682943" y="5129910"/>
                  <a:pt x="1678897" y="5138004"/>
                </a:cubicBezTo>
                <a:cubicBezTo>
                  <a:pt x="1687339" y="5154883"/>
                  <a:pt x="1692694" y="5138311"/>
                  <a:pt x="1709893" y="5151144"/>
                </a:cubicBezTo>
                <a:cubicBezTo>
                  <a:pt x="1708937" y="5134050"/>
                  <a:pt x="1703208" y="5126717"/>
                  <a:pt x="1696712" y="5125681"/>
                </a:cubicBezTo>
                <a:close/>
                <a:moveTo>
                  <a:pt x="2541349" y="5116726"/>
                </a:moveTo>
                <a:cubicBezTo>
                  <a:pt x="2538924" y="5130408"/>
                  <a:pt x="2562845" y="5153151"/>
                  <a:pt x="2577582" y="5130602"/>
                </a:cubicBezTo>
                <a:cubicBezTo>
                  <a:pt x="2567343" y="5103695"/>
                  <a:pt x="2553189" y="5136693"/>
                  <a:pt x="2541349" y="5116726"/>
                </a:cubicBezTo>
                <a:close/>
                <a:moveTo>
                  <a:pt x="1070757" y="5107742"/>
                </a:moveTo>
                <a:cubicBezTo>
                  <a:pt x="1044915" y="5113525"/>
                  <a:pt x="1020838" y="5123698"/>
                  <a:pt x="1031196" y="5177048"/>
                </a:cubicBezTo>
                <a:cubicBezTo>
                  <a:pt x="1036240" y="5147676"/>
                  <a:pt x="1052187" y="5147676"/>
                  <a:pt x="1062898" y="5171843"/>
                </a:cubicBezTo>
                <a:cubicBezTo>
                  <a:pt x="1070207" y="5157388"/>
                  <a:pt x="1078414" y="5123431"/>
                  <a:pt x="1070757" y="5107742"/>
                </a:cubicBezTo>
                <a:close/>
                <a:moveTo>
                  <a:pt x="1119126" y="5078373"/>
                </a:moveTo>
                <a:cubicBezTo>
                  <a:pt x="1115116" y="5078008"/>
                  <a:pt x="1110731" y="5080027"/>
                  <a:pt x="1106652" y="5083696"/>
                </a:cubicBezTo>
                <a:cubicBezTo>
                  <a:pt x="1098490" y="5091033"/>
                  <a:pt x="1091555" y="5104970"/>
                  <a:pt x="1091280" y="5119615"/>
                </a:cubicBezTo>
                <a:cubicBezTo>
                  <a:pt x="1115476" y="5132338"/>
                  <a:pt x="1118365" y="5101655"/>
                  <a:pt x="1129350" y="5087354"/>
                </a:cubicBezTo>
                <a:cubicBezTo>
                  <a:pt x="1126771" y="5081486"/>
                  <a:pt x="1123136" y="5078737"/>
                  <a:pt x="1119126" y="5078373"/>
                </a:cubicBezTo>
                <a:close/>
                <a:moveTo>
                  <a:pt x="2048312" y="5076915"/>
                </a:moveTo>
                <a:cubicBezTo>
                  <a:pt x="2040939" y="5078577"/>
                  <a:pt x="2016833" y="5097780"/>
                  <a:pt x="2006338" y="5095755"/>
                </a:cubicBezTo>
                <a:cubicBezTo>
                  <a:pt x="2029049" y="5112562"/>
                  <a:pt x="2020254" y="5164636"/>
                  <a:pt x="1998131" y="5168918"/>
                </a:cubicBezTo>
                <a:cubicBezTo>
                  <a:pt x="1999928" y="5182600"/>
                  <a:pt x="2002821" y="5168606"/>
                  <a:pt x="2008608" y="5170265"/>
                </a:cubicBezTo>
                <a:cubicBezTo>
                  <a:pt x="2015293" y="5177128"/>
                  <a:pt x="2017521" y="5191118"/>
                  <a:pt x="2017521" y="5208427"/>
                </a:cubicBezTo>
                <a:cubicBezTo>
                  <a:pt x="2037182" y="5186647"/>
                  <a:pt x="2048788" y="5203493"/>
                  <a:pt x="2055982" y="5166914"/>
                </a:cubicBezTo>
                <a:cubicBezTo>
                  <a:pt x="2024867" y="5171192"/>
                  <a:pt x="2051213" y="5136652"/>
                  <a:pt x="2030612" y="5145211"/>
                </a:cubicBezTo>
                <a:cubicBezTo>
                  <a:pt x="2039801" y="5112602"/>
                  <a:pt x="2026394" y="5092056"/>
                  <a:pt x="2048985" y="5082534"/>
                </a:cubicBezTo>
                <a:cubicBezTo>
                  <a:pt x="2051369" y="5077755"/>
                  <a:pt x="2050770" y="5076360"/>
                  <a:pt x="2048312" y="5076915"/>
                </a:cubicBezTo>
                <a:close/>
                <a:moveTo>
                  <a:pt x="2080962" y="5068079"/>
                </a:moveTo>
                <a:cubicBezTo>
                  <a:pt x="2081430" y="5078985"/>
                  <a:pt x="2079164" y="5084307"/>
                  <a:pt x="2075019" y="5085849"/>
                </a:cubicBezTo>
                <a:cubicBezTo>
                  <a:pt x="2078926" y="5100186"/>
                  <a:pt x="2087372" y="5107394"/>
                  <a:pt x="2100467" y="5107548"/>
                </a:cubicBezTo>
                <a:cubicBezTo>
                  <a:pt x="2104062" y="5079026"/>
                  <a:pt x="2097574" y="5065918"/>
                  <a:pt x="2080962" y="5068079"/>
                </a:cubicBezTo>
                <a:close/>
                <a:moveTo>
                  <a:pt x="2369983" y="5067387"/>
                </a:moveTo>
                <a:cubicBezTo>
                  <a:pt x="2358998" y="5074979"/>
                  <a:pt x="2357278" y="5101307"/>
                  <a:pt x="2356925" y="5130639"/>
                </a:cubicBezTo>
                <a:cubicBezTo>
                  <a:pt x="2390896" y="5142322"/>
                  <a:pt x="2346998" y="5174773"/>
                  <a:pt x="2369983" y="5197286"/>
                </a:cubicBezTo>
                <a:cubicBezTo>
                  <a:pt x="2401020" y="5178205"/>
                  <a:pt x="2350515" y="5105395"/>
                  <a:pt x="2394647" y="5107552"/>
                </a:cubicBezTo>
                <a:cubicBezTo>
                  <a:pt x="2392575" y="5062377"/>
                  <a:pt x="2360914" y="5142322"/>
                  <a:pt x="2369983" y="5067387"/>
                </a:cubicBezTo>
                <a:close/>
                <a:moveTo>
                  <a:pt x="2311816" y="4979507"/>
                </a:moveTo>
                <a:cubicBezTo>
                  <a:pt x="2321239" y="4980717"/>
                  <a:pt x="2329134" y="4986920"/>
                  <a:pt x="2330386" y="5006713"/>
                </a:cubicBezTo>
                <a:cubicBezTo>
                  <a:pt x="2320689" y="5017235"/>
                  <a:pt x="2293916" y="4998466"/>
                  <a:pt x="2284103" y="4982275"/>
                </a:cubicBezTo>
                <a:cubicBezTo>
                  <a:pt x="2291453" y="4982084"/>
                  <a:pt x="2302398" y="4978297"/>
                  <a:pt x="2311816" y="4979507"/>
                </a:cubicBezTo>
                <a:close/>
                <a:moveTo>
                  <a:pt x="2139281" y="4926999"/>
                </a:moveTo>
                <a:cubicBezTo>
                  <a:pt x="2146200" y="4927849"/>
                  <a:pt x="2153156" y="4928735"/>
                  <a:pt x="2160116" y="4929662"/>
                </a:cubicBezTo>
                <a:cubicBezTo>
                  <a:pt x="2152651" y="4973024"/>
                  <a:pt x="2129157" y="4977034"/>
                  <a:pt x="2145966" y="5020549"/>
                </a:cubicBezTo>
                <a:cubicBezTo>
                  <a:pt x="2139047" y="5019627"/>
                  <a:pt x="2132050" y="5018740"/>
                  <a:pt x="2125090" y="5017891"/>
                </a:cubicBezTo>
                <a:cubicBezTo>
                  <a:pt x="2132559" y="4971292"/>
                  <a:pt x="2135333" y="4977418"/>
                  <a:pt x="2139281" y="4926999"/>
                </a:cubicBezTo>
                <a:close/>
                <a:moveTo>
                  <a:pt x="1432178" y="4820402"/>
                </a:moveTo>
                <a:cubicBezTo>
                  <a:pt x="1431098" y="4820134"/>
                  <a:pt x="1429567" y="4821877"/>
                  <a:pt x="1427688" y="4823927"/>
                </a:cubicBezTo>
                <a:cubicBezTo>
                  <a:pt x="1423933" y="4828026"/>
                  <a:pt x="1418783" y="4833356"/>
                  <a:pt x="1413054" y="4826282"/>
                </a:cubicBezTo>
                <a:cubicBezTo>
                  <a:pt x="1410513" y="4850490"/>
                  <a:pt x="1423022" y="4851453"/>
                  <a:pt x="1432871" y="4856617"/>
                </a:cubicBezTo>
                <a:cubicBezTo>
                  <a:pt x="1434590" y="4841009"/>
                  <a:pt x="1424897" y="4831563"/>
                  <a:pt x="1433967" y="4828941"/>
                </a:cubicBezTo>
                <a:cubicBezTo>
                  <a:pt x="1433889" y="4822947"/>
                  <a:pt x="1433259" y="4820669"/>
                  <a:pt x="1432178" y="4820402"/>
                </a:cubicBezTo>
                <a:close/>
                <a:moveTo>
                  <a:pt x="2046642" y="4748454"/>
                </a:moveTo>
                <a:cubicBezTo>
                  <a:pt x="2066340" y="4759016"/>
                  <a:pt x="2044216" y="4785345"/>
                  <a:pt x="2043982" y="4812980"/>
                </a:cubicBezTo>
                <a:cubicBezTo>
                  <a:pt x="2015839" y="4802228"/>
                  <a:pt x="2005247" y="4827205"/>
                  <a:pt x="1985389" y="4833449"/>
                </a:cubicBezTo>
                <a:cubicBezTo>
                  <a:pt x="1984958" y="4815797"/>
                  <a:pt x="1992152" y="4813753"/>
                  <a:pt x="1992111" y="4797218"/>
                </a:cubicBezTo>
                <a:cubicBezTo>
                  <a:pt x="2002588" y="4798489"/>
                  <a:pt x="2013023" y="4799836"/>
                  <a:pt x="2023537" y="4801071"/>
                </a:cubicBezTo>
                <a:cubicBezTo>
                  <a:pt x="2030222" y="4781529"/>
                  <a:pt x="2031552" y="4750999"/>
                  <a:pt x="2046642" y="4748454"/>
                </a:cubicBezTo>
                <a:close/>
                <a:moveTo>
                  <a:pt x="1982417" y="4647583"/>
                </a:moveTo>
                <a:cubicBezTo>
                  <a:pt x="1987658" y="4648235"/>
                  <a:pt x="1992853" y="4648931"/>
                  <a:pt x="1998094" y="4649546"/>
                </a:cubicBezTo>
                <a:cubicBezTo>
                  <a:pt x="1997232" y="4677724"/>
                  <a:pt x="1991487" y="4695995"/>
                  <a:pt x="1980189" y="4702895"/>
                </a:cubicBezTo>
                <a:cubicBezTo>
                  <a:pt x="1980932" y="4684393"/>
                  <a:pt x="1981716" y="4666045"/>
                  <a:pt x="1982417" y="4647583"/>
                </a:cubicBezTo>
                <a:close/>
                <a:moveTo>
                  <a:pt x="1211779" y="4423386"/>
                </a:moveTo>
                <a:cubicBezTo>
                  <a:pt x="1198150" y="4422212"/>
                  <a:pt x="1181592" y="4463465"/>
                  <a:pt x="1179655" y="4490931"/>
                </a:cubicBezTo>
                <a:cubicBezTo>
                  <a:pt x="1206588" y="4498102"/>
                  <a:pt x="1222379" y="4467189"/>
                  <a:pt x="1242824" y="4489584"/>
                </a:cubicBezTo>
                <a:cubicBezTo>
                  <a:pt x="1238757" y="4454890"/>
                  <a:pt x="1223122" y="4478479"/>
                  <a:pt x="1234617" y="4432843"/>
                </a:cubicBezTo>
                <a:cubicBezTo>
                  <a:pt x="1227620" y="4435154"/>
                  <a:pt x="1225703" y="4448031"/>
                  <a:pt x="1218120" y="4449302"/>
                </a:cubicBezTo>
                <a:cubicBezTo>
                  <a:pt x="1210265" y="4443365"/>
                  <a:pt x="1218161" y="4439626"/>
                  <a:pt x="1223787" y="4440783"/>
                </a:cubicBezTo>
                <a:cubicBezTo>
                  <a:pt x="1220545" y="4428881"/>
                  <a:pt x="1216326" y="4423778"/>
                  <a:pt x="1211779" y="4423386"/>
                </a:cubicBezTo>
                <a:close/>
                <a:moveTo>
                  <a:pt x="1649535" y="4381648"/>
                </a:moveTo>
                <a:cubicBezTo>
                  <a:pt x="1652766" y="4380754"/>
                  <a:pt x="1656741" y="4381385"/>
                  <a:pt x="1662047" y="4384739"/>
                </a:cubicBezTo>
                <a:cubicBezTo>
                  <a:pt x="1662868" y="4406167"/>
                  <a:pt x="1659741" y="4420047"/>
                  <a:pt x="1654894" y="4430031"/>
                </a:cubicBezTo>
                <a:cubicBezTo>
                  <a:pt x="1641721" y="4424248"/>
                  <a:pt x="1631404" y="4414187"/>
                  <a:pt x="1624678" y="4398534"/>
                </a:cubicBezTo>
                <a:cubicBezTo>
                  <a:pt x="1636844" y="4400735"/>
                  <a:pt x="1639842" y="4384329"/>
                  <a:pt x="1649535" y="4381648"/>
                </a:cubicBezTo>
                <a:close/>
                <a:moveTo>
                  <a:pt x="1676209" y="4294766"/>
                </a:moveTo>
                <a:cubicBezTo>
                  <a:pt x="1682471" y="4295551"/>
                  <a:pt x="1688373" y="4305219"/>
                  <a:pt x="1685578" y="4322717"/>
                </a:cubicBezTo>
                <a:cubicBezTo>
                  <a:pt x="1678622" y="4321831"/>
                  <a:pt x="1671625" y="4320981"/>
                  <a:pt x="1664665" y="4320095"/>
                </a:cubicBezTo>
                <a:cubicBezTo>
                  <a:pt x="1663319" y="4302075"/>
                  <a:pt x="1669943" y="4293981"/>
                  <a:pt x="1676209" y="4294766"/>
                </a:cubicBezTo>
                <a:close/>
                <a:moveTo>
                  <a:pt x="1499204" y="4252874"/>
                </a:moveTo>
                <a:cubicBezTo>
                  <a:pt x="1510814" y="4261121"/>
                  <a:pt x="1540677" y="4241308"/>
                  <a:pt x="1535088" y="4275847"/>
                </a:cubicBezTo>
                <a:cubicBezTo>
                  <a:pt x="1530631" y="4298740"/>
                  <a:pt x="1519063" y="4240308"/>
                  <a:pt x="1513822" y="4282512"/>
                </a:cubicBezTo>
                <a:cubicBezTo>
                  <a:pt x="1525707" y="4298857"/>
                  <a:pt x="1536849" y="4316550"/>
                  <a:pt x="1542943" y="4341835"/>
                </a:cubicBezTo>
                <a:cubicBezTo>
                  <a:pt x="1530631" y="4339985"/>
                  <a:pt x="1526880" y="4355905"/>
                  <a:pt x="1511204" y="4347039"/>
                </a:cubicBezTo>
                <a:cubicBezTo>
                  <a:pt x="1512222" y="4313851"/>
                  <a:pt x="1490566" y="4315162"/>
                  <a:pt x="1470474" y="4314158"/>
                </a:cubicBezTo>
                <a:cubicBezTo>
                  <a:pt x="1472271" y="4277774"/>
                  <a:pt x="1499282" y="4292844"/>
                  <a:pt x="1499204" y="4252874"/>
                </a:cubicBezTo>
                <a:close/>
                <a:moveTo>
                  <a:pt x="1733309" y="3660845"/>
                </a:moveTo>
                <a:cubicBezTo>
                  <a:pt x="1730884" y="3684900"/>
                  <a:pt x="1733658" y="3700856"/>
                  <a:pt x="1747574" y="3699816"/>
                </a:cubicBezTo>
                <a:cubicBezTo>
                  <a:pt x="1746248" y="3683932"/>
                  <a:pt x="1752343" y="3682969"/>
                  <a:pt x="1758716" y="3682625"/>
                </a:cubicBezTo>
                <a:cubicBezTo>
                  <a:pt x="1754883" y="3668401"/>
                  <a:pt x="1742416" y="3667243"/>
                  <a:pt x="1733309" y="3660845"/>
                </a:cubicBezTo>
                <a:close/>
                <a:moveTo>
                  <a:pt x="1418602" y="3649207"/>
                </a:moveTo>
                <a:cubicBezTo>
                  <a:pt x="1435255" y="3658340"/>
                  <a:pt x="1444870" y="3678190"/>
                  <a:pt x="1447727" y="3708412"/>
                </a:cubicBezTo>
                <a:cubicBezTo>
                  <a:pt x="1440533" y="3720475"/>
                  <a:pt x="1421926" y="3709221"/>
                  <a:pt x="1420440" y="3732850"/>
                </a:cubicBezTo>
                <a:cubicBezTo>
                  <a:pt x="1432756" y="3750814"/>
                  <a:pt x="1452064" y="3723599"/>
                  <a:pt x="1455893" y="3765111"/>
                </a:cubicBezTo>
                <a:cubicBezTo>
                  <a:pt x="1441275" y="3791363"/>
                  <a:pt x="1436154" y="3772165"/>
                  <a:pt x="1419349" y="3760486"/>
                </a:cubicBezTo>
                <a:cubicBezTo>
                  <a:pt x="1406996" y="3784233"/>
                  <a:pt x="1408638" y="3804467"/>
                  <a:pt x="1416374" y="3834381"/>
                </a:cubicBezTo>
                <a:cubicBezTo>
                  <a:pt x="1390967" y="3844324"/>
                  <a:pt x="1404961" y="3794176"/>
                  <a:pt x="1380921" y="3802039"/>
                </a:cubicBezTo>
                <a:cubicBezTo>
                  <a:pt x="1409615" y="3741292"/>
                  <a:pt x="1390967" y="3704709"/>
                  <a:pt x="1418602" y="3649207"/>
                </a:cubicBezTo>
                <a:close/>
                <a:moveTo>
                  <a:pt x="1631404" y="3583215"/>
                </a:moveTo>
                <a:cubicBezTo>
                  <a:pt x="1695743" y="3631320"/>
                  <a:pt x="1720994" y="3544362"/>
                  <a:pt x="1755392" y="3635828"/>
                </a:cubicBezTo>
                <a:cubicBezTo>
                  <a:pt x="1749138" y="3636560"/>
                  <a:pt x="1740614" y="3632477"/>
                  <a:pt x="1739325" y="3643116"/>
                </a:cubicBezTo>
                <a:cubicBezTo>
                  <a:pt x="1776850" y="3629317"/>
                  <a:pt x="1795104" y="3647932"/>
                  <a:pt x="1849479" y="3647819"/>
                </a:cubicBezTo>
                <a:cubicBezTo>
                  <a:pt x="1841075" y="3680582"/>
                  <a:pt x="1823445" y="3694689"/>
                  <a:pt x="1805035" y="3707141"/>
                </a:cubicBezTo>
                <a:cubicBezTo>
                  <a:pt x="1800693" y="3689294"/>
                  <a:pt x="1821918" y="3678154"/>
                  <a:pt x="1806521" y="3670096"/>
                </a:cubicBezTo>
                <a:cubicBezTo>
                  <a:pt x="1795691" y="3687599"/>
                  <a:pt x="1784590" y="3688983"/>
                  <a:pt x="1769542" y="3674876"/>
                </a:cubicBezTo>
                <a:cubicBezTo>
                  <a:pt x="1740109" y="3766151"/>
                  <a:pt x="1646375" y="3705328"/>
                  <a:pt x="1583636" y="3725562"/>
                </a:cubicBezTo>
                <a:cubicBezTo>
                  <a:pt x="1585983" y="3682892"/>
                  <a:pt x="1617488" y="3683936"/>
                  <a:pt x="1602985" y="3635176"/>
                </a:cubicBezTo>
                <a:cubicBezTo>
                  <a:pt x="1613421" y="3633788"/>
                  <a:pt x="1612875" y="3649053"/>
                  <a:pt x="1617956" y="3655641"/>
                </a:cubicBezTo>
                <a:cubicBezTo>
                  <a:pt x="1620418" y="3627350"/>
                  <a:pt x="1625343" y="3604259"/>
                  <a:pt x="1631404" y="3583215"/>
                </a:cubicBezTo>
                <a:close/>
                <a:moveTo>
                  <a:pt x="1515464" y="3547231"/>
                </a:moveTo>
                <a:cubicBezTo>
                  <a:pt x="1545979" y="3542942"/>
                  <a:pt x="1576692" y="3569905"/>
                  <a:pt x="1606387" y="3552185"/>
                </a:cubicBezTo>
                <a:cubicBezTo>
                  <a:pt x="1612990" y="3593005"/>
                  <a:pt x="1573709" y="3591386"/>
                  <a:pt x="1588129" y="3614785"/>
                </a:cubicBezTo>
                <a:cubicBezTo>
                  <a:pt x="1590436" y="3593506"/>
                  <a:pt x="1602907" y="3595356"/>
                  <a:pt x="1609395" y="3608192"/>
                </a:cubicBezTo>
                <a:cubicBezTo>
                  <a:pt x="1601853" y="3650437"/>
                  <a:pt x="1589459" y="3654986"/>
                  <a:pt x="1571677" y="3631320"/>
                </a:cubicBezTo>
                <a:cubicBezTo>
                  <a:pt x="1566987" y="3658340"/>
                  <a:pt x="1563076" y="3686980"/>
                  <a:pt x="1548142" y="3693264"/>
                </a:cubicBezTo>
                <a:cubicBezTo>
                  <a:pt x="1540013" y="3667899"/>
                  <a:pt x="1512066" y="3696809"/>
                  <a:pt x="1491818" y="3658340"/>
                </a:cubicBezTo>
                <a:cubicBezTo>
                  <a:pt x="1479153" y="3669247"/>
                  <a:pt x="1473954" y="3695268"/>
                  <a:pt x="1458552" y="3700549"/>
                </a:cubicBezTo>
                <a:cubicBezTo>
                  <a:pt x="1459414" y="3661732"/>
                  <a:pt x="1470121" y="3650206"/>
                  <a:pt x="1461913" y="3617443"/>
                </a:cubicBezTo>
                <a:cubicBezTo>
                  <a:pt x="1482592" y="3626269"/>
                  <a:pt x="1483922" y="3595663"/>
                  <a:pt x="1485055" y="3564750"/>
                </a:cubicBezTo>
                <a:cubicBezTo>
                  <a:pt x="1495142" y="3553564"/>
                  <a:pt x="1505290" y="3548660"/>
                  <a:pt x="1515464" y="3547231"/>
                </a:cubicBezTo>
                <a:close/>
                <a:moveTo>
                  <a:pt x="1117593" y="3507512"/>
                </a:moveTo>
                <a:cubicBezTo>
                  <a:pt x="1109591" y="3507504"/>
                  <a:pt x="1100308" y="3512522"/>
                  <a:pt x="1098272" y="3516030"/>
                </a:cubicBezTo>
                <a:cubicBezTo>
                  <a:pt x="1098039" y="3536576"/>
                  <a:pt x="1120240" y="3522699"/>
                  <a:pt x="1129231" y="3529174"/>
                </a:cubicBezTo>
                <a:cubicBezTo>
                  <a:pt x="1132322" y="3512562"/>
                  <a:pt x="1125600" y="3507524"/>
                  <a:pt x="1117593" y="3507512"/>
                </a:cubicBezTo>
                <a:close/>
                <a:moveTo>
                  <a:pt x="1168016" y="3463802"/>
                </a:moveTo>
                <a:cubicBezTo>
                  <a:pt x="1158853" y="3463321"/>
                  <a:pt x="1147099" y="3467404"/>
                  <a:pt x="1141937" y="3475170"/>
                </a:cubicBezTo>
                <a:cubicBezTo>
                  <a:pt x="1142565" y="3488625"/>
                  <a:pt x="1157416" y="3480451"/>
                  <a:pt x="1156829" y="3495602"/>
                </a:cubicBezTo>
                <a:cubicBezTo>
                  <a:pt x="1167930" y="3491899"/>
                  <a:pt x="1168480" y="3482648"/>
                  <a:pt x="1163203" y="3468658"/>
                </a:cubicBezTo>
                <a:cubicBezTo>
                  <a:pt x="1171722" y="3466959"/>
                  <a:pt x="1171841" y="3478371"/>
                  <a:pt x="1178526" y="3479836"/>
                </a:cubicBezTo>
                <a:cubicBezTo>
                  <a:pt x="1183746" y="3469334"/>
                  <a:pt x="1177176" y="3464284"/>
                  <a:pt x="1168016" y="3463802"/>
                </a:cubicBezTo>
                <a:close/>
                <a:moveTo>
                  <a:pt x="1129195" y="3009961"/>
                </a:moveTo>
                <a:cubicBezTo>
                  <a:pt x="1126925" y="3025185"/>
                  <a:pt x="1120556" y="3050433"/>
                  <a:pt x="1127003" y="3065236"/>
                </a:cubicBezTo>
                <a:cubicBezTo>
                  <a:pt x="1145495" y="3019827"/>
                  <a:pt x="1172502" y="3054634"/>
                  <a:pt x="1194900" y="3073714"/>
                </a:cubicBezTo>
                <a:cubicBezTo>
                  <a:pt x="1203346" y="3029155"/>
                  <a:pt x="1166092" y="3054366"/>
                  <a:pt x="1171020" y="3015165"/>
                </a:cubicBezTo>
                <a:cubicBezTo>
                  <a:pt x="1152020" y="3016011"/>
                  <a:pt x="1145179" y="3026071"/>
                  <a:pt x="1129195" y="3009961"/>
                </a:cubicBezTo>
                <a:close/>
                <a:moveTo>
                  <a:pt x="1215961" y="2994943"/>
                </a:moveTo>
                <a:cubicBezTo>
                  <a:pt x="1199845" y="2989783"/>
                  <a:pt x="1182511" y="2997707"/>
                  <a:pt x="1175867" y="3024995"/>
                </a:cubicBezTo>
                <a:cubicBezTo>
                  <a:pt x="1206001" y="3005453"/>
                  <a:pt x="1180636" y="3045731"/>
                  <a:pt x="1217377" y="3039486"/>
                </a:cubicBezTo>
                <a:cubicBezTo>
                  <a:pt x="1218472" y="3061804"/>
                  <a:pt x="1193690" y="3031356"/>
                  <a:pt x="1200531" y="3065200"/>
                </a:cubicBezTo>
                <a:cubicBezTo>
                  <a:pt x="1281794" y="3047584"/>
                  <a:pt x="1349888" y="3117157"/>
                  <a:pt x="1434631" y="3122438"/>
                </a:cubicBezTo>
                <a:cubicBezTo>
                  <a:pt x="1424897" y="3086668"/>
                  <a:pt x="1349769" y="3123247"/>
                  <a:pt x="1353602" y="3047390"/>
                </a:cubicBezTo>
                <a:cubicBezTo>
                  <a:pt x="1346449" y="3049357"/>
                  <a:pt x="1348361" y="3069902"/>
                  <a:pt x="1346917" y="3083702"/>
                </a:cubicBezTo>
                <a:cubicBezTo>
                  <a:pt x="1325458" y="3078497"/>
                  <a:pt x="1285976" y="3055985"/>
                  <a:pt x="1296494" y="3030968"/>
                </a:cubicBezTo>
                <a:cubicBezTo>
                  <a:pt x="1286329" y="3007609"/>
                  <a:pt x="1261862" y="3039680"/>
                  <a:pt x="1248726" y="3043379"/>
                </a:cubicBezTo>
                <a:cubicBezTo>
                  <a:pt x="1246969" y="3018346"/>
                  <a:pt x="1232077" y="3000103"/>
                  <a:pt x="1215961" y="2994943"/>
                </a:cubicBezTo>
                <a:close/>
                <a:moveTo>
                  <a:pt x="1166520" y="2948384"/>
                </a:moveTo>
                <a:cubicBezTo>
                  <a:pt x="1165242" y="2945997"/>
                  <a:pt x="1162723" y="2945500"/>
                  <a:pt x="1157925" y="2948477"/>
                </a:cubicBezTo>
                <a:cubicBezTo>
                  <a:pt x="1156206" y="2971374"/>
                  <a:pt x="1165000" y="2978121"/>
                  <a:pt x="1166523" y="2995967"/>
                </a:cubicBezTo>
                <a:cubicBezTo>
                  <a:pt x="1170786" y="2994850"/>
                  <a:pt x="1172116" y="2987448"/>
                  <a:pt x="1177352" y="2988104"/>
                </a:cubicBezTo>
                <a:cubicBezTo>
                  <a:pt x="1177627" y="2981937"/>
                  <a:pt x="1177861" y="2975810"/>
                  <a:pt x="1178095" y="2969602"/>
                </a:cubicBezTo>
                <a:cubicBezTo>
                  <a:pt x="1173758" y="2967368"/>
                  <a:pt x="1173052" y="2972609"/>
                  <a:pt x="1172506" y="2978197"/>
                </a:cubicBezTo>
                <a:cubicBezTo>
                  <a:pt x="1163008" y="2979730"/>
                  <a:pt x="1170352" y="2955547"/>
                  <a:pt x="1166520" y="2948384"/>
                </a:cubicBezTo>
                <a:close/>
                <a:moveTo>
                  <a:pt x="1261548" y="2619503"/>
                </a:moveTo>
                <a:cubicBezTo>
                  <a:pt x="1257739" y="2618711"/>
                  <a:pt x="1253469" y="2620132"/>
                  <a:pt x="1249591" y="2623381"/>
                </a:cubicBezTo>
                <a:cubicBezTo>
                  <a:pt x="1241839" y="2629880"/>
                  <a:pt x="1235651" y="2643700"/>
                  <a:pt x="1237859" y="2661777"/>
                </a:cubicBezTo>
                <a:cubicBezTo>
                  <a:pt x="1252247" y="2657884"/>
                  <a:pt x="1252403" y="2624887"/>
                  <a:pt x="1270734" y="2628897"/>
                </a:cubicBezTo>
                <a:cubicBezTo>
                  <a:pt x="1268702" y="2623298"/>
                  <a:pt x="1265356" y="2620295"/>
                  <a:pt x="1261548" y="2619503"/>
                </a:cubicBezTo>
                <a:close/>
                <a:moveTo>
                  <a:pt x="1298094" y="2604576"/>
                </a:moveTo>
                <a:cubicBezTo>
                  <a:pt x="1301021" y="2611447"/>
                  <a:pt x="1304161" y="2616478"/>
                  <a:pt x="1307449" y="2620130"/>
                </a:cubicBezTo>
                <a:lnTo>
                  <a:pt x="1311332" y="2622890"/>
                </a:lnTo>
                <a:lnTo>
                  <a:pt x="1310717" y="2620699"/>
                </a:lnTo>
                <a:cubicBezTo>
                  <a:pt x="1307835" y="2614690"/>
                  <a:pt x="1303762" y="2609245"/>
                  <a:pt x="1298094" y="2604576"/>
                </a:cubicBezTo>
                <a:close/>
                <a:moveTo>
                  <a:pt x="1353079" y="2522626"/>
                </a:moveTo>
                <a:cubicBezTo>
                  <a:pt x="1339370" y="2524957"/>
                  <a:pt x="1324687" y="2630895"/>
                  <a:pt x="1355399" y="2611706"/>
                </a:cubicBezTo>
                <a:cubicBezTo>
                  <a:pt x="1354033" y="2593010"/>
                  <a:pt x="1345197" y="2541704"/>
                  <a:pt x="1358760" y="2528637"/>
                </a:cubicBezTo>
                <a:cubicBezTo>
                  <a:pt x="1356976" y="2524075"/>
                  <a:pt x="1355038" y="2522293"/>
                  <a:pt x="1353079" y="2522626"/>
                </a:cubicBezTo>
                <a:close/>
                <a:moveTo>
                  <a:pt x="1400196" y="2413311"/>
                </a:moveTo>
                <a:cubicBezTo>
                  <a:pt x="1392925" y="2415314"/>
                  <a:pt x="1394919" y="2435783"/>
                  <a:pt x="1393433" y="2449506"/>
                </a:cubicBezTo>
                <a:cubicBezTo>
                  <a:pt x="1406488" y="2449854"/>
                  <a:pt x="1418799" y="2451125"/>
                  <a:pt x="1418840" y="2471286"/>
                </a:cubicBezTo>
                <a:cubicBezTo>
                  <a:pt x="1433733" y="2461764"/>
                  <a:pt x="1427987" y="2445459"/>
                  <a:pt x="1425956" y="2425840"/>
                </a:cubicBezTo>
                <a:cubicBezTo>
                  <a:pt x="1414186" y="2444686"/>
                  <a:pt x="1405589" y="2442299"/>
                  <a:pt x="1400196" y="2413311"/>
                </a:cubicBezTo>
                <a:close/>
                <a:moveTo>
                  <a:pt x="1379214" y="2246137"/>
                </a:moveTo>
                <a:cubicBezTo>
                  <a:pt x="1385509" y="2244652"/>
                  <a:pt x="1390384" y="2246829"/>
                  <a:pt x="1395699" y="2264328"/>
                </a:cubicBezTo>
                <a:cubicBezTo>
                  <a:pt x="1380219" y="2285068"/>
                  <a:pt x="1365638" y="2275161"/>
                  <a:pt x="1354226" y="2249913"/>
                </a:cubicBezTo>
                <a:cubicBezTo>
                  <a:pt x="1365212" y="2252766"/>
                  <a:pt x="1372923" y="2247623"/>
                  <a:pt x="1379214" y="2246137"/>
                </a:cubicBezTo>
                <a:close/>
                <a:moveTo>
                  <a:pt x="1459981" y="2237231"/>
                </a:moveTo>
                <a:cubicBezTo>
                  <a:pt x="1464073" y="2237757"/>
                  <a:pt x="1467593" y="2240276"/>
                  <a:pt x="1470006" y="2245826"/>
                </a:cubicBezTo>
                <a:cubicBezTo>
                  <a:pt x="1457186" y="2245328"/>
                  <a:pt x="1467622" y="2276201"/>
                  <a:pt x="1474110" y="2274311"/>
                </a:cubicBezTo>
                <a:cubicBezTo>
                  <a:pt x="1492482" y="2241897"/>
                  <a:pt x="1553654" y="2246866"/>
                  <a:pt x="1541305" y="2301101"/>
                </a:cubicBezTo>
                <a:cubicBezTo>
                  <a:pt x="1519686" y="2265526"/>
                  <a:pt x="1489901" y="2281252"/>
                  <a:pt x="1467741" y="2301178"/>
                </a:cubicBezTo>
                <a:cubicBezTo>
                  <a:pt x="1476531" y="2313667"/>
                  <a:pt x="1495060" y="2311433"/>
                  <a:pt x="1498031" y="2332824"/>
                </a:cubicBezTo>
                <a:cubicBezTo>
                  <a:pt x="1492872" y="2295820"/>
                  <a:pt x="1511479" y="2307002"/>
                  <a:pt x="1525239" y="2308463"/>
                </a:cubicBezTo>
                <a:cubicBezTo>
                  <a:pt x="1526060" y="2336758"/>
                  <a:pt x="1507412" y="2325504"/>
                  <a:pt x="1498031" y="2332824"/>
                </a:cubicBezTo>
                <a:cubicBezTo>
                  <a:pt x="1472349" y="2389370"/>
                  <a:pt x="1431426" y="2365858"/>
                  <a:pt x="1397184" y="2357303"/>
                </a:cubicBezTo>
                <a:cubicBezTo>
                  <a:pt x="1401444" y="2291850"/>
                  <a:pt x="1435333" y="2335600"/>
                  <a:pt x="1456599" y="2318333"/>
                </a:cubicBezTo>
                <a:cubicBezTo>
                  <a:pt x="1439166" y="2287378"/>
                  <a:pt x="1457929" y="2294165"/>
                  <a:pt x="1464027" y="2263636"/>
                </a:cubicBezTo>
                <a:cubicBezTo>
                  <a:pt x="1456870" y="2269880"/>
                  <a:pt x="1421926" y="2300640"/>
                  <a:pt x="1422201" y="2258355"/>
                </a:cubicBezTo>
                <a:cubicBezTo>
                  <a:pt x="1427597" y="2254134"/>
                  <a:pt x="1437135" y="2245454"/>
                  <a:pt x="1446528" y="2240602"/>
                </a:cubicBezTo>
                <a:cubicBezTo>
                  <a:pt x="1451227" y="2238175"/>
                  <a:pt x="1455890" y="2236706"/>
                  <a:pt x="1459981" y="2237231"/>
                </a:cubicBezTo>
                <a:close/>
                <a:moveTo>
                  <a:pt x="1115668" y="2173517"/>
                </a:moveTo>
                <a:cubicBezTo>
                  <a:pt x="1110157" y="2208903"/>
                  <a:pt x="1130914" y="2227020"/>
                  <a:pt x="1140332" y="2213723"/>
                </a:cubicBezTo>
                <a:cubicBezTo>
                  <a:pt x="1142249" y="2184772"/>
                  <a:pt x="1128177" y="2180381"/>
                  <a:pt x="1115668" y="2173517"/>
                </a:cubicBezTo>
                <a:close/>
                <a:moveTo>
                  <a:pt x="1554306" y="2146962"/>
                </a:moveTo>
                <a:cubicBezTo>
                  <a:pt x="1561057" y="2145510"/>
                  <a:pt x="1567885" y="2151215"/>
                  <a:pt x="1567808" y="2165420"/>
                </a:cubicBezTo>
                <a:cubicBezTo>
                  <a:pt x="1561471" y="2172437"/>
                  <a:pt x="1553305" y="2175828"/>
                  <a:pt x="1541305" y="2171434"/>
                </a:cubicBezTo>
                <a:cubicBezTo>
                  <a:pt x="1540895" y="2157019"/>
                  <a:pt x="1547559" y="2148411"/>
                  <a:pt x="1554306" y="2146962"/>
                </a:cubicBezTo>
                <a:close/>
                <a:moveTo>
                  <a:pt x="1086366" y="2144964"/>
                </a:moveTo>
                <a:cubicBezTo>
                  <a:pt x="1084397" y="2144950"/>
                  <a:pt x="1082345" y="2146398"/>
                  <a:pt x="1079863" y="2150426"/>
                </a:cubicBezTo>
                <a:cubicBezTo>
                  <a:pt x="1091161" y="2159058"/>
                  <a:pt x="1092605" y="2182841"/>
                  <a:pt x="1110116" y="2181995"/>
                </a:cubicBezTo>
                <a:cubicBezTo>
                  <a:pt x="1110469" y="2172821"/>
                  <a:pt x="1110822" y="2163571"/>
                  <a:pt x="1111212" y="2154356"/>
                </a:cubicBezTo>
                <a:cubicBezTo>
                  <a:pt x="1102027" y="2156921"/>
                  <a:pt x="1096672" y="2151907"/>
                  <a:pt x="1092371" y="2148274"/>
                </a:cubicBezTo>
                <a:cubicBezTo>
                  <a:pt x="1090220" y="2146455"/>
                  <a:pt x="1088335" y="2144978"/>
                  <a:pt x="1086366" y="2144964"/>
                </a:cubicBezTo>
                <a:close/>
                <a:moveTo>
                  <a:pt x="716854" y="2138411"/>
                </a:moveTo>
                <a:cubicBezTo>
                  <a:pt x="707920" y="2139035"/>
                  <a:pt x="698998" y="2143931"/>
                  <a:pt x="690701" y="2157095"/>
                </a:cubicBezTo>
                <a:cubicBezTo>
                  <a:pt x="690114" y="2172437"/>
                  <a:pt x="689486" y="2187855"/>
                  <a:pt x="688862" y="2203160"/>
                </a:cubicBezTo>
                <a:cubicBezTo>
                  <a:pt x="676120" y="2195063"/>
                  <a:pt x="667752" y="2191441"/>
                  <a:pt x="657123" y="2208437"/>
                </a:cubicBezTo>
                <a:cubicBezTo>
                  <a:pt x="665253" y="2242204"/>
                  <a:pt x="689486" y="2251265"/>
                  <a:pt x="695937" y="2287536"/>
                </a:cubicBezTo>
                <a:cubicBezTo>
                  <a:pt x="702154" y="2286840"/>
                  <a:pt x="701059" y="2271309"/>
                  <a:pt x="702310" y="2260593"/>
                </a:cubicBezTo>
                <a:cubicBezTo>
                  <a:pt x="738895" y="2298714"/>
                  <a:pt x="841933" y="2392535"/>
                  <a:pt x="869609" y="2281636"/>
                </a:cubicBezTo>
                <a:cubicBezTo>
                  <a:pt x="886689" y="2275704"/>
                  <a:pt x="885401" y="2297981"/>
                  <a:pt x="889385" y="2311898"/>
                </a:cubicBezTo>
                <a:cubicBezTo>
                  <a:pt x="901623" y="2310931"/>
                  <a:pt x="902403" y="2288771"/>
                  <a:pt x="896108" y="2275704"/>
                </a:cubicBezTo>
                <a:cubicBezTo>
                  <a:pt x="918350" y="2200077"/>
                  <a:pt x="1017165" y="2246753"/>
                  <a:pt x="1059344" y="2268338"/>
                </a:cubicBezTo>
                <a:cubicBezTo>
                  <a:pt x="1044217" y="2194872"/>
                  <a:pt x="964866" y="2251957"/>
                  <a:pt x="952124" y="2189936"/>
                </a:cubicBezTo>
                <a:cubicBezTo>
                  <a:pt x="933087" y="2199575"/>
                  <a:pt x="932344" y="2208478"/>
                  <a:pt x="909945" y="2193946"/>
                </a:cubicBezTo>
                <a:cubicBezTo>
                  <a:pt x="912761" y="2219578"/>
                  <a:pt x="898808" y="2211060"/>
                  <a:pt x="897987" y="2229408"/>
                </a:cubicBezTo>
                <a:cubicBezTo>
                  <a:pt x="866560" y="2228481"/>
                  <a:pt x="871210" y="2172400"/>
                  <a:pt x="848302" y="2158212"/>
                </a:cubicBezTo>
                <a:cubicBezTo>
                  <a:pt x="830870" y="2166771"/>
                  <a:pt x="848889" y="2190401"/>
                  <a:pt x="835638" y="2212330"/>
                </a:cubicBezTo>
                <a:cubicBezTo>
                  <a:pt x="824423" y="2169855"/>
                  <a:pt x="784747" y="2204893"/>
                  <a:pt x="780758" y="2140484"/>
                </a:cubicBezTo>
                <a:cubicBezTo>
                  <a:pt x="770527" y="2173149"/>
                  <a:pt x="743652" y="2136546"/>
                  <a:pt x="716854" y="2138411"/>
                </a:cubicBezTo>
                <a:close/>
                <a:moveTo>
                  <a:pt x="2218222" y="2112314"/>
                </a:moveTo>
                <a:cubicBezTo>
                  <a:pt x="2221209" y="2112246"/>
                  <a:pt x="2224541" y="2113436"/>
                  <a:pt x="2227734" y="2115640"/>
                </a:cubicBezTo>
                <a:cubicBezTo>
                  <a:pt x="2234119" y="2120043"/>
                  <a:pt x="2239955" y="2128497"/>
                  <a:pt x="2241379" y="2139018"/>
                </a:cubicBezTo>
                <a:cubicBezTo>
                  <a:pt x="2228756" y="2143834"/>
                  <a:pt x="2207375" y="2155898"/>
                  <a:pt x="2210773" y="2116542"/>
                </a:cubicBezTo>
                <a:cubicBezTo>
                  <a:pt x="2212591" y="2113710"/>
                  <a:pt x="2215235" y="2112382"/>
                  <a:pt x="2218222" y="2112314"/>
                </a:cubicBezTo>
                <a:close/>
                <a:moveTo>
                  <a:pt x="1755063" y="2096337"/>
                </a:moveTo>
                <a:cubicBezTo>
                  <a:pt x="1762233" y="2095709"/>
                  <a:pt x="1769775" y="2102840"/>
                  <a:pt x="1769464" y="2116619"/>
                </a:cubicBezTo>
                <a:cubicBezTo>
                  <a:pt x="1754961" y="2107215"/>
                  <a:pt x="1755355" y="2127914"/>
                  <a:pt x="1742920" y="2122597"/>
                </a:cubicBezTo>
                <a:cubicBezTo>
                  <a:pt x="1741106" y="2105349"/>
                  <a:pt x="1747898" y="2096964"/>
                  <a:pt x="1755063" y="2096337"/>
                </a:cubicBezTo>
                <a:close/>
                <a:moveTo>
                  <a:pt x="1729103" y="2074383"/>
                </a:moveTo>
                <a:lnTo>
                  <a:pt x="1729082" y="2074492"/>
                </a:lnTo>
                <a:lnTo>
                  <a:pt x="1729263" y="2074621"/>
                </a:lnTo>
                <a:lnTo>
                  <a:pt x="1729279" y="2074528"/>
                </a:lnTo>
                <a:close/>
                <a:moveTo>
                  <a:pt x="1991918" y="2070445"/>
                </a:moveTo>
                <a:cubicBezTo>
                  <a:pt x="1992816" y="2077843"/>
                  <a:pt x="1995944" y="2081699"/>
                  <a:pt x="2002042" y="2080967"/>
                </a:cubicBezTo>
                <a:cubicBezTo>
                  <a:pt x="2001570" y="2093302"/>
                  <a:pt x="2001061" y="2105673"/>
                  <a:pt x="2000556" y="2117894"/>
                </a:cubicBezTo>
                <a:cubicBezTo>
                  <a:pt x="1987305" y="2122791"/>
                  <a:pt x="1979996" y="2075609"/>
                  <a:pt x="1991918" y="2070445"/>
                </a:cubicBezTo>
                <a:close/>
                <a:moveTo>
                  <a:pt x="1763953" y="2047616"/>
                </a:moveTo>
                <a:cubicBezTo>
                  <a:pt x="1766199" y="2045812"/>
                  <a:pt x="1768848" y="2045842"/>
                  <a:pt x="1771105" y="2048924"/>
                </a:cubicBezTo>
                <a:cubicBezTo>
                  <a:pt x="1774113" y="2053036"/>
                  <a:pt x="1776424" y="2062574"/>
                  <a:pt x="1776149" y="2080429"/>
                </a:cubicBezTo>
                <a:cubicBezTo>
                  <a:pt x="1754117" y="2074944"/>
                  <a:pt x="1757218" y="2053029"/>
                  <a:pt x="1763953" y="2047616"/>
                </a:cubicBezTo>
                <a:close/>
                <a:moveTo>
                  <a:pt x="1524856" y="2003035"/>
                </a:moveTo>
                <a:cubicBezTo>
                  <a:pt x="1518338" y="2004731"/>
                  <a:pt x="1513315" y="2009482"/>
                  <a:pt x="1510695" y="2019099"/>
                </a:cubicBezTo>
                <a:cubicBezTo>
                  <a:pt x="1518045" y="2033902"/>
                  <a:pt x="1533016" y="2036792"/>
                  <a:pt x="1546501" y="2042186"/>
                </a:cubicBezTo>
                <a:cubicBezTo>
                  <a:pt x="1547010" y="2029856"/>
                  <a:pt x="1547518" y="2017557"/>
                  <a:pt x="1547986" y="2005300"/>
                </a:cubicBezTo>
                <a:cubicBezTo>
                  <a:pt x="1539386" y="2002698"/>
                  <a:pt x="1531374" y="2001339"/>
                  <a:pt x="1524856" y="2003035"/>
                </a:cubicBezTo>
                <a:close/>
                <a:moveTo>
                  <a:pt x="1521544" y="1975390"/>
                </a:moveTo>
                <a:cubicBezTo>
                  <a:pt x="1513023" y="1978618"/>
                  <a:pt x="1501089" y="1989191"/>
                  <a:pt x="1491194" y="1979631"/>
                </a:cubicBezTo>
                <a:cubicBezTo>
                  <a:pt x="1491231" y="1996166"/>
                  <a:pt x="1484078" y="1998169"/>
                  <a:pt x="1484509" y="2015862"/>
                </a:cubicBezTo>
                <a:cubicBezTo>
                  <a:pt x="1496820" y="2000868"/>
                  <a:pt x="1507260" y="1982136"/>
                  <a:pt x="1532667" y="1994122"/>
                </a:cubicBezTo>
                <a:cubicBezTo>
                  <a:pt x="1532708" y="1983091"/>
                  <a:pt x="1531235" y="1977729"/>
                  <a:pt x="1528727" y="1975629"/>
                </a:cubicBezTo>
                <a:cubicBezTo>
                  <a:pt x="1526846" y="1974054"/>
                  <a:pt x="1524385" y="1974314"/>
                  <a:pt x="1521544" y="1975390"/>
                </a:cubicBezTo>
                <a:close/>
                <a:moveTo>
                  <a:pt x="2169427" y="1956119"/>
                </a:moveTo>
                <a:cubicBezTo>
                  <a:pt x="2160469" y="1952003"/>
                  <a:pt x="2142001" y="1979287"/>
                  <a:pt x="2132325" y="1976972"/>
                </a:cubicBezTo>
                <a:cubicBezTo>
                  <a:pt x="2142802" y="2003952"/>
                  <a:pt x="2168598" y="2007845"/>
                  <a:pt x="2182748" y="2029548"/>
                </a:cubicBezTo>
                <a:cubicBezTo>
                  <a:pt x="2190997" y="2022531"/>
                  <a:pt x="2181849" y="2015518"/>
                  <a:pt x="2189433" y="1993353"/>
                </a:cubicBezTo>
                <a:cubicBezTo>
                  <a:pt x="2184353" y="1992852"/>
                  <a:pt x="2184939" y="2004069"/>
                  <a:pt x="2183491" y="2011123"/>
                </a:cubicBezTo>
                <a:cubicBezTo>
                  <a:pt x="2170203" y="2008424"/>
                  <a:pt x="2165824" y="1991925"/>
                  <a:pt x="2158437" y="1980169"/>
                </a:cubicBezTo>
                <a:cubicBezTo>
                  <a:pt x="2160354" y="1947483"/>
                  <a:pt x="2174893" y="2001949"/>
                  <a:pt x="2174540" y="1972962"/>
                </a:cubicBezTo>
                <a:cubicBezTo>
                  <a:pt x="2174348" y="1962351"/>
                  <a:pt x="2172415" y="1957491"/>
                  <a:pt x="2169427" y="1956119"/>
                </a:cubicBezTo>
                <a:close/>
                <a:moveTo>
                  <a:pt x="1786585" y="1951841"/>
                </a:moveTo>
                <a:cubicBezTo>
                  <a:pt x="1788226" y="1969611"/>
                  <a:pt x="1777203" y="2006615"/>
                  <a:pt x="1795145" y="1999367"/>
                </a:cubicBezTo>
                <a:cubicBezTo>
                  <a:pt x="1796631" y="1974196"/>
                  <a:pt x="1787249" y="1979631"/>
                  <a:pt x="1796631" y="1962327"/>
                </a:cubicBezTo>
                <a:cubicBezTo>
                  <a:pt x="1805659" y="1971731"/>
                  <a:pt x="1808946" y="1989768"/>
                  <a:pt x="1827315" y="1984835"/>
                </a:cubicBezTo>
                <a:cubicBezTo>
                  <a:pt x="1822115" y="1954925"/>
                  <a:pt x="1801087" y="1943978"/>
                  <a:pt x="1786585" y="1951841"/>
                </a:cubicBezTo>
                <a:close/>
                <a:moveTo>
                  <a:pt x="1249674" y="1931191"/>
                </a:moveTo>
                <a:cubicBezTo>
                  <a:pt x="1236847" y="1930343"/>
                  <a:pt x="1224058" y="1932797"/>
                  <a:pt x="1211837" y="1937451"/>
                </a:cubicBezTo>
                <a:cubicBezTo>
                  <a:pt x="1187399" y="1946754"/>
                  <a:pt x="1165234" y="1964852"/>
                  <a:pt x="1149599" y="1982909"/>
                </a:cubicBezTo>
                <a:cubicBezTo>
                  <a:pt x="1186459" y="1991233"/>
                  <a:pt x="1233755" y="1934610"/>
                  <a:pt x="1287736" y="1944747"/>
                </a:cubicBezTo>
                <a:cubicBezTo>
                  <a:pt x="1275365" y="1936190"/>
                  <a:pt x="1262501" y="1932039"/>
                  <a:pt x="1249674" y="1931191"/>
                </a:cubicBezTo>
                <a:close/>
                <a:moveTo>
                  <a:pt x="1603650" y="1928750"/>
                </a:moveTo>
                <a:cubicBezTo>
                  <a:pt x="1623664" y="1998440"/>
                  <a:pt x="1559325" y="1936188"/>
                  <a:pt x="1554749" y="1969109"/>
                </a:cubicBezTo>
                <a:cubicBezTo>
                  <a:pt x="1557720" y="1981982"/>
                  <a:pt x="1565304" y="1987688"/>
                  <a:pt x="1574882" y="1990229"/>
                </a:cubicBezTo>
                <a:cubicBezTo>
                  <a:pt x="1583755" y="1949178"/>
                  <a:pt x="1612678" y="2002795"/>
                  <a:pt x="1633164" y="1978939"/>
                </a:cubicBezTo>
                <a:cubicBezTo>
                  <a:pt x="1629213" y="1962015"/>
                  <a:pt x="1616823" y="1948062"/>
                  <a:pt x="1634650" y="1942012"/>
                </a:cubicBezTo>
                <a:cubicBezTo>
                  <a:pt x="1645435" y="1948830"/>
                  <a:pt x="1622802" y="1931680"/>
                  <a:pt x="1603650" y="1928750"/>
                </a:cubicBezTo>
                <a:close/>
                <a:moveTo>
                  <a:pt x="1337068" y="1895291"/>
                </a:moveTo>
                <a:cubicBezTo>
                  <a:pt x="1335738" y="1911750"/>
                  <a:pt x="1342657" y="1915566"/>
                  <a:pt x="1340823" y="1932757"/>
                </a:cubicBezTo>
                <a:cubicBezTo>
                  <a:pt x="1348755" y="1929058"/>
                  <a:pt x="1354501" y="1920883"/>
                  <a:pt x="1362437" y="1916990"/>
                </a:cubicBezTo>
                <a:cubicBezTo>
                  <a:pt x="1362474" y="1896833"/>
                  <a:pt x="1350085" y="1895445"/>
                  <a:pt x="1337068" y="1895291"/>
                </a:cubicBezTo>
                <a:close/>
                <a:moveTo>
                  <a:pt x="1694372" y="1893867"/>
                </a:moveTo>
                <a:cubicBezTo>
                  <a:pt x="1687064" y="1909054"/>
                  <a:pt x="1675688" y="1915760"/>
                  <a:pt x="1676435" y="1947293"/>
                </a:cubicBezTo>
                <a:cubicBezTo>
                  <a:pt x="1688705" y="1948717"/>
                  <a:pt x="1700824" y="1950296"/>
                  <a:pt x="1713020" y="1951841"/>
                </a:cubicBezTo>
                <a:cubicBezTo>
                  <a:pt x="1708953" y="1921389"/>
                  <a:pt x="1683937" y="1957353"/>
                  <a:pt x="1694372" y="1893867"/>
                </a:cubicBezTo>
                <a:close/>
                <a:moveTo>
                  <a:pt x="1825792" y="1891823"/>
                </a:moveTo>
                <a:cubicBezTo>
                  <a:pt x="1806012" y="1898606"/>
                  <a:pt x="1811330" y="1909900"/>
                  <a:pt x="1788891" y="1896525"/>
                </a:cubicBezTo>
                <a:cubicBezTo>
                  <a:pt x="1789987" y="1925743"/>
                  <a:pt x="1819694" y="1920386"/>
                  <a:pt x="1825792" y="1891823"/>
                </a:cubicBezTo>
                <a:close/>
                <a:moveTo>
                  <a:pt x="1088029" y="1817544"/>
                </a:moveTo>
                <a:cubicBezTo>
                  <a:pt x="1088891" y="1832614"/>
                  <a:pt x="1082440" y="1832768"/>
                  <a:pt x="1081660" y="1844564"/>
                </a:cubicBezTo>
                <a:cubicBezTo>
                  <a:pt x="1083302" y="1871277"/>
                  <a:pt x="1089987" y="1830611"/>
                  <a:pt x="1092880" y="1827491"/>
                </a:cubicBezTo>
                <a:cubicBezTo>
                  <a:pt x="1104880" y="1833080"/>
                  <a:pt x="1105232" y="1869889"/>
                  <a:pt x="1118287" y="1849190"/>
                </a:cubicBezTo>
                <a:cubicBezTo>
                  <a:pt x="1115279" y="1839360"/>
                  <a:pt x="1106599" y="1838166"/>
                  <a:pt x="1108942" y="1820126"/>
                </a:cubicBezTo>
                <a:cubicBezTo>
                  <a:pt x="1097883" y="1834273"/>
                  <a:pt x="1102339" y="1818471"/>
                  <a:pt x="1088029" y="1817544"/>
                </a:cubicBezTo>
                <a:close/>
                <a:moveTo>
                  <a:pt x="1829153" y="1808835"/>
                </a:moveTo>
                <a:cubicBezTo>
                  <a:pt x="1794792" y="1828341"/>
                  <a:pt x="1765007" y="1824213"/>
                  <a:pt x="1738821" y="1834545"/>
                </a:cubicBezTo>
                <a:cubicBezTo>
                  <a:pt x="1738665" y="1857559"/>
                  <a:pt x="1737959" y="1879452"/>
                  <a:pt x="1726505" y="1879375"/>
                </a:cubicBezTo>
                <a:cubicBezTo>
                  <a:pt x="1727326" y="1889512"/>
                  <a:pt x="1736629" y="1887007"/>
                  <a:pt x="1736198" y="1899188"/>
                </a:cubicBezTo>
                <a:cubicBezTo>
                  <a:pt x="1729829" y="1904198"/>
                  <a:pt x="1722360" y="1902195"/>
                  <a:pt x="1714153" y="1924278"/>
                </a:cubicBezTo>
                <a:cubicBezTo>
                  <a:pt x="1712905" y="1931911"/>
                  <a:pt x="1715872" y="1933145"/>
                  <a:pt x="1718999" y="1934031"/>
                </a:cubicBezTo>
                <a:cubicBezTo>
                  <a:pt x="1723575" y="1932991"/>
                  <a:pt x="1723768" y="1938349"/>
                  <a:pt x="1723887" y="1943978"/>
                </a:cubicBezTo>
                <a:cubicBezTo>
                  <a:pt x="1730806" y="1896141"/>
                  <a:pt x="1765401" y="1937155"/>
                  <a:pt x="1787052" y="1942627"/>
                </a:cubicBezTo>
                <a:cubicBezTo>
                  <a:pt x="1783068" y="1928329"/>
                  <a:pt x="1774622" y="1921081"/>
                  <a:pt x="1761568" y="1920964"/>
                </a:cubicBezTo>
                <a:cubicBezTo>
                  <a:pt x="1763874" y="1910519"/>
                  <a:pt x="1771733" y="1898686"/>
                  <a:pt x="1772435" y="1913024"/>
                </a:cubicBezTo>
                <a:cubicBezTo>
                  <a:pt x="1783339" y="1911907"/>
                  <a:pt x="1775484" y="1872589"/>
                  <a:pt x="1784746" y="1868157"/>
                </a:cubicBezTo>
                <a:cubicBezTo>
                  <a:pt x="1804682" y="1863532"/>
                  <a:pt x="1809217" y="1882536"/>
                  <a:pt x="1826141" y="1882572"/>
                </a:cubicBezTo>
                <a:cubicBezTo>
                  <a:pt x="1826613" y="1870391"/>
                  <a:pt x="1827122" y="1858061"/>
                  <a:pt x="1827631" y="1845722"/>
                </a:cubicBezTo>
                <a:cubicBezTo>
                  <a:pt x="1817269" y="1844492"/>
                  <a:pt x="1819928" y="1870007"/>
                  <a:pt x="1805934" y="1861606"/>
                </a:cubicBezTo>
                <a:cubicBezTo>
                  <a:pt x="1803903" y="1823905"/>
                  <a:pt x="1828919" y="1841675"/>
                  <a:pt x="1829153" y="1808835"/>
                </a:cubicBezTo>
                <a:close/>
                <a:moveTo>
                  <a:pt x="2039723" y="1798192"/>
                </a:moveTo>
                <a:cubicBezTo>
                  <a:pt x="2046720" y="1799042"/>
                  <a:pt x="2053639" y="1799969"/>
                  <a:pt x="2060595" y="1800778"/>
                </a:cubicBezTo>
                <a:cubicBezTo>
                  <a:pt x="2061883" y="1830073"/>
                  <a:pt x="2054418" y="1841481"/>
                  <a:pt x="2038237" y="1835083"/>
                </a:cubicBezTo>
                <a:cubicBezTo>
                  <a:pt x="2038746" y="1822825"/>
                  <a:pt x="2039214" y="1810567"/>
                  <a:pt x="2039723" y="1798192"/>
                </a:cubicBezTo>
                <a:close/>
                <a:moveTo>
                  <a:pt x="1551347" y="1792454"/>
                </a:moveTo>
                <a:cubicBezTo>
                  <a:pt x="1549316" y="1830227"/>
                  <a:pt x="1583443" y="1812574"/>
                  <a:pt x="1574919" y="1860331"/>
                </a:cubicBezTo>
                <a:cubicBezTo>
                  <a:pt x="1589069" y="1852468"/>
                  <a:pt x="1593957" y="1825913"/>
                  <a:pt x="1608107" y="1818127"/>
                </a:cubicBezTo>
                <a:cubicBezTo>
                  <a:pt x="1590280" y="1821518"/>
                  <a:pt x="1575231" y="1816852"/>
                  <a:pt x="1551347" y="1792454"/>
                </a:cubicBezTo>
                <a:close/>
                <a:moveTo>
                  <a:pt x="2082287" y="1785089"/>
                </a:moveTo>
                <a:cubicBezTo>
                  <a:pt x="2097184" y="1782968"/>
                  <a:pt x="2067825" y="1817815"/>
                  <a:pt x="2086042" y="1822554"/>
                </a:cubicBezTo>
                <a:cubicBezTo>
                  <a:pt x="2106056" y="1788945"/>
                  <a:pt x="2138419" y="1784971"/>
                  <a:pt x="2165976" y="1795610"/>
                </a:cubicBezTo>
                <a:cubicBezTo>
                  <a:pt x="2147919" y="1785206"/>
                  <a:pt x="2159529" y="1818815"/>
                  <a:pt x="2164806" y="1823250"/>
                </a:cubicBezTo>
                <a:cubicBezTo>
                  <a:pt x="2177548" y="1819280"/>
                  <a:pt x="2189236" y="1812995"/>
                  <a:pt x="2206981" y="1819280"/>
                </a:cubicBezTo>
                <a:cubicBezTo>
                  <a:pt x="2206472" y="1831615"/>
                  <a:pt x="2205967" y="1843949"/>
                  <a:pt x="2205495" y="1856167"/>
                </a:cubicBezTo>
                <a:cubicBezTo>
                  <a:pt x="2196114" y="1857130"/>
                  <a:pt x="2179699" y="1843601"/>
                  <a:pt x="2183840" y="1871970"/>
                </a:cubicBezTo>
                <a:cubicBezTo>
                  <a:pt x="2196155" y="1873782"/>
                  <a:pt x="2199869" y="1857980"/>
                  <a:pt x="2215619" y="1866729"/>
                </a:cubicBezTo>
                <a:cubicBezTo>
                  <a:pt x="2208077" y="1909977"/>
                  <a:pt x="2246225" y="1883341"/>
                  <a:pt x="2245093" y="1916877"/>
                </a:cubicBezTo>
                <a:cubicBezTo>
                  <a:pt x="2237940" y="1938770"/>
                  <a:pt x="2226096" y="1895485"/>
                  <a:pt x="2218554" y="1922814"/>
                </a:cubicBezTo>
                <a:cubicBezTo>
                  <a:pt x="2209603" y="1956770"/>
                  <a:pt x="2232154" y="1942238"/>
                  <a:pt x="2227229" y="1970185"/>
                </a:cubicBezTo>
                <a:cubicBezTo>
                  <a:pt x="2217302" y="1966908"/>
                  <a:pt x="2215188" y="1979089"/>
                  <a:pt x="2205889" y="1976855"/>
                </a:cubicBezTo>
                <a:cubicBezTo>
                  <a:pt x="2204482" y="1960704"/>
                  <a:pt x="2214565" y="1954229"/>
                  <a:pt x="2206981" y="1949138"/>
                </a:cubicBezTo>
                <a:cubicBezTo>
                  <a:pt x="2198929" y="1956002"/>
                  <a:pt x="2194784" y="1970918"/>
                  <a:pt x="2194670" y="1993969"/>
                </a:cubicBezTo>
                <a:cubicBezTo>
                  <a:pt x="2204638" y="1993196"/>
                  <a:pt x="2205770" y="2005725"/>
                  <a:pt x="2215229" y="2005725"/>
                </a:cubicBezTo>
                <a:cubicBezTo>
                  <a:pt x="2231140" y="1995009"/>
                  <a:pt x="2238096" y="1965908"/>
                  <a:pt x="2254043" y="1955115"/>
                </a:cubicBezTo>
                <a:cubicBezTo>
                  <a:pt x="2253382" y="1993277"/>
                  <a:pt x="2230003" y="1969494"/>
                  <a:pt x="2241342" y="2009079"/>
                </a:cubicBezTo>
                <a:cubicBezTo>
                  <a:pt x="2222735" y="2011698"/>
                  <a:pt x="2216912" y="2033247"/>
                  <a:pt x="2199163" y="2012932"/>
                </a:cubicBezTo>
                <a:cubicBezTo>
                  <a:pt x="2198420" y="2031475"/>
                  <a:pt x="2197678" y="2049976"/>
                  <a:pt x="2196935" y="2068402"/>
                </a:cubicBezTo>
                <a:cubicBezTo>
                  <a:pt x="2185678" y="2080372"/>
                  <a:pt x="2173248" y="2075358"/>
                  <a:pt x="2156689" y="2070518"/>
                </a:cubicBezTo>
                <a:lnTo>
                  <a:pt x="2094894" y="2073488"/>
                </a:lnTo>
                <a:lnTo>
                  <a:pt x="2097105" y="2080380"/>
                </a:lnTo>
                <a:lnTo>
                  <a:pt x="2097920" y="2081390"/>
                </a:lnTo>
                <a:cubicBezTo>
                  <a:pt x="2099371" y="2084965"/>
                  <a:pt x="2100348" y="2089273"/>
                  <a:pt x="2101325" y="2093532"/>
                </a:cubicBezTo>
                <a:lnTo>
                  <a:pt x="2097105" y="2080380"/>
                </a:lnTo>
                <a:lnTo>
                  <a:pt x="2091669" y="2073642"/>
                </a:lnTo>
                <a:lnTo>
                  <a:pt x="2094894" y="2073488"/>
                </a:lnTo>
                <a:lnTo>
                  <a:pt x="2082681" y="2035444"/>
                </a:lnTo>
                <a:cubicBezTo>
                  <a:pt x="2092530" y="2010621"/>
                  <a:pt x="2109298" y="2040377"/>
                  <a:pt x="2099486" y="2009735"/>
                </a:cubicBezTo>
                <a:cubicBezTo>
                  <a:pt x="2126772" y="2002989"/>
                  <a:pt x="2141275" y="2060806"/>
                  <a:pt x="2161445" y="2036060"/>
                </a:cubicBezTo>
                <a:cubicBezTo>
                  <a:pt x="2137717" y="1996126"/>
                  <a:pt x="2113640" y="2002872"/>
                  <a:pt x="2096125" y="1962978"/>
                </a:cubicBezTo>
                <a:cubicBezTo>
                  <a:pt x="2079320" y="1965135"/>
                  <a:pt x="2084126" y="2001601"/>
                  <a:pt x="2094291" y="2009079"/>
                </a:cubicBezTo>
                <a:cubicBezTo>
                  <a:pt x="2074589" y="2004644"/>
                  <a:pt x="2046798" y="2012624"/>
                  <a:pt x="2048361" y="1975697"/>
                </a:cubicBezTo>
                <a:cubicBezTo>
                  <a:pt x="2064464" y="1978202"/>
                  <a:pt x="2067981" y="1994240"/>
                  <a:pt x="2079710" y="1979477"/>
                </a:cubicBezTo>
                <a:cubicBezTo>
                  <a:pt x="2086629" y="1945633"/>
                  <a:pt x="2067789" y="1951566"/>
                  <a:pt x="2071461" y="1922737"/>
                </a:cubicBezTo>
                <a:cubicBezTo>
                  <a:pt x="2099761" y="1946827"/>
                  <a:pt x="2138772" y="1955730"/>
                  <a:pt x="2150225" y="1923429"/>
                </a:cubicBezTo>
                <a:cubicBezTo>
                  <a:pt x="2125755" y="1910940"/>
                  <a:pt x="2096010" y="1934764"/>
                  <a:pt x="2088660" y="1887966"/>
                </a:cubicBezTo>
                <a:cubicBezTo>
                  <a:pt x="2101600" y="1875518"/>
                  <a:pt x="2114461" y="1888391"/>
                  <a:pt x="2105818" y="1852929"/>
                </a:cubicBezTo>
                <a:cubicBezTo>
                  <a:pt x="2123448" y="1848806"/>
                  <a:pt x="2143229" y="1849153"/>
                  <a:pt x="2149171" y="1821283"/>
                </a:cubicBezTo>
                <a:cubicBezTo>
                  <a:pt x="2117469" y="1829996"/>
                  <a:pt x="2097102" y="1861796"/>
                  <a:pt x="2063254" y="1866227"/>
                </a:cubicBezTo>
                <a:cubicBezTo>
                  <a:pt x="2061846" y="1842019"/>
                  <a:pt x="2072401" y="1797383"/>
                  <a:pt x="2082287" y="1785089"/>
                </a:cubicBezTo>
                <a:close/>
                <a:moveTo>
                  <a:pt x="2205458" y="1726304"/>
                </a:moveTo>
                <a:cubicBezTo>
                  <a:pt x="2194280" y="1767590"/>
                  <a:pt x="2202762" y="1760804"/>
                  <a:pt x="2225276" y="1756643"/>
                </a:cubicBezTo>
                <a:cubicBezTo>
                  <a:pt x="2221209" y="1810183"/>
                  <a:pt x="2177626" y="1721100"/>
                  <a:pt x="2186811" y="1798156"/>
                </a:cubicBezTo>
                <a:cubicBezTo>
                  <a:pt x="2168791" y="1794032"/>
                  <a:pt x="2159763" y="1776068"/>
                  <a:pt x="2146122" y="1765198"/>
                </a:cubicBezTo>
                <a:cubicBezTo>
                  <a:pt x="2156911" y="1757299"/>
                  <a:pt x="2156012" y="1725459"/>
                  <a:pt x="2173757" y="1731626"/>
                </a:cubicBezTo>
                <a:cubicBezTo>
                  <a:pt x="2183060" y="1770131"/>
                  <a:pt x="2190332" y="1730663"/>
                  <a:pt x="2205458" y="1726304"/>
                </a:cubicBezTo>
                <a:close/>
                <a:moveTo>
                  <a:pt x="2123723" y="1669722"/>
                </a:moveTo>
                <a:cubicBezTo>
                  <a:pt x="2128061" y="1714281"/>
                  <a:pt x="2150927" y="1678896"/>
                  <a:pt x="2164453" y="1702716"/>
                </a:cubicBezTo>
                <a:cubicBezTo>
                  <a:pt x="2153389" y="1759456"/>
                  <a:pt x="2092727" y="1699940"/>
                  <a:pt x="2074474" y="1719214"/>
                </a:cubicBezTo>
                <a:cubicBezTo>
                  <a:pt x="2091476" y="1742225"/>
                  <a:pt x="2112036" y="1759840"/>
                  <a:pt x="2135370" y="1773215"/>
                </a:cubicBezTo>
                <a:cubicBezTo>
                  <a:pt x="2104140" y="1792644"/>
                  <a:pt x="2076464" y="1775837"/>
                  <a:pt x="2052465" y="1744309"/>
                </a:cubicBezTo>
                <a:cubicBezTo>
                  <a:pt x="2053208" y="1763195"/>
                  <a:pt x="2065835" y="1764081"/>
                  <a:pt x="2066656" y="1783085"/>
                </a:cubicBezTo>
                <a:cubicBezTo>
                  <a:pt x="2038118" y="1767857"/>
                  <a:pt x="2051020" y="1778460"/>
                  <a:pt x="2034913" y="1788403"/>
                </a:cubicBezTo>
                <a:cubicBezTo>
                  <a:pt x="2037962" y="1769978"/>
                  <a:pt x="2024596" y="1761423"/>
                  <a:pt x="2021428" y="1731007"/>
                </a:cubicBezTo>
                <a:cubicBezTo>
                  <a:pt x="2047696" y="1737830"/>
                  <a:pt x="2070210" y="1737174"/>
                  <a:pt x="2075212" y="1700672"/>
                </a:cubicBezTo>
                <a:cubicBezTo>
                  <a:pt x="2066028" y="1697475"/>
                  <a:pt x="2048673" y="1706649"/>
                  <a:pt x="2055083" y="1679588"/>
                </a:cubicBezTo>
                <a:cubicBezTo>
                  <a:pt x="2063332" y="1686642"/>
                  <a:pt x="2094603" y="1682712"/>
                  <a:pt x="2112192" y="1696123"/>
                </a:cubicBezTo>
                <a:cubicBezTo>
                  <a:pt x="2124897" y="1684060"/>
                  <a:pt x="2103085" y="1665598"/>
                  <a:pt x="2123723" y="1669722"/>
                </a:cubicBezTo>
                <a:close/>
                <a:moveTo>
                  <a:pt x="1173520" y="1652029"/>
                </a:moveTo>
                <a:cubicBezTo>
                  <a:pt x="1165936" y="1666598"/>
                  <a:pt x="1143812" y="1651333"/>
                  <a:pt x="1136187" y="1665942"/>
                </a:cubicBezTo>
                <a:cubicBezTo>
                  <a:pt x="1135761" y="1689766"/>
                  <a:pt x="1156083" y="1681749"/>
                  <a:pt x="1155615" y="1705455"/>
                </a:cubicBezTo>
                <a:cubicBezTo>
                  <a:pt x="1156477" y="1745466"/>
                  <a:pt x="1141038" y="1715516"/>
                  <a:pt x="1138847" y="1731165"/>
                </a:cubicBezTo>
                <a:cubicBezTo>
                  <a:pt x="1126141" y="1733285"/>
                  <a:pt x="1143422" y="1689612"/>
                  <a:pt x="1124266" y="1701599"/>
                </a:cubicBezTo>
                <a:cubicBezTo>
                  <a:pt x="1123954" y="1724690"/>
                  <a:pt x="1133023" y="1731626"/>
                  <a:pt x="1117544" y="1737757"/>
                </a:cubicBezTo>
                <a:cubicBezTo>
                  <a:pt x="1118053" y="1748356"/>
                  <a:pt x="1122509" y="1743536"/>
                  <a:pt x="1122780" y="1738372"/>
                </a:cubicBezTo>
                <a:cubicBezTo>
                  <a:pt x="1137049" y="1733824"/>
                  <a:pt x="1132047" y="1758764"/>
                  <a:pt x="1137361" y="1768169"/>
                </a:cubicBezTo>
                <a:cubicBezTo>
                  <a:pt x="1172268" y="1748817"/>
                  <a:pt x="1208660" y="1759764"/>
                  <a:pt x="1253806" y="1745656"/>
                </a:cubicBezTo>
                <a:cubicBezTo>
                  <a:pt x="1241573" y="1683214"/>
                  <a:pt x="1165858" y="1698208"/>
                  <a:pt x="1173520" y="1652029"/>
                </a:cubicBezTo>
                <a:close/>
                <a:moveTo>
                  <a:pt x="1795900" y="1617259"/>
                </a:moveTo>
                <a:cubicBezTo>
                  <a:pt x="1794620" y="1618659"/>
                  <a:pt x="1792646" y="1624212"/>
                  <a:pt x="1788813" y="1636728"/>
                </a:cubicBezTo>
                <a:cubicBezTo>
                  <a:pt x="1785879" y="1658622"/>
                  <a:pt x="1812853" y="1634644"/>
                  <a:pt x="1803394" y="1666448"/>
                </a:cubicBezTo>
                <a:cubicBezTo>
                  <a:pt x="1808630" y="1657274"/>
                  <a:pt x="1822780" y="1665983"/>
                  <a:pt x="1820162" y="1640698"/>
                </a:cubicBezTo>
                <a:cubicBezTo>
                  <a:pt x="1797353" y="1646218"/>
                  <a:pt x="1799745" y="1613063"/>
                  <a:pt x="1795900" y="1617259"/>
                </a:cubicBezTo>
                <a:close/>
                <a:moveTo>
                  <a:pt x="1306462" y="1613136"/>
                </a:moveTo>
                <a:cubicBezTo>
                  <a:pt x="1305091" y="1641119"/>
                  <a:pt x="1323817" y="1638497"/>
                  <a:pt x="1336637" y="1644899"/>
                </a:cubicBezTo>
                <a:cubicBezTo>
                  <a:pt x="1334565" y="1622156"/>
                  <a:pt x="1317796" y="1621808"/>
                  <a:pt x="1306462" y="1613136"/>
                </a:cubicBezTo>
                <a:close/>
                <a:moveTo>
                  <a:pt x="1747808" y="1613136"/>
                </a:moveTo>
                <a:cubicBezTo>
                  <a:pt x="1731939" y="1604232"/>
                  <a:pt x="1740068" y="1644049"/>
                  <a:pt x="1720838" y="1628206"/>
                </a:cubicBezTo>
                <a:cubicBezTo>
                  <a:pt x="1732136" y="1657076"/>
                  <a:pt x="1770014" y="1682554"/>
                  <a:pt x="1778377" y="1635454"/>
                </a:cubicBezTo>
                <a:cubicBezTo>
                  <a:pt x="1763365" y="1658658"/>
                  <a:pt x="1758991" y="1621229"/>
                  <a:pt x="1747808" y="1613136"/>
                </a:cubicBezTo>
                <a:close/>
                <a:moveTo>
                  <a:pt x="1889623" y="1612480"/>
                </a:moveTo>
                <a:cubicBezTo>
                  <a:pt x="1882351" y="1620881"/>
                  <a:pt x="1869998" y="1618995"/>
                  <a:pt x="1862767" y="1627591"/>
                </a:cubicBezTo>
                <a:cubicBezTo>
                  <a:pt x="1882232" y="1653494"/>
                  <a:pt x="1889737" y="1654340"/>
                  <a:pt x="1913933" y="1661778"/>
                </a:cubicBezTo>
                <a:cubicBezTo>
                  <a:pt x="1910183" y="1638574"/>
                  <a:pt x="1885166" y="1648136"/>
                  <a:pt x="1889623" y="1612480"/>
                </a:cubicBezTo>
                <a:close/>
                <a:moveTo>
                  <a:pt x="1590165" y="1611747"/>
                </a:moveTo>
                <a:cubicBezTo>
                  <a:pt x="1590752" y="1642584"/>
                  <a:pt x="1619753" y="1630096"/>
                  <a:pt x="1636484" y="1636186"/>
                </a:cubicBezTo>
                <a:cubicBezTo>
                  <a:pt x="1633238" y="1596713"/>
                  <a:pt x="1607167" y="1636878"/>
                  <a:pt x="1590165" y="1611747"/>
                </a:cubicBezTo>
                <a:close/>
                <a:moveTo>
                  <a:pt x="1512181" y="1592630"/>
                </a:moveTo>
                <a:cubicBezTo>
                  <a:pt x="1495921" y="1607009"/>
                  <a:pt x="1513198" y="1642163"/>
                  <a:pt x="1531571" y="1632257"/>
                </a:cubicBezTo>
                <a:cubicBezTo>
                  <a:pt x="1531961" y="1623006"/>
                  <a:pt x="1532351" y="1613755"/>
                  <a:pt x="1532704" y="1604504"/>
                </a:cubicBezTo>
                <a:cubicBezTo>
                  <a:pt x="1525198" y="1615681"/>
                  <a:pt x="1512690" y="1614293"/>
                  <a:pt x="1512181" y="1592630"/>
                </a:cubicBezTo>
                <a:close/>
                <a:moveTo>
                  <a:pt x="1564836" y="1590162"/>
                </a:moveTo>
                <a:cubicBezTo>
                  <a:pt x="1559050" y="1591627"/>
                  <a:pt x="1560536" y="1607968"/>
                  <a:pt x="1553580" y="1607122"/>
                </a:cubicBezTo>
                <a:cubicBezTo>
                  <a:pt x="1557289" y="1625470"/>
                  <a:pt x="1575547" y="1635069"/>
                  <a:pt x="1584576" y="1620343"/>
                </a:cubicBezTo>
                <a:cubicBezTo>
                  <a:pt x="1587272" y="1596212"/>
                  <a:pt x="1554946" y="1625393"/>
                  <a:pt x="1564836" y="1590162"/>
                </a:cubicBezTo>
                <a:close/>
                <a:moveTo>
                  <a:pt x="1465824" y="1568268"/>
                </a:moveTo>
                <a:cubicBezTo>
                  <a:pt x="1464848" y="1598721"/>
                  <a:pt x="1479268" y="1605467"/>
                  <a:pt x="1495765" y="1609166"/>
                </a:cubicBezTo>
                <a:cubicBezTo>
                  <a:pt x="1485174" y="1596637"/>
                  <a:pt x="1481969" y="1572510"/>
                  <a:pt x="1465824" y="1568268"/>
                </a:cubicBezTo>
                <a:close/>
                <a:moveTo>
                  <a:pt x="1429978" y="1545295"/>
                </a:moveTo>
                <a:cubicBezTo>
                  <a:pt x="1430642" y="1553235"/>
                  <a:pt x="1427593" y="1553736"/>
                  <a:pt x="1424388" y="1553931"/>
                </a:cubicBezTo>
                <a:cubicBezTo>
                  <a:pt x="1433380" y="1588082"/>
                  <a:pt x="1431151" y="1585690"/>
                  <a:pt x="1431894" y="1628979"/>
                </a:cubicBezTo>
                <a:cubicBezTo>
                  <a:pt x="1449877" y="1615410"/>
                  <a:pt x="1440844" y="1569810"/>
                  <a:pt x="1440455" y="1546529"/>
                </a:cubicBezTo>
                <a:cubicBezTo>
                  <a:pt x="1436975" y="1546141"/>
                  <a:pt x="1433458" y="1545679"/>
                  <a:pt x="1429978" y="1545295"/>
                </a:cubicBezTo>
                <a:close/>
                <a:moveTo>
                  <a:pt x="1977969" y="1515976"/>
                </a:moveTo>
                <a:cubicBezTo>
                  <a:pt x="1984494" y="1511548"/>
                  <a:pt x="1991429" y="1515211"/>
                  <a:pt x="1992660" y="1532652"/>
                </a:cubicBezTo>
                <a:cubicBezTo>
                  <a:pt x="1982536" y="1535234"/>
                  <a:pt x="1978745" y="1550883"/>
                  <a:pt x="1965768" y="1547840"/>
                </a:cubicBezTo>
                <a:cubicBezTo>
                  <a:pt x="1965337" y="1532924"/>
                  <a:pt x="1971444" y="1520403"/>
                  <a:pt x="1977969" y="1515976"/>
                </a:cubicBezTo>
                <a:close/>
                <a:moveTo>
                  <a:pt x="1931764" y="1488459"/>
                </a:moveTo>
                <a:cubicBezTo>
                  <a:pt x="1936088" y="1487284"/>
                  <a:pt x="1941102" y="1487553"/>
                  <a:pt x="1947084" y="1489825"/>
                </a:cubicBezTo>
                <a:cubicBezTo>
                  <a:pt x="1947708" y="1510990"/>
                  <a:pt x="1944461" y="1524401"/>
                  <a:pt x="1935158" y="1525368"/>
                </a:cubicBezTo>
                <a:cubicBezTo>
                  <a:pt x="1935277" y="1507906"/>
                  <a:pt x="1918156" y="1516886"/>
                  <a:pt x="1920582" y="1495762"/>
                </a:cubicBezTo>
                <a:cubicBezTo>
                  <a:pt x="1923805" y="1492255"/>
                  <a:pt x="1927440" y="1489635"/>
                  <a:pt x="1931764" y="1488459"/>
                </a:cubicBezTo>
                <a:close/>
                <a:moveTo>
                  <a:pt x="2092732" y="1414339"/>
                </a:moveTo>
                <a:cubicBezTo>
                  <a:pt x="2095230" y="1413612"/>
                  <a:pt x="2098325" y="1414113"/>
                  <a:pt x="2102420" y="1416667"/>
                </a:cubicBezTo>
                <a:cubicBezTo>
                  <a:pt x="2107542" y="1444804"/>
                  <a:pt x="2078811" y="1453440"/>
                  <a:pt x="2075528" y="1431778"/>
                </a:cubicBezTo>
                <a:cubicBezTo>
                  <a:pt x="2083121" y="1429753"/>
                  <a:pt x="2085238" y="1416520"/>
                  <a:pt x="2092732" y="1414339"/>
                </a:cubicBezTo>
                <a:close/>
                <a:moveTo>
                  <a:pt x="1357197" y="1396894"/>
                </a:moveTo>
                <a:cubicBezTo>
                  <a:pt x="1339448" y="1390881"/>
                  <a:pt x="1340388" y="1422604"/>
                  <a:pt x="1329521" y="1430507"/>
                </a:cubicBezTo>
                <a:cubicBezTo>
                  <a:pt x="1340310" y="1446852"/>
                  <a:pt x="1354538" y="1437678"/>
                  <a:pt x="1376583" y="1436521"/>
                </a:cubicBezTo>
                <a:cubicBezTo>
                  <a:pt x="1378463" y="1410500"/>
                  <a:pt x="1362745" y="1411503"/>
                  <a:pt x="1357197" y="1396894"/>
                </a:cubicBezTo>
                <a:close/>
                <a:moveTo>
                  <a:pt x="61175" y="1354415"/>
                </a:moveTo>
                <a:cubicBezTo>
                  <a:pt x="34398" y="1369756"/>
                  <a:pt x="11688" y="1393386"/>
                  <a:pt x="0" y="1439410"/>
                </a:cubicBezTo>
                <a:cubicBezTo>
                  <a:pt x="19349" y="1465233"/>
                  <a:pt x="40418" y="1408804"/>
                  <a:pt x="69071" y="1420289"/>
                </a:cubicBezTo>
                <a:cubicBezTo>
                  <a:pt x="57970" y="1395352"/>
                  <a:pt x="65591" y="1374576"/>
                  <a:pt x="61175" y="1354415"/>
                </a:cubicBezTo>
                <a:close/>
                <a:moveTo>
                  <a:pt x="109370" y="1332639"/>
                </a:moveTo>
                <a:cubicBezTo>
                  <a:pt x="101827" y="1363901"/>
                  <a:pt x="85096" y="1376466"/>
                  <a:pt x="84784" y="1422296"/>
                </a:cubicBezTo>
                <a:cubicBezTo>
                  <a:pt x="100535" y="1431045"/>
                  <a:pt x="100773" y="1408306"/>
                  <a:pt x="116523" y="1417015"/>
                </a:cubicBezTo>
                <a:cubicBezTo>
                  <a:pt x="106830" y="1405838"/>
                  <a:pt x="95885" y="1396777"/>
                  <a:pt x="103079" y="1359583"/>
                </a:cubicBezTo>
                <a:cubicBezTo>
                  <a:pt x="122896" y="1352375"/>
                  <a:pt x="119145" y="1381205"/>
                  <a:pt x="128055" y="1390614"/>
                </a:cubicBezTo>
                <a:cubicBezTo>
                  <a:pt x="139861" y="1388145"/>
                  <a:pt x="147363" y="1376697"/>
                  <a:pt x="150453" y="1356382"/>
                </a:cubicBezTo>
                <a:cubicBezTo>
                  <a:pt x="136771" y="1348482"/>
                  <a:pt x="118009" y="1348365"/>
                  <a:pt x="109370" y="1332639"/>
                </a:cubicBezTo>
                <a:close/>
                <a:moveTo>
                  <a:pt x="326666" y="1285805"/>
                </a:moveTo>
                <a:cubicBezTo>
                  <a:pt x="312397" y="1296214"/>
                  <a:pt x="309504" y="1313983"/>
                  <a:pt x="314038" y="1339810"/>
                </a:cubicBezTo>
                <a:cubicBezTo>
                  <a:pt x="334327" y="1331328"/>
                  <a:pt x="348202" y="1309552"/>
                  <a:pt x="372985" y="1310127"/>
                </a:cubicBezTo>
                <a:cubicBezTo>
                  <a:pt x="379941" y="1280063"/>
                  <a:pt x="342182" y="1298565"/>
                  <a:pt x="341242" y="1315484"/>
                </a:cubicBezTo>
                <a:cubicBezTo>
                  <a:pt x="336281" y="1305772"/>
                  <a:pt x="331393" y="1295829"/>
                  <a:pt x="326666" y="1285805"/>
                </a:cubicBezTo>
                <a:close/>
                <a:moveTo>
                  <a:pt x="1914208" y="1263062"/>
                </a:moveTo>
                <a:cubicBezTo>
                  <a:pt x="1917881" y="1286461"/>
                  <a:pt x="1921595" y="1335836"/>
                  <a:pt x="1910494" y="1355265"/>
                </a:cubicBezTo>
                <a:cubicBezTo>
                  <a:pt x="1900645" y="1328013"/>
                  <a:pt x="1874845" y="1343853"/>
                  <a:pt x="1864212" y="1330943"/>
                </a:cubicBezTo>
                <a:cubicBezTo>
                  <a:pt x="1856788" y="1367134"/>
                  <a:pt x="1894822" y="1354107"/>
                  <a:pt x="1920655" y="1365786"/>
                </a:cubicBezTo>
                <a:cubicBezTo>
                  <a:pt x="1918156" y="1301183"/>
                  <a:pt x="1927730" y="1255855"/>
                  <a:pt x="1981441" y="1290006"/>
                </a:cubicBezTo>
                <a:cubicBezTo>
                  <a:pt x="1962444" y="1260517"/>
                  <a:pt x="1934571" y="1268958"/>
                  <a:pt x="1914208" y="1263062"/>
                </a:cubicBezTo>
                <a:close/>
                <a:moveTo>
                  <a:pt x="2653194" y="1196634"/>
                </a:moveTo>
                <a:cubicBezTo>
                  <a:pt x="2658755" y="1195707"/>
                  <a:pt x="2666626" y="1201842"/>
                  <a:pt x="2677763" y="1220004"/>
                </a:cubicBezTo>
                <a:cubicBezTo>
                  <a:pt x="2655837" y="1215803"/>
                  <a:pt x="2677296" y="1234229"/>
                  <a:pt x="2676631" y="1247757"/>
                </a:cubicBezTo>
                <a:cubicBezTo>
                  <a:pt x="2662522" y="1255547"/>
                  <a:pt x="2657556" y="1282143"/>
                  <a:pt x="2643407" y="1289929"/>
                </a:cubicBezTo>
                <a:cubicBezTo>
                  <a:pt x="2643640" y="1283762"/>
                  <a:pt x="2643952" y="1277671"/>
                  <a:pt x="2644149" y="1271504"/>
                </a:cubicBezTo>
                <a:cubicBezTo>
                  <a:pt x="2640981" y="1270577"/>
                  <a:pt x="2638010" y="1269266"/>
                  <a:pt x="2639340" y="1261634"/>
                </a:cubicBezTo>
                <a:cubicBezTo>
                  <a:pt x="2640571" y="1265769"/>
                  <a:pt x="2636504" y="1199418"/>
                  <a:pt x="2653194" y="1196634"/>
                </a:cubicBezTo>
                <a:close/>
                <a:moveTo>
                  <a:pt x="470754" y="1181640"/>
                </a:moveTo>
                <a:cubicBezTo>
                  <a:pt x="462743" y="1181636"/>
                  <a:pt x="453448" y="1186687"/>
                  <a:pt x="451437" y="1190211"/>
                </a:cubicBezTo>
                <a:cubicBezTo>
                  <a:pt x="457847" y="1204359"/>
                  <a:pt x="473639" y="1217580"/>
                  <a:pt x="482392" y="1203396"/>
                </a:cubicBezTo>
                <a:cubicBezTo>
                  <a:pt x="485499" y="1186707"/>
                  <a:pt x="478769" y="1181644"/>
                  <a:pt x="470754" y="1181640"/>
                </a:cubicBezTo>
                <a:close/>
                <a:moveTo>
                  <a:pt x="1714366" y="1175736"/>
                </a:moveTo>
                <a:cubicBezTo>
                  <a:pt x="1705608" y="1175716"/>
                  <a:pt x="1737462" y="1178782"/>
                  <a:pt x="1743236" y="1204396"/>
                </a:cubicBezTo>
                <a:cubicBezTo>
                  <a:pt x="1748202" y="1197880"/>
                  <a:pt x="1755470" y="1195954"/>
                  <a:pt x="1764539" y="1197880"/>
                </a:cubicBezTo>
                <a:cubicBezTo>
                  <a:pt x="1780408" y="1211987"/>
                  <a:pt x="1747890" y="1178763"/>
                  <a:pt x="1739132" y="1176064"/>
                </a:cubicBezTo>
                <a:cubicBezTo>
                  <a:pt x="1724717" y="1176092"/>
                  <a:pt x="1717285" y="1175743"/>
                  <a:pt x="1714366" y="1175736"/>
                </a:cubicBezTo>
                <a:close/>
                <a:moveTo>
                  <a:pt x="1786548" y="1172673"/>
                </a:moveTo>
                <a:cubicBezTo>
                  <a:pt x="1780097" y="1182927"/>
                  <a:pt x="1779276" y="1204667"/>
                  <a:pt x="1779083" y="1227523"/>
                </a:cubicBezTo>
                <a:cubicBezTo>
                  <a:pt x="1807264" y="1235965"/>
                  <a:pt x="1840020" y="1212878"/>
                  <a:pt x="1868320" y="1229490"/>
                </a:cubicBezTo>
                <a:cubicBezTo>
                  <a:pt x="1858705" y="1167238"/>
                  <a:pt x="1803706" y="1208908"/>
                  <a:pt x="1786548" y="1172673"/>
                </a:cubicBezTo>
                <a:close/>
                <a:moveTo>
                  <a:pt x="1613269" y="1169512"/>
                </a:moveTo>
                <a:cubicBezTo>
                  <a:pt x="1594429" y="1188014"/>
                  <a:pt x="1622023" y="1207249"/>
                  <a:pt x="1632770" y="1209098"/>
                </a:cubicBezTo>
                <a:cubicBezTo>
                  <a:pt x="1633710" y="1184582"/>
                  <a:pt x="1619171" y="1183660"/>
                  <a:pt x="1613269" y="1169512"/>
                </a:cubicBezTo>
                <a:close/>
                <a:moveTo>
                  <a:pt x="2086744" y="1154903"/>
                </a:moveTo>
                <a:cubicBezTo>
                  <a:pt x="2087138" y="1165809"/>
                  <a:pt x="2084754" y="1180997"/>
                  <a:pt x="2090848" y="1183271"/>
                </a:cubicBezTo>
                <a:cubicBezTo>
                  <a:pt x="2091123" y="1156328"/>
                  <a:pt x="2113209" y="1157987"/>
                  <a:pt x="2117703" y="1168161"/>
                </a:cubicBezTo>
                <a:cubicBezTo>
                  <a:pt x="2116767" y="1183890"/>
                  <a:pt x="2099724" y="1216346"/>
                  <a:pt x="2095657" y="1193178"/>
                </a:cubicBezTo>
                <a:cubicBezTo>
                  <a:pt x="2112425" y="1181535"/>
                  <a:pt x="2059031" y="1204703"/>
                  <a:pt x="2059893" y="1170127"/>
                </a:cubicBezTo>
                <a:cubicBezTo>
                  <a:pt x="2069935" y="1167391"/>
                  <a:pt x="2073768" y="1151856"/>
                  <a:pt x="2086744" y="1154903"/>
                </a:cubicBezTo>
                <a:close/>
                <a:moveTo>
                  <a:pt x="1518537" y="1138983"/>
                </a:moveTo>
                <a:cubicBezTo>
                  <a:pt x="1511204" y="1141201"/>
                  <a:pt x="1503349" y="1146461"/>
                  <a:pt x="1498696" y="1145842"/>
                </a:cubicBezTo>
                <a:cubicBezTo>
                  <a:pt x="1503854" y="1171402"/>
                  <a:pt x="1525982" y="1149197"/>
                  <a:pt x="1535244" y="1150391"/>
                </a:cubicBezTo>
                <a:cubicBezTo>
                  <a:pt x="1532683" y="1137595"/>
                  <a:pt x="1525871" y="1136765"/>
                  <a:pt x="1518537" y="1138983"/>
                </a:cubicBezTo>
                <a:close/>
                <a:moveTo>
                  <a:pt x="1478447" y="1124799"/>
                </a:moveTo>
                <a:cubicBezTo>
                  <a:pt x="1464962" y="1129153"/>
                  <a:pt x="1442330" y="1186436"/>
                  <a:pt x="1470630" y="1188706"/>
                </a:cubicBezTo>
                <a:cubicBezTo>
                  <a:pt x="1467815" y="1156174"/>
                  <a:pt x="1479933" y="1154211"/>
                  <a:pt x="1478447" y="1124799"/>
                </a:cubicBezTo>
                <a:close/>
                <a:moveTo>
                  <a:pt x="314858" y="1112683"/>
                </a:moveTo>
                <a:cubicBezTo>
                  <a:pt x="305511" y="1111716"/>
                  <a:pt x="295666" y="1112766"/>
                  <a:pt x="285611" y="1115301"/>
                </a:cubicBezTo>
                <a:cubicBezTo>
                  <a:pt x="245390" y="1125442"/>
                  <a:pt x="201796" y="1159355"/>
                  <a:pt x="173205" y="1183000"/>
                </a:cubicBezTo>
                <a:cubicBezTo>
                  <a:pt x="169532" y="1211680"/>
                  <a:pt x="179188" y="1220004"/>
                  <a:pt x="181412" y="1239740"/>
                </a:cubicBezTo>
                <a:cubicBezTo>
                  <a:pt x="162769" y="1261634"/>
                  <a:pt x="144162" y="1283567"/>
                  <a:pt x="131026" y="1316832"/>
                </a:cubicBezTo>
                <a:cubicBezTo>
                  <a:pt x="150297" y="1324849"/>
                  <a:pt x="164997" y="1297407"/>
                  <a:pt x="178051" y="1322769"/>
                </a:cubicBezTo>
                <a:cubicBezTo>
                  <a:pt x="177230" y="1341077"/>
                  <a:pt x="163355" y="1332635"/>
                  <a:pt x="166089" y="1358271"/>
                </a:cubicBezTo>
                <a:cubicBezTo>
                  <a:pt x="229180" y="1286999"/>
                  <a:pt x="336125" y="1305040"/>
                  <a:pt x="377795" y="1190211"/>
                </a:cubicBezTo>
                <a:cubicBezTo>
                  <a:pt x="366462" y="1136642"/>
                  <a:pt x="342900" y="1115585"/>
                  <a:pt x="314858" y="1112683"/>
                </a:cubicBezTo>
                <a:close/>
                <a:moveTo>
                  <a:pt x="2709112" y="1094116"/>
                </a:moveTo>
                <a:cubicBezTo>
                  <a:pt x="2701258" y="1116434"/>
                  <a:pt x="2728618" y="1125645"/>
                  <a:pt x="2712867" y="1131735"/>
                </a:cubicBezTo>
                <a:cubicBezTo>
                  <a:pt x="2709112" y="1105912"/>
                  <a:pt x="2702197" y="1155057"/>
                  <a:pt x="2686324" y="1137595"/>
                </a:cubicBezTo>
                <a:cubicBezTo>
                  <a:pt x="2687810" y="1110534"/>
                  <a:pt x="2699694" y="1104909"/>
                  <a:pt x="2709112" y="1094116"/>
                </a:cubicBezTo>
                <a:close/>
                <a:moveTo>
                  <a:pt x="2105039" y="1092343"/>
                </a:moveTo>
                <a:cubicBezTo>
                  <a:pt x="2121885" y="1092457"/>
                  <a:pt x="2116414" y="1126802"/>
                  <a:pt x="2124113" y="1140986"/>
                </a:cubicBezTo>
                <a:cubicBezTo>
                  <a:pt x="2116923" y="1152860"/>
                  <a:pt x="2097886" y="1152086"/>
                  <a:pt x="2098317" y="1128615"/>
                </a:cubicBezTo>
                <a:cubicBezTo>
                  <a:pt x="2104649" y="1124835"/>
                  <a:pt x="2110550" y="1120210"/>
                  <a:pt x="2114732" y="1112116"/>
                </a:cubicBezTo>
                <a:cubicBezTo>
                  <a:pt x="2108363" y="1110267"/>
                  <a:pt x="2102457" y="1107762"/>
                  <a:pt x="2105039" y="1092343"/>
                </a:cubicBezTo>
                <a:close/>
                <a:moveTo>
                  <a:pt x="2190176" y="1065902"/>
                </a:moveTo>
                <a:cubicBezTo>
                  <a:pt x="2170396" y="1091109"/>
                  <a:pt x="2199947" y="1113929"/>
                  <a:pt x="2220039" y="1106799"/>
                </a:cubicBezTo>
                <a:cubicBezTo>
                  <a:pt x="2215623" y="1065517"/>
                  <a:pt x="2193927" y="1104447"/>
                  <a:pt x="2190176" y="1065902"/>
                </a:cubicBezTo>
                <a:close/>
                <a:moveTo>
                  <a:pt x="2080633" y="1064287"/>
                </a:moveTo>
                <a:cubicBezTo>
                  <a:pt x="2084873" y="1064870"/>
                  <a:pt x="2088336" y="1069734"/>
                  <a:pt x="2089715" y="1081126"/>
                </a:cubicBezTo>
                <a:cubicBezTo>
                  <a:pt x="2079238" y="1093035"/>
                  <a:pt x="2073259" y="1114237"/>
                  <a:pt x="2056844" y="1114042"/>
                </a:cubicBezTo>
                <a:cubicBezTo>
                  <a:pt x="2048197" y="1099328"/>
                  <a:pt x="2067912" y="1062543"/>
                  <a:pt x="2080633" y="1064287"/>
                </a:cubicBezTo>
                <a:close/>
                <a:moveTo>
                  <a:pt x="2658336" y="1050637"/>
                </a:moveTo>
                <a:cubicBezTo>
                  <a:pt x="2641880" y="1040305"/>
                  <a:pt x="2649895" y="1080199"/>
                  <a:pt x="2636291" y="1075654"/>
                </a:cubicBezTo>
                <a:cubicBezTo>
                  <a:pt x="2638675" y="1109304"/>
                  <a:pt x="2660372" y="1091805"/>
                  <a:pt x="2667680" y="1079624"/>
                </a:cubicBezTo>
                <a:cubicBezTo>
                  <a:pt x="2663499" y="1071685"/>
                  <a:pt x="2665567" y="1054028"/>
                  <a:pt x="2658336" y="1050637"/>
                </a:cubicBezTo>
                <a:close/>
                <a:moveTo>
                  <a:pt x="568231" y="1028744"/>
                </a:moveTo>
                <a:cubicBezTo>
                  <a:pt x="566163" y="1057731"/>
                  <a:pt x="549822" y="1057731"/>
                  <a:pt x="530591" y="1051717"/>
                </a:cubicBezTo>
                <a:cubicBezTo>
                  <a:pt x="532934" y="1071336"/>
                  <a:pt x="537235" y="1087681"/>
                  <a:pt x="555530" y="1082748"/>
                </a:cubicBezTo>
                <a:cubicBezTo>
                  <a:pt x="549666" y="1107300"/>
                  <a:pt x="528363" y="1100631"/>
                  <a:pt x="512571" y="1105180"/>
                </a:cubicBezTo>
                <a:cubicBezTo>
                  <a:pt x="507294" y="1160880"/>
                  <a:pt x="490604" y="1148853"/>
                  <a:pt x="492832" y="1204784"/>
                </a:cubicBezTo>
                <a:cubicBezTo>
                  <a:pt x="519179" y="1194991"/>
                  <a:pt x="531921" y="1157602"/>
                  <a:pt x="553339" y="1138097"/>
                </a:cubicBezTo>
                <a:cubicBezTo>
                  <a:pt x="563893" y="1142148"/>
                  <a:pt x="562564" y="1164385"/>
                  <a:pt x="573119" y="1168436"/>
                </a:cubicBezTo>
                <a:cubicBezTo>
                  <a:pt x="593642" y="1149776"/>
                  <a:pt x="595439" y="1125224"/>
                  <a:pt x="626554" y="1147348"/>
                </a:cubicBezTo>
                <a:cubicBezTo>
                  <a:pt x="632497" y="1139331"/>
                  <a:pt x="629525" y="1113468"/>
                  <a:pt x="643322" y="1121561"/>
                </a:cubicBezTo>
                <a:cubicBezTo>
                  <a:pt x="648210" y="1096892"/>
                  <a:pt x="633666" y="1101748"/>
                  <a:pt x="634372" y="1083400"/>
                </a:cubicBezTo>
                <a:cubicBezTo>
                  <a:pt x="636444" y="1064477"/>
                  <a:pt x="657394" y="1083712"/>
                  <a:pt x="661186" y="1068253"/>
                </a:cubicBezTo>
                <a:cubicBezTo>
                  <a:pt x="633666" y="1043389"/>
                  <a:pt x="609704" y="1031095"/>
                  <a:pt x="568231" y="1028744"/>
                </a:cubicBezTo>
                <a:close/>
                <a:moveTo>
                  <a:pt x="2580668" y="1022346"/>
                </a:moveTo>
                <a:cubicBezTo>
                  <a:pt x="2574570" y="1025854"/>
                  <a:pt x="2576133" y="1084634"/>
                  <a:pt x="2569489" y="1039342"/>
                </a:cubicBezTo>
                <a:cubicBezTo>
                  <a:pt x="2548695" y="1045550"/>
                  <a:pt x="2568709" y="1084480"/>
                  <a:pt x="2583327" y="1087564"/>
                </a:cubicBezTo>
                <a:cubicBezTo>
                  <a:pt x="2576683" y="1057614"/>
                  <a:pt x="2581136" y="1042697"/>
                  <a:pt x="2600838" y="1043393"/>
                </a:cubicBezTo>
                <a:cubicBezTo>
                  <a:pt x="2605607" y="1018837"/>
                  <a:pt x="2575940" y="1046898"/>
                  <a:pt x="2580668" y="1022346"/>
                </a:cubicBezTo>
                <a:close/>
                <a:moveTo>
                  <a:pt x="2140668" y="1012747"/>
                </a:moveTo>
                <a:cubicBezTo>
                  <a:pt x="2148859" y="1010574"/>
                  <a:pt x="2158240" y="1014920"/>
                  <a:pt x="2160272" y="1024964"/>
                </a:cubicBezTo>
                <a:cubicBezTo>
                  <a:pt x="2150615" y="1032095"/>
                  <a:pt x="2145925" y="1049095"/>
                  <a:pt x="2128221" y="1039650"/>
                </a:cubicBezTo>
                <a:cubicBezTo>
                  <a:pt x="2125484" y="1023612"/>
                  <a:pt x="2132481" y="1014920"/>
                  <a:pt x="2140668" y="1012747"/>
                </a:cubicBezTo>
                <a:close/>
                <a:moveTo>
                  <a:pt x="2298762" y="977556"/>
                </a:moveTo>
                <a:cubicBezTo>
                  <a:pt x="2315415" y="967572"/>
                  <a:pt x="2327378" y="1007502"/>
                  <a:pt x="2312916" y="1016445"/>
                </a:cubicBezTo>
                <a:cubicBezTo>
                  <a:pt x="2311545" y="998409"/>
                  <a:pt x="2292980" y="1006539"/>
                  <a:pt x="2298762" y="977556"/>
                </a:cubicBezTo>
                <a:close/>
                <a:moveTo>
                  <a:pt x="2649386" y="955950"/>
                </a:moveTo>
                <a:cubicBezTo>
                  <a:pt x="2657967" y="955755"/>
                  <a:pt x="2666979" y="963618"/>
                  <a:pt x="2666507" y="977515"/>
                </a:cubicBezTo>
                <a:cubicBezTo>
                  <a:pt x="2653022" y="995208"/>
                  <a:pt x="2654897" y="989384"/>
                  <a:pt x="2634846" y="982756"/>
                </a:cubicBezTo>
                <a:cubicBezTo>
                  <a:pt x="2632659" y="964408"/>
                  <a:pt x="2640809" y="956148"/>
                  <a:pt x="2649386" y="955950"/>
                </a:cubicBezTo>
                <a:close/>
                <a:moveTo>
                  <a:pt x="2004898" y="940875"/>
                </a:moveTo>
                <a:cubicBezTo>
                  <a:pt x="1994593" y="942142"/>
                  <a:pt x="1984375" y="951053"/>
                  <a:pt x="1984059" y="965759"/>
                </a:cubicBezTo>
                <a:cubicBezTo>
                  <a:pt x="1996764" y="961789"/>
                  <a:pt x="2008452" y="955509"/>
                  <a:pt x="2026238" y="961866"/>
                </a:cubicBezTo>
                <a:cubicBezTo>
                  <a:pt x="2025593" y="945986"/>
                  <a:pt x="2015207" y="939609"/>
                  <a:pt x="2004898" y="940875"/>
                </a:cubicBezTo>
                <a:close/>
                <a:moveTo>
                  <a:pt x="2511995" y="902390"/>
                </a:moveTo>
                <a:cubicBezTo>
                  <a:pt x="2494168" y="914069"/>
                  <a:pt x="2521922" y="926404"/>
                  <a:pt x="2515356" y="949301"/>
                </a:cubicBezTo>
                <a:cubicBezTo>
                  <a:pt x="2531262" y="906401"/>
                  <a:pt x="2544435" y="942672"/>
                  <a:pt x="2567655" y="955776"/>
                </a:cubicBezTo>
                <a:cubicBezTo>
                  <a:pt x="2561401" y="919197"/>
                  <a:pt x="2528451" y="923474"/>
                  <a:pt x="2511995" y="902390"/>
                </a:cubicBezTo>
                <a:close/>
                <a:moveTo>
                  <a:pt x="2444619" y="895616"/>
                </a:moveTo>
                <a:cubicBezTo>
                  <a:pt x="2432082" y="887356"/>
                  <a:pt x="2410759" y="927942"/>
                  <a:pt x="2405161" y="944594"/>
                </a:cubicBezTo>
                <a:cubicBezTo>
                  <a:pt x="2386165" y="900921"/>
                  <a:pt x="2392653" y="966297"/>
                  <a:pt x="2367480" y="967686"/>
                </a:cubicBezTo>
                <a:cubicBezTo>
                  <a:pt x="2389017" y="977936"/>
                  <a:pt x="2427601" y="937233"/>
                  <a:pt x="2453319" y="922855"/>
                </a:cubicBezTo>
                <a:cubicBezTo>
                  <a:pt x="2452002" y="906550"/>
                  <a:pt x="2448797" y="898368"/>
                  <a:pt x="2444619" y="895616"/>
                </a:cubicBezTo>
                <a:close/>
                <a:moveTo>
                  <a:pt x="2355247" y="882654"/>
                </a:moveTo>
                <a:cubicBezTo>
                  <a:pt x="2368617" y="934963"/>
                  <a:pt x="2324838" y="925748"/>
                  <a:pt x="2305566" y="941361"/>
                </a:cubicBezTo>
                <a:cubicBezTo>
                  <a:pt x="2298335" y="937197"/>
                  <a:pt x="2305722" y="925056"/>
                  <a:pt x="2311508" y="923551"/>
                </a:cubicBezTo>
                <a:cubicBezTo>
                  <a:pt x="2299078" y="895721"/>
                  <a:pt x="2287587" y="954234"/>
                  <a:pt x="2273434" y="955853"/>
                </a:cubicBezTo>
                <a:cubicBezTo>
                  <a:pt x="2281879" y="965759"/>
                  <a:pt x="2288523" y="988425"/>
                  <a:pt x="2271948" y="992780"/>
                </a:cubicBezTo>
                <a:cubicBezTo>
                  <a:pt x="2278908" y="1008004"/>
                  <a:pt x="2291494" y="1014713"/>
                  <a:pt x="2307795" y="1015830"/>
                </a:cubicBezTo>
                <a:cubicBezTo>
                  <a:pt x="2304667" y="1022924"/>
                  <a:pt x="2301696" y="1030091"/>
                  <a:pt x="2301421" y="1042851"/>
                </a:cubicBezTo>
                <a:cubicBezTo>
                  <a:pt x="2292040" y="1043737"/>
                  <a:pt x="2275625" y="1030209"/>
                  <a:pt x="2279766" y="1058694"/>
                </a:cubicBezTo>
                <a:cubicBezTo>
                  <a:pt x="2271521" y="1056881"/>
                  <a:pt x="2259600" y="1060544"/>
                  <a:pt x="2259206" y="1046784"/>
                </a:cubicBezTo>
                <a:cubicBezTo>
                  <a:pt x="2253029" y="1064129"/>
                  <a:pt x="2247284" y="1082360"/>
                  <a:pt x="2241305" y="1100170"/>
                </a:cubicBezTo>
                <a:cubicBezTo>
                  <a:pt x="2250374" y="1119518"/>
                  <a:pt x="2260338" y="1105488"/>
                  <a:pt x="2272691" y="1104140"/>
                </a:cubicBezTo>
                <a:cubicBezTo>
                  <a:pt x="2265460" y="1059657"/>
                  <a:pt x="2276171" y="1095889"/>
                  <a:pt x="2289812" y="1069256"/>
                </a:cubicBezTo>
                <a:cubicBezTo>
                  <a:pt x="2293095" y="1095929"/>
                  <a:pt x="2281526" y="1092267"/>
                  <a:pt x="2282737" y="1114738"/>
                </a:cubicBezTo>
                <a:cubicBezTo>
                  <a:pt x="2297904" y="1119016"/>
                  <a:pt x="2301462" y="1099591"/>
                  <a:pt x="2309945" y="1090340"/>
                </a:cubicBezTo>
                <a:cubicBezTo>
                  <a:pt x="2308184" y="1078621"/>
                  <a:pt x="2304040" y="1070487"/>
                  <a:pt x="2295052" y="1069908"/>
                </a:cubicBezTo>
                <a:cubicBezTo>
                  <a:pt x="2302164" y="1041002"/>
                  <a:pt x="2316314" y="1026700"/>
                  <a:pt x="2333985" y="1019068"/>
                </a:cubicBezTo>
                <a:cubicBezTo>
                  <a:pt x="2341331" y="1031750"/>
                  <a:pt x="2348172" y="1058731"/>
                  <a:pt x="2359314" y="1040848"/>
                </a:cubicBezTo>
                <a:cubicBezTo>
                  <a:pt x="2356379" y="1009007"/>
                  <a:pt x="2324448" y="1021573"/>
                  <a:pt x="2340629" y="982833"/>
                </a:cubicBezTo>
                <a:cubicBezTo>
                  <a:pt x="2332302" y="979174"/>
                  <a:pt x="2331326" y="990469"/>
                  <a:pt x="2324641" y="990157"/>
                </a:cubicBezTo>
                <a:cubicBezTo>
                  <a:pt x="2313031" y="974703"/>
                  <a:pt x="2317566" y="966492"/>
                  <a:pt x="2321239" y="943247"/>
                </a:cubicBezTo>
                <a:cubicBezTo>
                  <a:pt x="2333788" y="973315"/>
                  <a:pt x="2361230" y="941167"/>
                  <a:pt x="2356379" y="984840"/>
                </a:cubicBezTo>
                <a:cubicBezTo>
                  <a:pt x="2363573" y="979713"/>
                  <a:pt x="2366897" y="966297"/>
                  <a:pt x="2368305" y="949183"/>
                </a:cubicBezTo>
                <a:cubicBezTo>
                  <a:pt x="2360836" y="949070"/>
                  <a:pt x="2353412" y="948876"/>
                  <a:pt x="2352981" y="938006"/>
                </a:cubicBezTo>
                <a:cubicBezTo>
                  <a:pt x="2354426" y="921006"/>
                  <a:pt x="2370882" y="934538"/>
                  <a:pt x="2374596" y="922163"/>
                </a:cubicBezTo>
                <a:cubicBezTo>
                  <a:pt x="2367287" y="910407"/>
                  <a:pt x="2370024" y="883038"/>
                  <a:pt x="2355247" y="882654"/>
                </a:cubicBezTo>
                <a:close/>
                <a:moveTo>
                  <a:pt x="2052994" y="879708"/>
                </a:moveTo>
                <a:cubicBezTo>
                  <a:pt x="2039189" y="876110"/>
                  <a:pt x="2024305" y="879202"/>
                  <a:pt x="2018383" y="895798"/>
                </a:cubicBezTo>
                <a:cubicBezTo>
                  <a:pt x="2044766" y="891484"/>
                  <a:pt x="2049498" y="901427"/>
                  <a:pt x="2081159" y="903742"/>
                </a:cubicBezTo>
                <a:cubicBezTo>
                  <a:pt x="2079538" y="893584"/>
                  <a:pt x="2066804" y="883301"/>
                  <a:pt x="2052994" y="879708"/>
                </a:cubicBezTo>
                <a:close/>
                <a:moveTo>
                  <a:pt x="2403323" y="861028"/>
                </a:moveTo>
                <a:cubicBezTo>
                  <a:pt x="2407036" y="869664"/>
                  <a:pt x="2408091" y="882500"/>
                  <a:pt x="2407000" y="898380"/>
                </a:cubicBezTo>
                <a:cubicBezTo>
                  <a:pt x="2432094" y="903430"/>
                  <a:pt x="2422869" y="857365"/>
                  <a:pt x="2403323" y="861028"/>
                </a:cubicBezTo>
                <a:close/>
                <a:moveTo>
                  <a:pt x="2415958" y="801574"/>
                </a:moveTo>
                <a:cubicBezTo>
                  <a:pt x="2412699" y="801157"/>
                  <a:pt x="2407809" y="802159"/>
                  <a:pt x="2400392" y="804866"/>
                </a:cubicBezTo>
                <a:cubicBezTo>
                  <a:pt x="2382139" y="819629"/>
                  <a:pt x="2430531" y="803826"/>
                  <a:pt x="2414542" y="843720"/>
                </a:cubicBezTo>
                <a:cubicBezTo>
                  <a:pt x="2419701" y="844492"/>
                  <a:pt x="2424978" y="845071"/>
                  <a:pt x="2430215" y="845763"/>
                </a:cubicBezTo>
                <a:cubicBezTo>
                  <a:pt x="2431507" y="838018"/>
                  <a:pt x="2428495" y="836743"/>
                  <a:pt x="2425368" y="835897"/>
                </a:cubicBezTo>
                <a:cubicBezTo>
                  <a:pt x="2420825" y="816846"/>
                  <a:pt x="2425735" y="802825"/>
                  <a:pt x="2415958" y="801574"/>
                </a:cubicBezTo>
                <a:close/>
                <a:moveTo>
                  <a:pt x="2539236" y="748207"/>
                </a:moveTo>
                <a:cubicBezTo>
                  <a:pt x="2532707" y="773568"/>
                  <a:pt x="2545293" y="812421"/>
                  <a:pt x="2536696" y="812846"/>
                </a:cubicBezTo>
                <a:cubicBezTo>
                  <a:pt x="2535247" y="791686"/>
                  <a:pt x="2507924" y="810495"/>
                  <a:pt x="2511601" y="781815"/>
                </a:cubicBezTo>
                <a:cubicBezTo>
                  <a:pt x="2522739" y="774454"/>
                  <a:pt x="2523912" y="746855"/>
                  <a:pt x="2539236" y="748207"/>
                </a:cubicBezTo>
                <a:close/>
                <a:moveTo>
                  <a:pt x="2417156" y="739012"/>
                </a:moveTo>
                <a:cubicBezTo>
                  <a:pt x="2410488" y="736892"/>
                  <a:pt x="2404069" y="742019"/>
                  <a:pt x="2401841" y="768020"/>
                </a:cubicBezTo>
                <a:cubicBezTo>
                  <a:pt x="2410594" y="772451"/>
                  <a:pt x="2411924" y="762043"/>
                  <a:pt x="2412979" y="750829"/>
                </a:cubicBezTo>
                <a:cubicBezTo>
                  <a:pt x="2420329" y="762468"/>
                  <a:pt x="2425721" y="763164"/>
                  <a:pt x="2433970" y="753488"/>
                </a:cubicBezTo>
                <a:cubicBezTo>
                  <a:pt x="2430744" y="750497"/>
                  <a:pt x="2423825" y="741133"/>
                  <a:pt x="2417156" y="739012"/>
                </a:cubicBezTo>
                <a:close/>
                <a:moveTo>
                  <a:pt x="2593020" y="458071"/>
                </a:moveTo>
                <a:cubicBezTo>
                  <a:pt x="2602598" y="460616"/>
                  <a:pt x="2610182" y="466395"/>
                  <a:pt x="2613149" y="479231"/>
                </a:cubicBezTo>
                <a:cubicBezTo>
                  <a:pt x="2596656" y="465780"/>
                  <a:pt x="2607913" y="508486"/>
                  <a:pt x="2591498" y="495152"/>
                </a:cubicBezTo>
                <a:cubicBezTo>
                  <a:pt x="2591966" y="482817"/>
                  <a:pt x="2592474" y="470519"/>
                  <a:pt x="2593020" y="458071"/>
                </a:cubicBezTo>
                <a:close/>
                <a:moveTo>
                  <a:pt x="2359195" y="391735"/>
                </a:moveTo>
                <a:cubicBezTo>
                  <a:pt x="2349616" y="403107"/>
                  <a:pt x="2332807" y="426465"/>
                  <a:pt x="2341290" y="445044"/>
                </a:cubicBezTo>
                <a:cubicBezTo>
                  <a:pt x="2357122" y="453947"/>
                  <a:pt x="2348992" y="414013"/>
                  <a:pt x="2368182" y="429779"/>
                </a:cubicBezTo>
                <a:cubicBezTo>
                  <a:pt x="2373032" y="405151"/>
                  <a:pt x="2358567" y="409966"/>
                  <a:pt x="2359195" y="391735"/>
                </a:cubicBezTo>
                <a:close/>
                <a:moveTo>
                  <a:pt x="2381006" y="387049"/>
                </a:moveTo>
                <a:cubicBezTo>
                  <a:pt x="2376414" y="387425"/>
                  <a:pt x="2370587" y="391638"/>
                  <a:pt x="2364431" y="392314"/>
                </a:cubicBezTo>
                <a:cubicBezTo>
                  <a:pt x="2364041" y="415785"/>
                  <a:pt x="2383038" y="416518"/>
                  <a:pt x="2390190" y="404803"/>
                </a:cubicBezTo>
                <a:cubicBezTo>
                  <a:pt x="2388959" y="390133"/>
                  <a:pt x="2385598" y="386673"/>
                  <a:pt x="2381006" y="387049"/>
                </a:cubicBezTo>
                <a:close/>
                <a:moveTo>
                  <a:pt x="1566203" y="384447"/>
                </a:moveTo>
                <a:cubicBezTo>
                  <a:pt x="1558188" y="394815"/>
                  <a:pt x="1557757" y="420488"/>
                  <a:pt x="1543845" y="418829"/>
                </a:cubicBezTo>
                <a:cubicBezTo>
                  <a:pt x="1543103" y="437331"/>
                  <a:pt x="1542360" y="455679"/>
                  <a:pt x="1541576" y="474145"/>
                </a:cubicBezTo>
                <a:cubicBezTo>
                  <a:pt x="1546464" y="461268"/>
                  <a:pt x="1567492" y="424883"/>
                  <a:pt x="1562411" y="476840"/>
                </a:cubicBezTo>
                <a:cubicBezTo>
                  <a:pt x="1571402" y="456760"/>
                  <a:pt x="1574021" y="460806"/>
                  <a:pt x="1588950" y="470867"/>
                </a:cubicBezTo>
                <a:cubicBezTo>
                  <a:pt x="1596107" y="447432"/>
                  <a:pt x="1574411" y="429120"/>
                  <a:pt x="1595713" y="434708"/>
                </a:cubicBezTo>
                <a:cubicBezTo>
                  <a:pt x="1596887" y="401059"/>
                  <a:pt x="1571907" y="407457"/>
                  <a:pt x="1566203" y="384447"/>
                </a:cubicBezTo>
                <a:close/>
                <a:moveTo>
                  <a:pt x="2731078" y="363006"/>
                </a:moveTo>
                <a:cubicBezTo>
                  <a:pt x="2725330" y="363405"/>
                  <a:pt x="2720166" y="366089"/>
                  <a:pt x="2717283" y="371688"/>
                </a:cubicBezTo>
                <a:cubicBezTo>
                  <a:pt x="2715527" y="391808"/>
                  <a:pt x="2720332" y="401715"/>
                  <a:pt x="2731786" y="401448"/>
                </a:cubicBezTo>
                <a:cubicBezTo>
                  <a:pt x="2733152" y="393698"/>
                  <a:pt x="2730185" y="392464"/>
                  <a:pt x="2727017" y="391541"/>
                </a:cubicBezTo>
                <a:cubicBezTo>
                  <a:pt x="2727407" y="392427"/>
                  <a:pt x="2758834" y="377240"/>
                  <a:pt x="2752736" y="404066"/>
                </a:cubicBezTo>
                <a:cubicBezTo>
                  <a:pt x="2764797" y="388801"/>
                  <a:pt x="2758813" y="375111"/>
                  <a:pt x="2748377" y="368033"/>
                </a:cubicBezTo>
                <a:cubicBezTo>
                  <a:pt x="2743159" y="364492"/>
                  <a:pt x="2736827" y="362606"/>
                  <a:pt x="2731078" y="363006"/>
                </a:cubicBezTo>
                <a:close/>
                <a:moveTo>
                  <a:pt x="2549398" y="305724"/>
                </a:moveTo>
                <a:cubicBezTo>
                  <a:pt x="2550396" y="306436"/>
                  <a:pt x="2549731" y="308677"/>
                  <a:pt x="2546311" y="313215"/>
                </a:cubicBezTo>
                <a:cubicBezTo>
                  <a:pt x="2538140" y="314332"/>
                  <a:pt x="2544940" y="328249"/>
                  <a:pt x="2550846" y="332373"/>
                </a:cubicBezTo>
                <a:cubicBezTo>
                  <a:pt x="2570897" y="312442"/>
                  <a:pt x="2577775" y="327860"/>
                  <a:pt x="2597514" y="347403"/>
                </a:cubicBezTo>
                <a:cubicBezTo>
                  <a:pt x="2576995" y="372383"/>
                  <a:pt x="2568004" y="420524"/>
                  <a:pt x="2546389" y="443000"/>
                </a:cubicBezTo>
                <a:cubicBezTo>
                  <a:pt x="2531533" y="405839"/>
                  <a:pt x="2533569" y="377009"/>
                  <a:pt x="2525008" y="319844"/>
                </a:cubicBezTo>
                <a:cubicBezTo>
                  <a:pt x="2527294" y="316760"/>
                  <a:pt x="2536043" y="310565"/>
                  <a:pt x="2542507" y="307408"/>
                </a:cubicBezTo>
                <a:cubicBezTo>
                  <a:pt x="2545738" y="305830"/>
                  <a:pt x="2548399" y="305012"/>
                  <a:pt x="2549398" y="305724"/>
                </a:cubicBezTo>
                <a:close/>
                <a:moveTo>
                  <a:pt x="2615694" y="284766"/>
                </a:moveTo>
                <a:cubicBezTo>
                  <a:pt x="2653531" y="282148"/>
                  <a:pt x="2616826" y="340313"/>
                  <a:pt x="2638950" y="361898"/>
                </a:cubicBezTo>
                <a:cubicBezTo>
                  <a:pt x="2613424" y="363323"/>
                  <a:pt x="2613658" y="325586"/>
                  <a:pt x="2615694" y="284766"/>
                </a:cubicBezTo>
                <a:close/>
                <a:moveTo>
                  <a:pt x="2670793" y="282099"/>
                </a:moveTo>
                <a:cubicBezTo>
                  <a:pt x="2672310" y="280192"/>
                  <a:pt x="2674697" y="280045"/>
                  <a:pt x="2678822" y="283418"/>
                </a:cubicBezTo>
                <a:cubicBezTo>
                  <a:pt x="2707471" y="363557"/>
                  <a:pt x="2772947" y="307663"/>
                  <a:pt x="2816960" y="375002"/>
                </a:cubicBezTo>
                <a:cubicBezTo>
                  <a:pt x="2799802" y="395317"/>
                  <a:pt x="2771814" y="341972"/>
                  <a:pt x="2763249" y="405300"/>
                </a:cubicBezTo>
                <a:cubicBezTo>
                  <a:pt x="2778261" y="426230"/>
                  <a:pt x="2794053" y="392156"/>
                  <a:pt x="2793429" y="437023"/>
                </a:cubicBezTo>
                <a:cubicBezTo>
                  <a:pt x="2770677" y="423920"/>
                  <a:pt x="2766807" y="449358"/>
                  <a:pt x="2750901" y="450131"/>
                </a:cubicBezTo>
                <a:cubicBezTo>
                  <a:pt x="2730415" y="440378"/>
                  <a:pt x="2706650" y="381056"/>
                  <a:pt x="2678822" y="413317"/>
                </a:cubicBezTo>
                <a:cubicBezTo>
                  <a:pt x="2670184" y="365868"/>
                  <a:pt x="2663967" y="346209"/>
                  <a:pt x="2657167" y="299262"/>
                </a:cubicBezTo>
                <a:cubicBezTo>
                  <a:pt x="2669509" y="309381"/>
                  <a:pt x="2666239" y="287820"/>
                  <a:pt x="2670793" y="282099"/>
                </a:cubicBezTo>
                <a:close/>
                <a:moveTo>
                  <a:pt x="2551010" y="210373"/>
                </a:moveTo>
                <a:cubicBezTo>
                  <a:pt x="2553767" y="210153"/>
                  <a:pt x="2556953" y="210809"/>
                  <a:pt x="2560892" y="212996"/>
                </a:cubicBezTo>
                <a:cubicBezTo>
                  <a:pt x="2562139" y="229106"/>
                  <a:pt x="2574299" y="272010"/>
                  <a:pt x="2563432" y="278178"/>
                </a:cubicBezTo>
                <a:cubicBezTo>
                  <a:pt x="2559090" y="247418"/>
                  <a:pt x="2538177" y="241748"/>
                  <a:pt x="2529071" y="218237"/>
                </a:cubicBezTo>
                <a:cubicBezTo>
                  <a:pt x="2538335" y="219566"/>
                  <a:pt x="2542740" y="211032"/>
                  <a:pt x="2551010" y="210373"/>
                </a:cubicBezTo>
                <a:close/>
                <a:moveTo>
                  <a:pt x="2758267" y="206467"/>
                </a:moveTo>
                <a:cubicBezTo>
                  <a:pt x="2763358" y="209921"/>
                  <a:pt x="2767355" y="217524"/>
                  <a:pt x="2770287" y="230110"/>
                </a:cubicBezTo>
                <a:cubicBezTo>
                  <a:pt x="2756450" y="228143"/>
                  <a:pt x="2739329" y="231227"/>
                  <a:pt x="2739681" y="207715"/>
                </a:cubicBezTo>
                <a:cubicBezTo>
                  <a:pt x="2746990" y="203706"/>
                  <a:pt x="2753175" y="203012"/>
                  <a:pt x="2758267" y="206467"/>
                </a:cubicBezTo>
                <a:close/>
                <a:moveTo>
                  <a:pt x="2671706" y="199196"/>
                </a:moveTo>
                <a:cubicBezTo>
                  <a:pt x="2674989" y="225832"/>
                  <a:pt x="2709543" y="204862"/>
                  <a:pt x="2706769" y="240518"/>
                </a:cubicBezTo>
                <a:cubicBezTo>
                  <a:pt x="2685191" y="247378"/>
                  <a:pt x="2655681" y="221397"/>
                  <a:pt x="2671706" y="199196"/>
                </a:cubicBezTo>
                <a:close/>
                <a:moveTo>
                  <a:pt x="3029015" y="197731"/>
                </a:moveTo>
                <a:lnTo>
                  <a:pt x="3048009" y="200109"/>
                </a:lnTo>
                <a:lnTo>
                  <a:pt x="3048009" y="213518"/>
                </a:lnTo>
                <a:lnTo>
                  <a:pt x="3047038" y="220048"/>
                </a:lnTo>
                <a:cubicBezTo>
                  <a:pt x="3040228" y="232567"/>
                  <a:pt x="3024881" y="223952"/>
                  <a:pt x="3029015" y="197731"/>
                </a:cubicBezTo>
                <a:close/>
                <a:moveTo>
                  <a:pt x="1908499" y="178351"/>
                </a:moveTo>
                <a:cubicBezTo>
                  <a:pt x="1904932" y="178505"/>
                  <a:pt x="1901866" y="180615"/>
                  <a:pt x="1899981" y="185474"/>
                </a:cubicBezTo>
                <a:cubicBezTo>
                  <a:pt x="1898417" y="214651"/>
                  <a:pt x="1920421" y="190176"/>
                  <a:pt x="1935823" y="208447"/>
                </a:cubicBezTo>
                <a:cubicBezTo>
                  <a:pt x="1934887" y="199504"/>
                  <a:pt x="1927812" y="188901"/>
                  <a:pt x="1920028" y="182969"/>
                </a:cubicBezTo>
                <a:cubicBezTo>
                  <a:pt x="1916135" y="180000"/>
                  <a:pt x="1912066" y="178197"/>
                  <a:pt x="1908499" y="178351"/>
                </a:cubicBezTo>
                <a:close/>
                <a:moveTo>
                  <a:pt x="2515976" y="151630"/>
                </a:moveTo>
                <a:cubicBezTo>
                  <a:pt x="2521253" y="152403"/>
                  <a:pt x="2526453" y="152978"/>
                  <a:pt x="2531689" y="153674"/>
                </a:cubicBezTo>
                <a:cubicBezTo>
                  <a:pt x="2530208" y="176647"/>
                  <a:pt x="2520744" y="180925"/>
                  <a:pt x="2529814" y="199734"/>
                </a:cubicBezTo>
                <a:cubicBezTo>
                  <a:pt x="2522074" y="197153"/>
                  <a:pt x="2510427" y="200621"/>
                  <a:pt x="2509254" y="187902"/>
                </a:cubicBezTo>
                <a:cubicBezTo>
                  <a:pt x="2530478" y="193454"/>
                  <a:pt x="2512812" y="169015"/>
                  <a:pt x="2515976" y="151630"/>
                </a:cubicBezTo>
                <a:close/>
                <a:moveTo>
                  <a:pt x="2848506" y="128668"/>
                </a:moveTo>
                <a:cubicBezTo>
                  <a:pt x="2855667" y="128078"/>
                  <a:pt x="2863201" y="135228"/>
                  <a:pt x="2862848" y="148931"/>
                </a:cubicBezTo>
                <a:cubicBezTo>
                  <a:pt x="2846667" y="142266"/>
                  <a:pt x="2847800" y="178999"/>
                  <a:pt x="2836387" y="154831"/>
                </a:cubicBezTo>
                <a:cubicBezTo>
                  <a:pt x="2834549" y="137580"/>
                  <a:pt x="2841340" y="129255"/>
                  <a:pt x="2848506" y="128668"/>
                </a:cubicBezTo>
                <a:close/>
                <a:moveTo>
                  <a:pt x="2779981" y="119944"/>
                </a:moveTo>
                <a:cubicBezTo>
                  <a:pt x="2821609" y="126807"/>
                  <a:pt x="2758641" y="189249"/>
                  <a:pt x="2767981" y="155600"/>
                </a:cubicBezTo>
                <a:cubicBezTo>
                  <a:pt x="2771498" y="156025"/>
                  <a:pt x="2775019" y="156450"/>
                  <a:pt x="2778495" y="156871"/>
                </a:cubicBezTo>
                <a:cubicBezTo>
                  <a:pt x="2770521" y="137446"/>
                  <a:pt x="2779435" y="145232"/>
                  <a:pt x="2779981" y="119944"/>
                </a:cubicBezTo>
                <a:close/>
                <a:moveTo>
                  <a:pt x="2580980" y="104218"/>
                </a:moveTo>
                <a:cubicBezTo>
                  <a:pt x="2572029" y="138102"/>
                  <a:pt x="2594625" y="123683"/>
                  <a:pt x="2589581" y="151630"/>
                </a:cubicBezTo>
                <a:cubicBezTo>
                  <a:pt x="2576761" y="145268"/>
                  <a:pt x="2568787" y="131550"/>
                  <a:pt x="2559365" y="119944"/>
                </a:cubicBezTo>
                <a:cubicBezTo>
                  <a:pt x="2573322" y="128656"/>
                  <a:pt x="2570544" y="103064"/>
                  <a:pt x="2580980" y="104218"/>
                </a:cubicBezTo>
                <a:close/>
                <a:moveTo>
                  <a:pt x="2586896" y="67864"/>
                </a:moveTo>
                <a:lnTo>
                  <a:pt x="2582231" y="76505"/>
                </a:lnTo>
                <a:cubicBezTo>
                  <a:pt x="2584773" y="76697"/>
                  <a:pt x="2585898" y="73989"/>
                  <a:pt x="2586563" y="70351"/>
                </a:cubicBezTo>
                <a:close/>
                <a:moveTo>
                  <a:pt x="2598573" y="60083"/>
                </a:moveTo>
                <a:cubicBezTo>
                  <a:pt x="2605061" y="75311"/>
                  <a:pt x="2636799" y="105990"/>
                  <a:pt x="2644461" y="93696"/>
                </a:cubicBezTo>
                <a:cubicBezTo>
                  <a:pt x="2629610" y="115706"/>
                  <a:pt x="2653920" y="108151"/>
                  <a:pt x="2653490" y="131934"/>
                </a:cubicBezTo>
                <a:cubicBezTo>
                  <a:pt x="2637973" y="135172"/>
                  <a:pt x="2597087" y="110773"/>
                  <a:pt x="2598573" y="60083"/>
                </a:cubicBezTo>
                <a:close/>
                <a:moveTo>
                  <a:pt x="2588137" y="58618"/>
                </a:moveTo>
                <a:lnTo>
                  <a:pt x="2586896" y="67864"/>
                </a:lnTo>
                <a:lnTo>
                  <a:pt x="2588087" y="65660"/>
                </a:lnTo>
                <a:close/>
                <a:moveTo>
                  <a:pt x="2430572" y="57465"/>
                </a:moveTo>
                <a:cubicBezTo>
                  <a:pt x="2412277" y="65558"/>
                  <a:pt x="2430687" y="93429"/>
                  <a:pt x="2418260" y="102255"/>
                </a:cubicBezTo>
                <a:cubicBezTo>
                  <a:pt x="2415798" y="123339"/>
                  <a:pt x="2432956" y="114436"/>
                  <a:pt x="2432800" y="131934"/>
                </a:cubicBezTo>
                <a:cubicBezTo>
                  <a:pt x="2430806" y="97629"/>
                  <a:pt x="2445657" y="82749"/>
                  <a:pt x="2466767" y="71264"/>
                </a:cubicBezTo>
                <a:cubicBezTo>
                  <a:pt x="2463681" y="48639"/>
                  <a:pt x="2431589" y="101907"/>
                  <a:pt x="2430572" y="57465"/>
                </a:cubicBezTo>
                <a:close/>
                <a:moveTo>
                  <a:pt x="2570460" y="416"/>
                </a:moveTo>
                <a:cubicBezTo>
                  <a:pt x="2563010" y="2751"/>
                  <a:pt x="2559924" y="13888"/>
                  <a:pt x="2548108" y="7353"/>
                </a:cubicBezTo>
                <a:cubicBezTo>
                  <a:pt x="2547837" y="16260"/>
                  <a:pt x="2554207" y="15180"/>
                  <a:pt x="2558195" y="17838"/>
                </a:cubicBezTo>
                <a:cubicBezTo>
                  <a:pt x="2558819" y="25778"/>
                  <a:pt x="2555811" y="26280"/>
                  <a:pt x="2552606" y="26511"/>
                </a:cubicBezTo>
                <a:cubicBezTo>
                  <a:pt x="2553152" y="37073"/>
                  <a:pt x="2557650" y="32294"/>
                  <a:pt x="2557843" y="27130"/>
                </a:cubicBezTo>
                <a:cubicBezTo>
                  <a:pt x="2574184" y="22193"/>
                  <a:pt x="2566834" y="53685"/>
                  <a:pt x="2583212" y="48752"/>
                </a:cubicBezTo>
                <a:cubicBezTo>
                  <a:pt x="2579264" y="37534"/>
                  <a:pt x="2577311" y="23160"/>
                  <a:pt x="2579851" y="1995"/>
                </a:cubicBezTo>
                <a:cubicBezTo>
                  <a:pt x="2575912" y="-163"/>
                  <a:pt x="2572944" y="-362"/>
                  <a:pt x="2570460" y="416"/>
                </a:cubicBezTo>
                <a:close/>
                <a:moveTo>
                  <a:pt x="5989985" y="0"/>
                </a:moveTo>
                <a:lnTo>
                  <a:pt x="3048009" y="0"/>
                </a:lnTo>
                <a:lnTo>
                  <a:pt x="3048009" y="17995"/>
                </a:lnTo>
                <a:lnTo>
                  <a:pt x="2936491" y="18996"/>
                </a:lnTo>
                <a:cubicBezTo>
                  <a:pt x="2935748" y="53224"/>
                  <a:pt x="2943139" y="43163"/>
                  <a:pt x="2956661" y="40039"/>
                </a:cubicBezTo>
                <a:cubicBezTo>
                  <a:pt x="2955372" y="50678"/>
                  <a:pt x="2957092" y="56728"/>
                  <a:pt x="2961159" y="59197"/>
                </a:cubicBezTo>
                <a:cubicBezTo>
                  <a:pt x="2959398" y="70722"/>
                  <a:pt x="2950370" y="67214"/>
                  <a:pt x="2950682" y="57926"/>
                </a:cubicBezTo>
                <a:cubicBezTo>
                  <a:pt x="2935633" y="64980"/>
                  <a:pt x="2957326" y="83518"/>
                  <a:pt x="2943960" y="94044"/>
                </a:cubicBezTo>
                <a:cubicBezTo>
                  <a:pt x="2913781" y="4306"/>
                  <a:pt x="2854682" y="82288"/>
                  <a:pt x="2808087" y="77120"/>
                </a:cubicBezTo>
                <a:cubicBezTo>
                  <a:pt x="2807538" y="71455"/>
                  <a:pt x="2816098" y="66291"/>
                  <a:pt x="2818913" y="69103"/>
                </a:cubicBezTo>
                <a:cubicBezTo>
                  <a:pt x="2766885" y="18571"/>
                  <a:pt x="2691642" y="-2282"/>
                  <a:pt x="2662403" y="40193"/>
                </a:cubicBezTo>
                <a:cubicBezTo>
                  <a:pt x="2645750" y="42585"/>
                  <a:pt x="2662362" y="-5827"/>
                  <a:pt x="2643054" y="684"/>
                </a:cubicBezTo>
                <a:cubicBezTo>
                  <a:pt x="2658418" y="33139"/>
                  <a:pt x="2622182" y="16722"/>
                  <a:pt x="2625112" y="53993"/>
                </a:cubicBezTo>
                <a:cubicBezTo>
                  <a:pt x="2617824" y="42334"/>
                  <a:pt x="2609214" y="37652"/>
                  <a:pt x="2601371" y="41039"/>
                </a:cubicBezTo>
                <a:lnTo>
                  <a:pt x="2588087" y="65660"/>
                </a:lnTo>
                <a:lnTo>
                  <a:pt x="2587936" y="85821"/>
                </a:lnTo>
                <a:cubicBezTo>
                  <a:pt x="2582313" y="93243"/>
                  <a:pt x="2573831" y="98977"/>
                  <a:pt x="2570585" y="102911"/>
                </a:cubicBezTo>
                <a:cubicBezTo>
                  <a:pt x="2558232" y="67946"/>
                  <a:pt x="2540016" y="64632"/>
                  <a:pt x="2519887" y="59351"/>
                </a:cubicBezTo>
                <a:cubicBezTo>
                  <a:pt x="2520473" y="80900"/>
                  <a:pt x="2532982" y="82248"/>
                  <a:pt x="2540406" y="71224"/>
                </a:cubicBezTo>
                <a:cubicBezTo>
                  <a:pt x="2543377" y="97743"/>
                  <a:pt x="2548695" y="107301"/>
                  <a:pt x="2537397" y="144925"/>
                </a:cubicBezTo>
                <a:cubicBezTo>
                  <a:pt x="2526531" y="103951"/>
                  <a:pt x="2520666" y="159185"/>
                  <a:pt x="2501202" y="131202"/>
                </a:cubicBezTo>
                <a:cubicBezTo>
                  <a:pt x="2501633" y="142072"/>
                  <a:pt x="2499364" y="147466"/>
                  <a:pt x="2495223" y="148971"/>
                </a:cubicBezTo>
                <a:cubicBezTo>
                  <a:pt x="2505462" y="189561"/>
                  <a:pt x="2506205" y="227836"/>
                  <a:pt x="2523207" y="236083"/>
                </a:cubicBezTo>
                <a:cubicBezTo>
                  <a:pt x="2518869" y="243756"/>
                  <a:pt x="2516796" y="256090"/>
                  <a:pt x="2516563" y="272278"/>
                </a:cubicBezTo>
                <a:cubicBezTo>
                  <a:pt x="2507103" y="272278"/>
                  <a:pt x="2505934" y="259558"/>
                  <a:pt x="2496003" y="260408"/>
                </a:cubicBezTo>
                <a:cubicBezTo>
                  <a:pt x="2496589" y="284847"/>
                  <a:pt x="2487561" y="289780"/>
                  <a:pt x="2473957" y="285462"/>
                </a:cubicBezTo>
                <a:cubicBezTo>
                  <a:pt x="2488460" y="308165"/>
                  <a:pt x="2481578" y="337613"/>
                  <a:pt x="2470986" y="359240"/>
                </a:cubicBezTo>
                <a:cubicBezTo>
                  <a:pt x="2479156" y="349600"/>
                  <a:pt x="2484590" y="350256"/>
                  <a:pt x="2491899" y="361858"/>
                </a:cubicBezTo>
                <a:cubicBezTo>
                  <a:pt x="2478611" y="384718"/>
                  <a:pt x="2488735" y="424033"/>
                  <a:pt x="2504641" y="437679"/>
                </a:cubicBezTo>
                <a:cubicBezTo>
                  <a:pt x="2499052" y="464274"/>
                  <a:pt x="2491940" y="424110"/>
                  <a:pt x="2478492" y="434478"/>
                </a:cubicBezTo>
                <a:cubicBezTo>
                  <a:pt x="2477630" y="455950"/>
                  <a:pt x="2476772" y="477495"/>
                  <a:pt x="2475873" y="498968"/>
                </a:cubicBezTo>
                <a:cubicBezTo>
                  <a:pt x="2497488" y="487325"/>
                  <a:pt x="2495847" y="520400"/>
                  <a:pt x="2522895" y="504904"/>
                </a:cubicBezTo>
                <a:cubicBezTo>
                  <a:pt x="2528681" y="525025"/>
                  <a:pt x="2534151" y="545494"/>
                  <a:pt x="2541579" y="562992"/>
                </a:cubicBezTo>
                <a:cubicBezTo>
                  <a:pt x="2552253" y="546842"/>
                  <a:pt x="2554715" y="563648"/>
                  <a:pt x="2567733" y="566189"/>
                </a:cubicBezTo>
                <a:cubicBezTo>
                  <a:pt x="2570273" y="537862"/>
                  <a:pt x="2603809" y="542831"/>
                  <a:pt x="2610260" y="553009"/>
                </a:cubicBezTo>
                <a:cubicBezTo>
                  <a:pt x="2605180" y="566036"/>
                  <a:pt x="2601269" y="581223"/>
                  <a:pt x="2588252" y="578026"/>
                </a:cubicBezTo>
                <a:cubicBezTo>
                  <a:pt x="2602287" y="624281"/>
                  <a:pt x="2584694" y="635418"/>
                  <a:pt x="2559131" y="648639"/>
                </a:cubicBezTo>
                <a:cubicBezTo>
                  <a:pt x="2552446" y="638696"/>
                  <a:pt x="2549709" y="622739"/>
                  <a:pt x="2544981" y="609709"/>
                </a:cubicBezTo>
                <a:cubicBezTo>
                  <a:pt x="2533761" y="677934"/>
                  <a:pt x="2490413" y="629983"/>
                  <a:pt x="2474035" y="674927"/>
                </a:cubicBezTo>
                <a:cubicBezTo>
                  <a:pt x="2460940" y="653422"/>
                  <a:pt x="2439793" y="590976"/>
                  <a:pt x="2466919" y="590551"/>
                </a:cubicBezTo>
                <a:cubicBezTo>
                  <a:pt x="2465942" y="558792"/>
                  <a:pt x="2435689" y="577524"/>
                  <a:pt x="2425097" y="585270"/>
                </a:cubicBezTo>
                <a:cubicBezTo>
                  <a:pt x="2419196" y="614528"/>
                  <a:pt x="2441631" y="600458"/>
                  <a:pt x="2444914" y="615686"/>
                </a:cubicBezTo>
                <a:cubicBezTo>
                  <a:pt x="2443663" y="640238"/>
                  <a:pt x="2416262" y="646021"/>
                  <a:pt x="2437840" y="661131"/>
                </a:cubicBezTo>
                <a:cubicBezTo>
                  <a:pt x="2427990" y="667797"/>
                  <a:pt x="2422438" y="683102"/>
                  <a:pt x="2410594" y="685530"/>
                </a:cubicBezTo>
                <a:cubicBezTo>
                  <a:pt x="2413447" y="694048"/>
                  <a:pt x="2416225" y="702915"/>
                  <a:pt x="2409811" y="703991"/>
                </a:cubicBezTo>
                <a:cubicBezTo>
                  <a:pt x="2416065" y="718098"/>
                  <a:pt x="2445345" y="741072"/>
                  <a:pt x="2434126" y="753407"/>
                </a:cubicBezTo>
                <a:cubicBezTo>
                  <a:pt x="2456483" y="776498"/>
                  <a:pt x="2478492" y="752751"/>
                  <a:pt x="2506869" y="771755"/>
                </a:cubicBezTo>
                <a:cubicBezTo>
                  <a:pt x="2502610" y="801859"/>
                  <a:pt x="2486621" y="782625"/>
                  <a:pt x="2475131" y="777113"/>
                </a:cubicBezTo>
                <a:cubicBezTo>
                  <a:pt x="2478804" y="814582"/>
                  <a:pt x="2458441" y="802976"/>
                  <a:pt x="2462113" y="840405"/>
                </a:cubicBezTo>
                <a:cubicBezTo>
                  <a:pt x="2465905" y="849158"/>
                  <a:pt x="2508121" y="843222"/>
                  <a:pt x="2492367" y="872051"/>
                </a:cubicBezTo>
                <a:cubicBezTo>
                  <a:pt x="2509804" y="862031"/>
                  <a:pt x="2519731" y="856325"/>
                  <a:pt x="2550571" y="860874"/>
                </a:cubicBezTo>
                <a:cubicBezTo>
                  <a:pt x="2559677" y="935230"/>
                  <a:pt x="2600723" y="911678"/>
                  <a:pt x="2625621" y="953692"/>
                </a:cubicBezTo>
                <a:cubicBezTo>
                  <a:pt x="2603887" y="976010"/>
                  <a:pt x="2600879" y="929755"/>
                  <a:pt x="2573322" y="947140"/>
                </a:cubicBezTo>
                <a:cubicBezTo>
                  <a:pt x="2570585" y="979559"/>
                  <a:pt x="2594235" y="943631"/>
                  <a:pt x="2592708" y="986612"/>
                </a:cubicBezTo>
                <a:cubicBezTo>
                  <a:pt x="2597358" y="961324"/>
                  <a:pt x="2604121" y="973274"/>
                  <a:pt x="2596853" y="1015057"/>
                </a:cubicBezTo>
                <a:cubicBezTo>
                  <a:pt x="2606271" y="1007850"/>
                  <a:pt x="2617762" y="996940"/>
                  <a:pt x="2608775" y="979401"/>
                </a:cubicBezTo>
                <a:cubicBezTo>
                  <a:pt x="2629216" y="984103"/>
                  <a:pt x="2636602" y="990004"/>
                  <a:pt x="2643485" y="1030205"/>
                </a:cubicBezTo>
                <a:cubicBezTo>
                  <a:pt x="2669010" y="1004151"/>
                  <a:pt x="2683903" y="1057419"/>
                  <a:pt x="2705086" y="1065744"/>
                </a:cubicBezTo>
                <a:cubicBezTo>
                  <a:pt x="2690900" y="1095504"/>
                  <a:pt x="2640669" y="1151625"/>
                  <a:pt x="2629257" y="1121173"/>
                </a:cubicBezTo>
                <a:cubicBezTo>
                  <a:pt x="2612915" y="1138404"/>
                  <a:pt x="2640903" y="1160338"/>
                  <a:pt x="2637152" y="1187051"/>
                </a:cubicBezTo>
                <a:cubicBezTo>
                  <a:pt x="2626405" y="1211720"/>
                  <a:pt x="2623002" y="1251419"/>
                  <a:pt x="2602832" y="1256854"/>
                </a:cubicBezTo>
                <a:cubicBezTo>
                  <a:pt x="2596931" y="1254426"/>
                  <a:pt x="2600251" y="1247259"/>
                  <a:pt x="2603185" y="1247680"/>
                </a:cubicBezTo>
                <a:cubicBezTo>
                  <a:pt x="2599820" y="1220045"/>
                  <a:pt x="2589503" y="1258012"/>
                  <a:pt x="2577036" y="1244406"/>
                </a:cubicBezTo>
                <a:cubicBezTo>
                  <a:pt x="2566284" y="1245831"/>
                  <a:pt x="2579182" y="1217888"/>
                  <a:pt x="2583364" y="1217422"/>
                </a:cubicBezTo>
                <a:cubicBezTo>
                  <a:pt x="2577972" y="1203740"/>
                  <a:pt x="2544825" y="1218155"/>
                  <a:pt x="2540447" y="1239858"/>
                </a:cubicBezTo>
                <a:cubicBezTo>
                  <a:pt x="2510973" y="1198305"/>
                  <a:pt x="2427596" y="1193295"/>
                  <a:pt x="2417981" y="1150083"/>
                </a:cubicBezTo>
                <a:cubicBezTo>
                  <a:pt x="2412314" y="1129732"/>
                  <a:pt x="2396445" y="1171940"/>
                  <a:pt x="2390387" y="1183813"/>
                </a:cubicBezTo>
                <a:cubicBezTo>
                  <a:pt x="2386202" y="1181535"/>
                  <a:pt x="2385537" y="1173943"/>
                  <a:pt x="2380300" y="1173211"/>
                </a:cubicBezTo>
                <a:cubicBezTo>
                  <a:pt x="2371974" y="1147307"/>
                  <a:pt x="2404028" y="1158294"/>
                  <a:pt x="2386632" y="1146267"/>
                </a:cubicBezTo>
                <a:cubicBezTo>
                  <a:pt x="2382607" y="1140832"/>
                  <a:pt x="2378503" y="1135592"/>
                  <a:pt x="2371272" y="1135049"/>
                </a:cubicBezTo>
                <a:cubicBezTo>
                  <a:pt x="2367090" y="1211142"/>
                  <a:pt x="2277927" y="1139214"/>
                  <a:pt x="2251113" y="1119979"/>
                </a:cubicBezTo>
                <a:cubicBezTo>
                  <a:pt x="2234267" y="1146036"/>
                  <a:pt x="2201039" y="1165000"/>
                  <a:pt x="2187984" y="1121213"/>
                </a:cubicBezTo>
                <a:cubicBezTo>
                  <a:pt x="2168048" y="1117013"/>
                  <a:pt x="2185834" y="1128538"/>
                  <a:pt x="2181693" y="1148157"/>
                </a:cubicBezTo>
                <a:cubicBezTo>
                  <a:pt x="2167346" y="1126341"/>
                  <a:pt x="2168635" y="1134127"/>
                  <a:pt x="2145810" y="1125143"/>
                </a:cubicBezTo>
                <a:cubicBezTo>
                  <a:pt x="2171216" y="1101938"/>
                  <a:pt x="2164022" y="1074610"/>
                  <a:pt x="2180909" y="1036837"/>
                </a:cubicBezTo>
                <a:cubicBezTo>
                  <a:pt x="2190997" y="1058346"/>
                  <a:pt x="2195958" y="1034251"/>
                  <a:pt x="2212299" y="1040884"/>
                </a:cubicBezTo>
                <a:cubicBezTo>
                  <a:pt x="2192129" y="1013900"/>
                  <a:pt x="2160194" y="1004997"/>
                  <a:pt x="2124544" y="1001913"/>
                </a:cubicBezTo>
                <a:cubicBezTo>
                  <a:pt x="2120128" y="1022075"/>
                  <a:pt x="2106955" y="1046242"/>
                  <a:pt x="2116689" y="1065821"/>
                </a:cubicBezTo>
                <a:cubicBezTo>
                  <a:pt x="2101715" y="1065205"/>
                  <a:pt x="2098587" y="1016599"/>
                  <a:pt x="2113324" y="1019068"/>
                </a:cubicBezTo>
                <a:cubicBezTo>
                  <a:pt x="2110431" y="988231"/>
                  <a:pt x="2066262" y="1038533"/>
                  <a:pt x="2091669" y="1034830"/>
                </a:cubicBezTo>
                <a:cubicBezTo>
                  <a:pt x="2085886" y="1059499"/>
                  <a:pt x="2075840" y="1019877"/>
                  <a:pt x="2060324" y="1030978"/>
                </a:cubicBezTo>
                <a:cubicBezTo>
                  <a:pt x="2052075" y="1082206"/>
                  <a:pt x="2034835" y="1118478"/>
                  <a:pt x="1998365" y="1134394"/>
                </a:cubicBezTo>
                <a:cubicBezTo>
                  <a:pt x="2007668" y="1172211"/>
                  <a:pt x="2077129" y="1119595"/>
                  <a:pt x="2087918" y="1127227"/>
                </a:cubicBezTo>
                <a:cubicBezTo>
                  <a:pt x="2071305" y="1146538"/>
                  <a:pt x="2061026" y="1178799"/>
                  <a:pt x="2033469" y="1175987"/>
                </a:cubicBezTo>
                <a:cubicBezTo>
                  <a:pt x="2035463" y="1209831"/>
                  <a:pt x="2058990" y="1211178"/>
                  <a:pt x="2074158" y="1208867"/>
                </a:cubicBezTo>
                <a:cubicBezTo>
                  <a:pt x="2068724" y="1249145"/>
                  <a:pt x="2044766" y="1222319"/>
                  <a:pt x="2025261" y="1249145"/>
                </a:cubicBezTo>
                <a:cubicBezTo>
                  <a:pt x="2033895" y="1269460"/>
                  <a:pt x="2074900" y="1270889"/>
                  <a:pt x="2073103" y="1236657"/>
                </a:cubicBezTo>
                <a:cubicBezTo>
                  <a:pt x="2099724" y="1243055"/>
                  <a:pt x="2086354" y="1302571"/>
                  <a:pt x="2118602" y="1279367"/>
                </a:cubicBezTo>
                <a:cubicBezTo>
                  <a:pt x="2104924" y="1298140"/>
                  <a:pt x="2093860" y="1322307"/>
                  <a:pt x="2074552" y="1329555"/>
                </a:cubicBezTo>
                <a:cubicBezTo>
                  <a:pt x="2077441" y="1338151"/>
                  <a:pt x="2080219" y="1346936"/>
                  <a:pt x="2073805" y="1348017"/>
                </a:cubicBezTo>
                <a:cubicBezTo>
                  <a:pt x="2074433" y="1367211"/>
                  <a:pt x="2096831" y="1353144"/>
                  <a:pt x="2093548" y="1378315"/>
                </a:cubicBezTo>
                <a:cubicBezTo>
                  <a:pt x="2088660" y="1411657"/>
                  <a:pt x="2071929" y="1420868"/>
                  <a:pt x="2064464" y="1448892"/>
                </a:cubicBezTo>
                <a:cubicBezTo>
                  <a:pt x="2023697" y="1430815"/>
                  <a:pt x="1982967" y="1452016"/>
                  <a:pt x="1933402" y="1441607"/>
                </a:cubicBezTo>
                <a:cubicBezTo>
                  <a:pt x="1943641" y="1462343"/>
                  <a:pt x="1925153" y="1475451"/>
                  <a:pt x="1915850" y="1485855"/>
                </a:cubicBezTo>
                <a:cubicBezTo>
                  <a:pt x="1931953" y="1452360"/>
                  <a:pt x="1915185" y="1471748"/>
                  <a:pt x="1918509" y="1421139"/>
                </a:cubicBezTo>
                <a:cubicBezTo>
                  <a:pt x="1912567" y="1460263"/>
                  <a:pt x="1894001" y="1451514"/>
                  <a:pt x="1880434" y="1453554"/>
                </a:cubicBezTo>
                <a:cubicBezTo>
                  <a:pt x="1872694" y="1475641"/>
                  <a:pt x="1894157" y="1493835"/>
                  <a:pt x="1878559" y="1499618"/>
                </a:cubicBezTo>
                <a:cubicBezTo>
                  <a:pt x="1879265" y="1513147"/>
                  <a:pt x="1894079" y="1504823"/>
                  <a:pt x="1893529" y="1520087"/>
                </a:cubicBezTo>
                <a:cubicBezTo>
                  <a:pt x="1900411" y="1557512"/>
                  <a:pt x="1870819" y="1520508"/>
                  <a:pt x="1871484" y="1545295"/>
                </a:cubicBezTo>
                <a:cubicBezTo>
                  <a:pt x="1870232" y="1574395"/>
                  <a:pt x="1891929" y="1562793"/>
                  <a:pt x="1897243" y="1557747"/>
                </a:cubicBezTo>
                <a:cubicBezTo>
                  <a:pt x="1917179" y="1567459"/>
                  <a:pt x="1891264" y="1647594"/>
                  <a:pt x="1920032" y="1644085"/>
                </a:cubicBezTo>
                <a:cubicBezTo>
                  <a:pt x="1920540" y="1631755"/>
                  <a:pt x="1921049" y="1619380"/>
                  <a:pt x="1921517" y="1607122"/>
                </a:cubicBezTo>
                <a:cubicBezTo>
                  <a:pt x="1949230" y="1614175"/>
                  <a:pt x="1917959" y="1658120"/>
                  <a:pt x="1939812" y="1674230"/>
                </a:cubicBezTo>
                <a:cubicBezTo>
                  <a:pt x="1934181" y="1700984"/>
                  <a:pt x="1932852" y="1651912"/>
                  <a:pt x="1919252" y="1662438"/>
                </a:cubicBezTo>
                <a:cubicBezTo>
                  <a:pt x="1914832" y="1706803"/>
                  <a:pt x="1955094" y="1682672"/>
                  <a:pt x="1953609" y="1722452"/>
                </a:cubicBezTo>
                <a:cubicBezTo>
                  <a:pt x="1945869" y="1739873"/>
                  <a:pt x="1934181" y="1749509"/>
                  <a:pt x="1920774" y="1755332"/>
                </a:cubicBezTo>
                <a:cubicBezTo>
                  <a:pt x="1922260" y="1795651"/>
                  <a:pt x="1906744" y="1920309"/>
                  <a:pt x="1858783" y="1858943"/>
                </a:cubicBezTo>
                <a:cubicBezTo>
                  <a:pt x="1867105" y="1849077"/>
                  <a:pt x="1872657" y="1833812"/>
                  <a:pt x="1886024" y="1834427"/>
                </a:cubicBezTo>
                <a:cubicBezTo>
                  <a:pt x="1876096" y="1811725"/>
                  <a:pt x="1847017" y="1834350"/>
                  <a:pt x="1833413" y="1837163"/>
                </a:cubicBezTo>
                <a:cubicBezTo>
                  <a:pt x="1851589" y="1860715"/>
                  <a:pt x="1827861" y="1911248"/>
                  <a:pt x="1839745" y="1940045"/>
                </a:cubicBezTo>
                <a:cubicBezTo>
                  <a:pt x="1850805" y="1932413"/>
                  <a:pt x="1861282" y="1923777"/>
                  <a:pt x="1872268" y="1916262"/>
                </a:cubicBezTo>
                <a:cubicBezTo>
                  <a:pt x="1888252" y="1917880"/>
                  <a:pt x="1898536" y="1927941"/>
                  <a:pt x="1902521" y="1947944"/>
                </a:cubicBezTo>
                <a:cubicBezTo>
                  <a:pt x="1883914" y="1962671"/>
                  <a:pt x="1862377" y="1956078"/>
                  <a:pt x="1844670" y="1949947"/>
                </a:cubicBezTo>
                <a:cubicBezTo>
                  <a:pt x="1859759" y="2001560"/>
                  <a:pt x="1883056" y="1960663"/>
                  <a:pt x="1912255" y="1967604"/>
                </a:cubicBezTo>
                <a:cubicBezTo>
                  <a:pt x="1912645" y="1978396"/>
                  <a:pt x="1910416" y="1983908"/>
                  <a:pt x="1906272" y="1985450"/>
                </a:cubicBezTo>
                <a:cubicBezTo>
                  <a:pt x="1900838" y="2008153"/>
                  <a:pt x="1932893" y="1951068"/>
                  <a:pt x="1944699" y="1943974"/>
                </a:cubicBezTo>
                <a:cubicBezTo>
                  <a:pt x="1963540" y="1967373"/>
                  <a:pt x="1949152" y="2013741"/>
                  <a:pt x="1973426" y="2012471"/>
                </a:cubicBezTo>
                <a:cubicBezTo>
                  <a:pt x="1963068" y="2031203"/>
                  <a:pt x="1951577" y="2047779"/>
                  <a:pt x="1930156" y="2044157"/>
                </a:cubicBezTo>
                <a:cubicBezTo>
                  <a:pt x="1936919" y="2072950"/>
                  <a:pt x="1953453" y="2039414"/>
                  <a:pt x="1966745" y="2048702"/>
                </a:cubicBezTo>
                <a:cubicBezTo>
                  <a:pt x="1974834" y="2065124"/>
                  <a:pt x="1974641" y="2094418"/>
                  <a:pt x="1985430" y="2106676"/>
                </a:cubicBezTo>
                <a:cubicBezTo>
                  <a:pt x="1984137" y="2114038"/>
                  <a:pt x="1979799" y="2115235"/>
                  <a:pt x="1979446" y="2124446"/>
                </a:cubicBezTo>
                <a:cubicBezTo>
                  <a:pt x="1962366" y="2107449"/>
                  <a:pt x="1891773" y="2053137"/>
                  <a:pt x="1908151" y="2069094"/>
                </a:cubicBezTo>
                <a:cubicBezTo>
                  <a:pt x="1909009" y="2084281"/>
                  <a:pt x="1902562" y="2084475"/>
                  <a:pt x="1901819" y="2096231"/>
                </a:cubicBezTo>
                <a:cubicBezTo>
                  <a:pt x="1884501" y="2090910"/>
                  <a:pt x="1879732" y="2066512"/>
                  <a:pt x="1855536" y="2071829"/>
                </a:cubicBezTo>
                <a:cubicBezTo>
                  <a:pt x="1850571" y="2099505"/>
                  <a:pt x="1863391" y="2100007"/>
                  <a:pt x="1858508" y="2127801"/>
                </a:cubicBezTo>
                <a:cubicBezTo>
                  <a:pt x="1847522" y="2131576"/>
                  <a:pt x="1846701" y="2108679"/>
                  <a:pt x="1853973" y="2108679"/>
                </a:cubicBezTo>
                <a:cubicBezTo>
                  <a:pt x="1841428" y="2097810"/>
                  <a:pt x="1802257" y="2125951"/>
                  <a:pt x="1791234" y="2100816"/>
                </a:cubicBezTo>
                <a:cubicBezTo>
                  <a:pt x="1797919" y="2087944"/>
                  <a:pt x="1797451" y="2060227"/>
                  <a:pt x="1813674" y="2066629"/>
                </a:cubicBezTo>
                <a:cubicBezTo>
                  <a:pt x="1827081" y="2070522"/>
                  <a:pt x="1805815" y="2081469"/>
                  <a:pt x="1812188" y="2103399"/>
                </a:cubicBezTo>
                <a:cubicBezTo>
                  <a:pt x="1836971" y="2108874"/>
                  <a:pt x="1822821" y="2070405"/>
                  <a:pt x="1819653" y="2048702"/>
                </a:cubicBezTo>
                <a:cubicBezTo>
                  <a:pt x="1812188" y="2048625"/>
                  <a:pt x="1804760" y="2048435"/>
                  <a:pt x="1804329" y="2037524"/>
                </a:cubicBezTo>
                <a:cubicBezTo>
                  <a:pt x="1794443" y="2037334"/>
                  <a:pt x="1799483" y="2067669"/>
                  <a:pt x="1787483" y="2063311"/>
                </a:cubicBezTo>
                <a:cubicBezTo>
                  <a:pt x="1781426" y="2046508"/>
                  <a:pt x="1780642" y="2032514"/>
                  <a:pt x="1779703" y="1997323"/>
                </a:cubicBezTo>
                <a:cubicBezTo>
                  <a:pt x="1772513" y="1999250"/>
                  <a:pt x="1774507" y="2019872"/>
                  <a:pt x="1772981" y="2033554"/>
                </a:cubicBezTo>
                <a:cubicBezTo>
                  <a:pt x="1764264" y="2032514"/>
                  <a:pt x="1755589" y="2031321"/>
                  <a:pt x="1746831" y="2030357"/>
                </a:cubicBezTo>
                <a:cubicBezTo>
                  <a:pt x="1732640" y="2020989"/>
                  <a:pt x="1735144" y="1957195"/>
                  <a:pt x="1711727" y="1988841"/>
                </a:cubicBezTo>
                <a:cubicBezTo>
                  <a:pt x="1712433" y="2002257"/>
                  <a:pt x="1727211" y="1994045"/>
                  <a:pt x="1726661" y="2009233"/>
                </a:cubicBezTo>
                <a:cubicBezTo>
                  <a:pt x="1712823" y="2014243"/>
                  <a:pt x="1707784" y="2037257"/>
                  <a:pt x="1693868" y="2042150"/>
                </a:cubicBezTo>
                <a:cubicBezTo>
                  <a:pt x="1704148" y="2049361"/>
                  <a:pt x="1705625" y="2052821"/>
                  <a:pt x="1708219" y="2056795"/>
                </a:cubicBezTo>
                <a:lnTo>
                  <a:pt x="1729103" y="2074383"/>
                </a:lnTo>
                <a:lnTo>
                  <a:pt x="1733071" y="2053837"/>
                </a:lnTo>
                <a:cubicBezTo>
                  <a:pt x="1734372" y="2050159"/>
                  <a:pt x="1734598" y="2047200"/>
                  <a:pt x="1730609" y="2037488"/>
                </a:cubicBezTo>
                <a:cubicBezTo>
                  <a:pt x="1734089" y="2037990"/>
                  <a:pt x="1737606" y="2038411"/>
                  <a:pt x="1741086" y="2038836"/>
                </a:cubicBezTo>
                <a:cubicBezTo>
                  <a:pt x="1744250" y="2039799"/>
                  <a:pt x="1747184" y="2041074"/>
                  <a:pt x="1745891" y="2048702"/>
                </a:cubicBezTo>
                <a:cubicBezTo>
                  <a:pt x="1742686" y="2048819"/>
                  <a:pt x="1739678" y="2049398"/>
                  <a:pt x="1740302" y="2057297"/>
                </a:cubicBezTo>
                <a:cubicBezTo>
                  <a:pt x="1749293" y="2057876"/>
                  <a:pt x="1753397" y="2066087"/>
                  <a:pt x="1755236" y="2077843"/>
                </a:cubicBezTo>
                <a:cubicBezTo>
                  <a:pt x="1748727" y="2077458"/>
                  <a:pt x="1744504" y="2081246"/>
                  <a:pt x="1740753" y="2082816"/>
                </a:cubicBezTo>
                <a:lnTo>
                  <a:pt x="1729263" y="2074621"/>
                </a:lnTo>
                <a:lnTo>
                  <a:pt x="1722241" y="2115114"/>
                </a:lnTo>
                <a:cubicBezTo>
                  <a:pt x="1716254" y="2121209"/>
                  <a:pt x="1707078" y="2120788"/>
                  <a:pt x="1696055" y="2116583"/>
                </a:cubicBezTo>
                <a:cubicBezTo>
                  <a:pt x="1707899" y="2077689"/>
                  <a:pt x="1690191" y="2087980"/>
                  <a:pt x="1685619" y="2115425"/>
                </a:cubicBezTo>
                <a:cubicBezTo>
                  <a:pt x="1661735" y="2111419"/>
                  <a:pt x="1658883" y="2075415"/>
                  <a:pt x="1629254" y="2080465"/>
                </a:cubicBezTo>
                <a:cubicBezTo>
                  <a:pt x="1626007" y="2099817"/>
                  <a:pt x="1636017" y="2099084"/>
                  <a:pt x="1644224" y="2100934"/>
                </a:cubicBezTo>
                <a:cubicBezTo>
                  <a:pt x="1641840" y="2112807"/>
                  <a:pt x="1634375" y="2114272"/>
                  <a:pt x="1632615" y="2127222"/>
                </a:cubicBezTo>
                <a:cubicBezTo>
                  <a:pt x="1598098" y="2085669"/>
                  <a:pt x="1548770" y="2101897"/>
                  <a:pt x="1525083" y="2058147"/>
                </a:cubicBezTo>
                <a:cubicBezTo>
                  <a:pt x="1516403" y="2070405"/>
                  <a:pt x="1513239" y="2093917"/>
                  <a:pt x="1492597" y="2081776"/>
                </a:cubicBezTo>
                <a:cubicBezTo>
                  <a:pt x="1493730" y="2105329"/>
                  <a:pt x="1508783" y="2126526"/>
                  <a:pt x="1517577" y="2112807"/>
                </a:cubicBezTo>
                <a:cubicBezTo>
                  <a:pt x="1519728" y="2137165"/>
                  <a:pt x="1514138" y="2145724"/>
                  <a:pt x="1500768" y="2138517"/>
                </a:cubicBezTo>
                <a:cubicBezTo>
                  <a:pt x="1483413" y="2146958"/>
                  <a:pt x="1514372" y="2150734"/>
                  <a:pt x="1521291" y="2150273"/>
                </a:cubicBezTo>
                <a:cubicBezTo>
                  <a:pt x="1499438" y="2219615"/>
                  <a:pt x="1426383" y="2145530"/>
                  <a:pt x="1461212" y="2077729"/>
                </a:cubicBezTo>
                <a:cubicBezTo>
                  <a:pt x="1456049" y="2077110"/>
                  <a:pt x="1450776" y="2076495"/>
                  <a:pt x="1445535" y="2075880"/>
                </a:cubicBezTo>
                <a:cubicBezTo>
                  <a:pt x="1449721" y="2067746"/>
                  <a:pt x="1455622" y="2063044"/>
                  <a:pt x="1461991" y="2059341"/>
                </a:cubicBezTo>
                <a:cubicBezTo>
                  <a:pt x="1456090" y="2008808"/>
                  <a:pt x="1426305" y="2028816"/>
                  <a:pt x="1405938" y="2015247"/>
                </a:cubicBezTo>
                <a:cubicBezTo>
                  <a:pt x="1419505" y="2045699"/>
                  <a:pt x="1392141" y="2053522"/>
                  <a:pt x="1377954" y="2058070"/>
                </a:cubicBezTo>
                <a:cubicBezTo>
                  <a:pt x="1364584" y="2055411"/>
                  <a:pt x="1370916" y="2022685"/>
                  <a:pt x="1364116" y="2009966"/>
                </a:cubicBezTo>
                <a:cubicBezTo>
                  <a:pt x="1347541" y="2028581"/>
                  <a:pt x="1341795" y="2024073"/>
                  <a:pt x="1327527" y="2005300"/>
                </a:cubicBezTo>
                <a:cubicBezTo>
                  <a:pt x="1320140" y="2048896"/>
                  <a:pt x="1321703" y="2072064"/>
                  <a:pt x="1298837" y="2066665"/>
                </a:cubicBezTo>
                <a:cubicBezTo>
                  <a:pt x="1302785" y="2092298"/>
                  <a:pt x="1298525" y="2130536"/>
                  <a:pt x="1322680" y="2125219"/>
                </a:cubicBezTo>
                <a:cubicBezTo>
                  <a:pt x="1281991" y="2122633"/>
                  <a:pt x="1237781" y="2171510"/>
                  <a:pt x="1227891" y="2261746"/>
                </a:cubicBezTo>
                <a:cubicBezTo>
                  <a:pt x="1214172" y="2285646"/>
                  <a:pt x="1198064" y="2274736"/>
                  <a:pt x="1186065" y="2256465"/>
                </a:cubicBezTo>
                <a:cubicBezTo>
                  <a:pt x="1198811" y="2321724"/>
                  <a:pt x="1246185" y="2273810"/>
                  <a:pt x="1228674" y="2373142"/>
                </a:cubicBezTo>
                <a:cubicBezTo>
                  <a:pt x="1214795" y="2374187"/>
                  <a:pt x="1225974" y="2336794"/>
                  <a:pt x="1208853" y="2342808"/>
                </a:cubicBezTo>
                <a:cubicBezTo>
                  <a:pt x="1216987" y="2408184"/>
                  <a:pt x="1177857" y="2317022"/>
                  <a:pt x="1220036" y="2325811"/>
                </a:cubicBezTo>
                <a:cubicBezTo>
                  <a:pt x="1210261" y="2276007"/>
                  <a:pt x="1172736" y="2365126"/>
                  <a:pt x="1196583" y="2387638"/>
                </a:cubicBezTo>
                <a:cubicBezTo>
                  <a:pt x="1191732" y="2416083"/>
                  <a:pt x="1182117" y="2397970"/>
                  <a:pt x="1170003" y="2393652"/>
                </a:cubicBezTo>
                <a:cubicBezTo>
                  <a:pt x="1173208" y="2415776"/>
                  <a:pt x="1193805" y="2434083"/>
                  <a:pt x="1205845" y="2416779"/>
                </a:cubicBezTo>
                <a:cubicBezTo>
                  <a:pt x="1201040" y="2423562"/>
                  <a:pt x="1201700" y="2441639"/>
                  <a:pt x="1194313" y="2443027"/>
                </a:cubicBezTo>
                <a:cubicBezTo>
                  <a:pt x="1210733" y="2471282"/>
                  <a:pt x="1218784" y="2426686"/>
                  <a:pt x="1247277" y="2431117"/>
                </a:cubicBezTo>
                <a:cubicBezTo>
                  <a:pt x="1241766" y="2439943"/>
                  <a:pt x="1236217" y="2448502"/>
                  <a:pt x="1230509" y="2456904"/>
                </a:cubicBezTo>
                <a:cubicBezTo>
                  <a:pt x="1239147" y="2486623"/>
                  <a:pt x="1270225" y="2448118"/>
                  <a:pt x="1257754" y="2432465"/>
                </a:cubicBezTo>
                <a:cubicBezTo>
                  <a:pt x="1264283" y="2442760"/>
                  <a:pt x="1276713" y="2443913"/>
                  <a:pt x="1283202" y="2454285"/>
                </a:cubicBezTo>
                <a:cubicBezTo>
                  <a:pt x="1283160" y="2470857"/>
                  <a:pt x="1276008" y="2472787"/>
                  <a:pt x="1276480" y="2490480"/>
                </a:cubicBezTo>
                <a:cubicBezTo>
                  <a:pt x="1291056" y="2472977"/>
                  <a:pt x="1288557" y="2467543"/>
                  <a:pt x="1303725" y="2466118"/>
                </a:cubicBezTo>
                <a:cubicBezTo>
                  <a:pt x="1300245" y="2428997"/>
                  <a:pt x="1301065" y="2410572"/>
                  <a:pt x="1326862" y="2413307"/>
                </a:cubicBezTo>
                <a:cubicBezTo>
                  <a:pt x="1330498" y="2393187"/>
                  <a:pt x="1317366" y="2398893"/>
                  <a:pt x="1317480" y="2384284"/>
                </a:cubicBezTo>
                <a:cubicBezTo>
                  <a:pt x="1319594" y="2371949"/>
                  <a:pt x="1330888" y="2378270"/>
                  <a:pt x="1338746" y="2377732"/>
                </a:cubicBezTo>
                <a:cubicBezTo>
                  <a:pt x="1352662" y="2376574"/>
                  <a:pt x="1331749" y="2428843"/>
                  <a:pt x="1352937" y="2416662"/>
                </a:cubicBezTo>
                <a:cubicBezTo>
                  <a:pt x="1344414" y="2391455"/>
                  <a:pt x="1356298" y="2389063"/>
                  <a:pt x="1349925" y="2360541"/>
                </a:cubicBezTo>
                <a:cubicBezTo>
                  <a:pt x="1330030" y="2363005"/>
                  <a:pt x="1324908" y="2370524"/>
                  <a:pt x="1313730" y="2346818"/>
                </a:cubicBezTo>
                <a:cubicBezTo>
                  <a:pt x="1325380" y="2319911"/>
                  <a:pt x="1344689" y="2370448"/>
                  <a:pt x="1351099" y="2332942"/>
                </a:cubicBezTo>
                <a:cubicBezTo>
                  <a:pt x="1365638" y="2335948"/>
                  <a:pt x="1385731" y="2374879"/>
                  <a:pt x="1364937" y="2381046"/>
                </a:cubicBezTo>
                <a:cubicBezTo>
                  <a:pt x="1398785" y="2377578"/>
                  <a:pt x="1431660" y="2400588"/>
                  <a:pt x="1485174" y="2396157"/>
                </a:cubicBezTo>
                <a:cubicBezTo>
                  <a:pt x="1492679" y="2405254"/>
                  <a:pt x="1483138" y="2409879"/>
                  <a:pt x="1488846" y="2433817"/>
                </a:cubicBezTo>
                <a:cubicBezTo>
                  <a:pt x="1505225" y="2435743"/>
                  <a:pt x="1523831" y="2416237"/>
                  <a:pt x="1535950" y="2439676"/>
                </a:cubicBezTo>
                <a:cubicBezTo>
                  <a:pt x="1514060" y="2461144"/>
                  <a:pt x="1545524" y="2514570"/>
                  <a:pt x="1518045" y="2493139"/>
                </a:cubicBezTo>
                <a:cubicBezTo>
                  <a:pt x="1509562" y="2514299"/>
                  <a:pt x="1536028" y="2501350"/>
                  <a:pt x="1548651" y="2515457"/>
                </a:cubicBezTo>
                <a:cubicBezTo>
                  <a:pt x="1544547" y="2546638"/>
                  <a:pt x="1522855" y="2526480"/>
                  <a:pt x="1511635" y="2520119"/>
                </a:cubicBezTo>
                <a:cubicBezTo>
                  <a:pt x="1512690" y="2538892"/>
                  <a:pt x="1509448" y="2548799"/>
                  <a:pt x="1500144" y="2546330"/>
                </a:cubicBezTo>
                <a:cubicBezTo>
                  <a:pt x="1514528" y="2550146"/>
                  <a:pt x="1529343" y="2559899"/>
                  <a:pt x="1534813" y="2597211"/>
                </a:cubicBezTo>
                <a:cubicBezTo>
                  <a:pt x="1533524" y="2604535"/>
                  <a:pt x="1529187" y="2605729"/>
                  <a:pt x="1528875" y="2614944"/>
                </a:cubicBezTo>
                <a:cubicBezTo>
                  <a:pt x="1513473" y="2601067"/>
                  <a:pt x="1499754" y="2584455"/>
                  <a:pt x="1483294" y="2572193"/>
                </a:cubicBezTo>
                <a:cubicBezTo>
                  <a:pt x="1475792" y="2617408"/>
                  <a:pt x="1414773" y="2656880"/>
                  <a:pt x="1414576" y="2582140"/>
                </a:cubicBezTo>
                <a:cubicBezTo>
                  <a:pt x="1396987" y="2596134"/>
                  <a:pt x="1386588" y="2624964"/>
                  <a:pt x="1375061" y="2651405"/>
                </a:cubicBezTo>
                <a:cubicBezTo>
                  <a:pt x="1362719" y="2610471"/>
                  <a:pt x="1338767" y="2635513"/>
                  <a:pt x="1317684" y="2627406"/>
                </a:cubicBezTo>
                <a:lnTo>
                  <a:pt x="1311332" y="2622890"/>
                </a:lnTo>
                <a:lnTo>
                  <a:pt x="1316189" y="2640212"/>
                </a:lnTo>
                <a:cubicBezTo>
                  <a:pt x="1321589" y="2681781"/>
                  <a:pt x="1298554" y="2736074"/>
                  <a:pt x="1333937" y="2757408"/>
                </a:cubicBezTo>
                <a:cubicBezTo>
                  <a:pt x="1321937" y="2790247"/>
                  <a:pt x="1335266" y="2812877"/>
                  <a:pt x="1329796" y="2859015"/>
                </a:cubicBezTo>
                <a:cubicBezTo>
                  <a:pt x="1356376" y="2869848"/>
                  <a:pt x="1371191" y="2856700"/>
                  <a:pt x="1383190" y="2837854"/>
                </a:cubicBezTo>
                <a:cubicBezTo>
                  <a:pt x="1389289" y="2840088"/>
                  <a:pt x="1386941" y="2855162"/>
                  <a:pt x="1387335" y="2866222"/>
                </a:cubicBezTo>
                <a:cubicBezTo>
                  <a:pt x="1414617" y="2861714"/>
                  <a:pt x="1440611" y="2854968"/>
                  <a:pt x="1452220" y="2818773"/>
                </a:cubicBezTo>
                <a:cubicBezTo>
                  <a:pt x="1461093" y="2839821"/>
                  <a:pt x="1465668" y="2867456"/>
                  <a:pt x="1492560" y="2860941"/>
                </a:cubicBezTo>
                <a:cubicBezTo>
                  <a:pt x="1498462" y="2884688"/>
                  <a:pt x="1475710" y="2897290"/>
                  <a:pt x="1490722" y="2907119"/>
                </a:cubicBezTo>
                <a:cubicBezTo>
                  <a:pt x="1478525" y="2923659"/>
                  <a:pt x="1468754" y="2931865"/>
                  <a:pt x="1442215" y="2938033"/>
                </a:cubicBezTo>
                <a:cubicBezTo>
                  <a:pt x="1468598" y="2962318"/>
                  <a:pt x="1439437" y="2972957"/>
                  <a:pt x="1443660" y="3031008"/>
                </a:cubicBezTo>
                <a:cubicBezTo>
                  <a:pt x="1420129" y="2991305"/>
                  <a:pt x="1407895" y="3015242"/>
                  <a:pt x="1370916" y="3012543"/>
                </a:cubicBezTo>
                <a:cubicBezTo>
                  <a:pt x="1387762" y="3049352"/>
                  <a:pt x="1426342" y="3001442"/>
                  <a:pt x="1432169" y="3057373"/>
                </a:cubicBezTo>
                <a:cubicBezTo>
                  <a:pt x="1441509" y="3042995"/>
                  <a:pt x="1463087" y="3053788"/>
                  <a:pt x="1479580" y="3054095"/>
                </a:cubicBezTo>
                <a:cubicBezTo>
                  <a:pt x="1535634" y="3164606"/>
                  <a:pt x="1415163" y="3164415"/>
                  <a:pt x="1393314" y="3237998"/>
                </a:cubicBezTo>
                <a:cubicBezTo>
                  <a:pt x="1388936" y="3230172"/>
                  <a:pt x="1381980" y="3226509"/>
                  <a:pt x="1372791" y="3226012"/>
                </a:cubicBezTo>
                <a:cubicBezTo>
                  <a:pt x="1373222" y="3236841"/>
                  <a:pt x="1370994" y="3242276"/>
                  <a:pt x="1366812" y="3243894"/>
                </a:cubicBezTo>
                <a:cubicBezTo>
                  <a:pt x="1359109" y="3272918"/>
                  <a:pt x="1383424" y="3253069"/>
                  <a:pt x="1375762" y="3282133"/>
                </a:cubicBezTo>
                <a:cubicBezTo>
                  <a:pt x="1360792" y="3282440"/>
                  <a:pt x="1364896" y="3295431"/>
                  <a:pt x="1358174" y="3326231"/>
                </a:cubicBezTo>
                <a:cubicBezTo>
                  <a:pt x="1317132" y="3300364"/>
                  <a:pt x="1279841" y="3297474"/>
                  <a:pt x="1262248" y="3360495"/>
                </a:cubicBezTo>
                <a:cubicBezTo>
                  <a:pt x="1257832" y="3352827"/>
                  <a:pt x="1250798" y="3349087"/>
                  <a:pt x="1241688" y="3348739"/>
                </a:cubicBezTo>
                <a:cubicBezTo>
                  <a:pt x="1241454" y="3388212"/>
                  <a:pt x="1219252" y="3382777"/>
                  <a:pt x="1212879" y="3410028"/>
                </a:cubicBezTo>
                <a:cubicBezTo>
                  <a:pt x="1209596" y="3510361"/>
                  <a:pt x="1252595" y="3539656"/>
                  <a:pt x="1262211" y="3620219"/>
                </a:cubicBezTo>
                <a:cubicBezTo>
                  <a:pt x="1213232" y="3647394"/>
                  <a:pt x="1198458" y="3586801"/>
                  <a:pt x="1142753" y="3586647"/>
                </a:cubicBezTo>
                <a:cubicBezTo>
                  <a:pt x="1151236" y="3549562"/>
                  <a:pt x="1163863" y="3530214"/>
                  <a:pt x="1171837" y="3515990"/>
                </a:cubicBezTo>
                <a:cubicBezTo>
                  <a:pt x="1162419" y="3506006"/>
                  <a:pt x="1153271" y="3541469"/>
                  <a:pt x="1150924" y="3513408"/>
                </a:cubicBezTo>
                <a:cubicBezTo>
                  <a:pt x="1136187" y="3549910"/>
                  <a:pt x="1114417" y="3572346"/>
                  <a:pt x="1075484" y="3559586"/>
                </a:cubicBezTo>
                <a:cubicBezTo>
                  <a:pt x="1065048" y="3582406"/>
                  <a:pt x="1076617" y="3587800"/>
                  <a:pt x="1068019" y="3614360"/>
                </a:cubicBezTo>
                <a:cubicBezTo>
                  <a:pt x="993671" y="3598824"/>
                  <a:pt x="930116" y="3632323"/>
                  <a:pt x="875387" y="3701318"/>
                </a:cubicBezTo>
                <a:cubicBezTo>
                  <a:pt x="771726" y="3702204"/>
                  <a:pt x="728144" y="3955991"/>
                  <a:pt x="797370" y="4071783"/>
                </a:cubicBezTo>
                <a:cubicBezTo>
                  <a:pt x="802295" y="4051816"/>
                  <a:pt x="809760" y="4037130"/>
                  <a:pt x="810424" y="4008414"/>
                </a:cubicBezTo>
                <a:cubicBezTo>
                  <a:pt x="837046" y="4016082"/>
                  <a:pt x="847675" y="3991069"/>
                  <a:pt x="869096" y="3988099"/>
                </a:cubicBezTo>
                <a:cubicBezTo>
                  <a:pt x="916631" y="4051314"/>
                  <a:pt x="970883" y="4001089"/>
                  <a:pt x="1025139" y="4026301"/>
                </a:cubicBezTo>
                <a:cubicBezTo>
                  <a:pt x="1024433" y="4018705"/>
                  <a:pt x="1020251" y="4016394"/>
                  <a:pt x="1020641" y="4007297"/>
                </a:cubicBezTo>
                <a:cubicBezTo>
                  <a:pt x="1066731" y="3999086"/>
                  <a:pt x="1099639" y="4027187"/>
                  <a:pt x="1120749" y="4001283"/>
                </a:cubicBezTo>
                <a:cubicBezTo>
                  <a:pt x="1129621" y="4010688"/>
                  <a:pt x="1135055" y="4025528"/>
                  <a:pt x="1145729" y="4032233"/>
                </a:cubicBezTo>
                <a:cubicBezTo>
                  <a:pt x="1160424" y="4035629"/>
                  <a:pt x="1159879" y="4007758"/>
                  <a:pt x="1168164" y="3997928"/>
                </a:cubicBezTo>
                <a:cubicBezTo>
                  <a:pt x="1184891" y="4032970"/>
                  <a:pt x="1259514" y="3979390"/>
                  <a:pt x="1249936" y="4054555"/>
                </a:cubicBezTo>
                <a:cubicBezTo>
                  <a:pt x="1266589" y="4033779"/>
                  <a:pt x="1273742" y="4045648"/>
                  <a:pt x="1297351" y="4051431"/>
                </a:cubicBezTo>
                <a:cubicBezTo>
                  <a:pt x="1290744" y="3997892"/>
                  <a:pt x="1271280" y="4021250"/>
                  <a:pt x="1252517" y="3989989"/>
                </a:cubicBezTo>
                <a:cubicBezTo>
                  <a:pt x="1201622" y="3905074"/>
                  <a:pt x="1235864" y="3797761"/>
                  <a:pt x="1279410" y="3715194"/>
                </a:cubicBezTo>
                <a:cubicBezTo>
                  <a:pt x="1303097" y="3716813"/>
                  <a:pt x="1319044" y="3702782"/>
                  <a:pt x="1338040" y="3694689"/>
                </a:cubicBezTo>
                <a:cubicBezTo>
                  <a:pt x="1348595" y="3704555"/>
                  <a:pt x="1352896" y="3723984"/>
                  <a:pt x="1351489" y="3752085"/>
                </a:cubicBezTo>
                <a:cubicBezTo>
                  <a:pt x="1305050" y="3681468"/>
                  <a:pt x="1271436" y="3806781"/>
                  <a:pt x="1293990" y="3874776"/>
                </a:cubicBezTo>
                <a:cubicBezTo>
                  <a:pt x="1306380" y="3879980"/>
                  <a:pt x="1305990" y="3859204"/>
                  <a:pt x="1320452" y="3868799"/>
                </a:cubicBezTo>
                <a:cubicBezTo>
                  <a:pt x="1327215" y="3872886"/>
                  <a:pt x="1328035" y="3885994"/>
                  <a:pt x="1335385" y="3889191"/>
                </a:cubicBezTo>
                <a:cubicBezTo>
                  <a:pt x="1321510" y="3912241"/>
                  <a:pt x="1325848" y="3920529"/>
                  <a:pt x="1316738" y="3961078"/>
                </a:cubicBezTo>
                <a:cubicBezTo>
                  <a:pt x="1327801" y="3958460"/>
                  <a:pt x="1330342" y="3969099"/>
                  <a:pt x="1337302" y="3972952"/>
                </a:cubicBezTo>
                <a:cubicBezTo>
                  <a:pt x="1280854" y="4022331"/>
                  <a:pt x="1348985" y="4078877"/>
                  <a:pt x="1357041" y="4133072"/>
                </a:cubicBezTo>
                <a:cubicBezTo>
                  <a:pt x="1365130" y="4120005"/>
                  <a:pt x="1384676" y="4127519"/>
                  <a:pt x="1382448" y="4154771"/>
                </a:cubicBezTo>
                <a:cubicBezTo>
                  <a:pt x="1373731" y="4181176"/>
                  <a:pt x="1362552" y="4140125"/>
                  <a:pt x="1345899" y="4150299"/>
                </a:cubicBezTo>
                <a:cubicBezTo>
                  <a:pt x="1344533" y="4166761"/>
                  <a:pt x="1351489" y="4170537"/>
                  <a:pt x="1349572" y="4187845"/>
                </a:cubicBezTo>
                <a:cubicBezTo>
                  <a:pt x="1357743" y="4174547"/>
                  <a:pt x="1376702" y="4183102"/>
                  <a:pt x="1391829" y="4183875"/>
                </a:cubicBezTo>
                <a:cubicBezTo>
                  <a:pt x="1391164" y="4212555"/>
                  <a:pt x="1374277" y="4208237"/>
                  <a:pt x="1378734" y="4247204"/>
                </a:cubicBezTo>
                <a:cubicBezTo>
                  <a:pt x="1383034" y="4254954"/>
                  <a:pt x="1390109" y="4258576"/>
                  <a:pt x="1399257" y="4259000"/>
                </a:cubicBezTo>
                <a:cubicBezTo>
                  <a:pt x="1391595" y="4286329"/>
                  <a:pt x="1393782" y="4294426"/>
                  <a:pt x="1402265" y="4315008"/>
                </a:cubicBezTo>
                <a:cubicBezTo>
                  <a:pt x="1397106" y="4337788"/>
                  <a:pt x="1379751" y="4335938"/>
                  <a:pt x="1369430" y="4348002"/>
                </a:cubicBezTo>
                <a:cubicBezTo>
                  <a:pt x="1366849" y="4425482"/>
                  <a:pt x="1373887" y="4439666"/>
                  <a:pt x="1363098" y="4504885"/>
                </a:cubicBezTo>
                <a:cubicBezTo>
                  <a:pt x="1369549" y="4515176"/>
                  <a:pt x="1381980" y="4516333"/>
                  <a:pt x="1388427" y="4526665"/>
                </a:cubicBezTo>
                <a:cubicBezTo>
                  <a:pt x="1386551" y="4542775"/>
                  <a:pt x="1378619" y="4546551"/>
                  <a:pt x="1366812" y="4542390"/>
                </a:cubicBezTo>
                <a:cubicBezTo>
                  <a:pt x="1364272" y="4566481"/>
                  <a:pt x="1386826" y="4552220"/>
                  <a:pt x="1380962" y="4581321"/>
                </a:cubicBezTo>
                <a:cubicBezTo>
                  <a:pt x="1394603" y="4575963"/>
                  <a:pt x="1405548" y="4570722"/>
                  <a:pt x="1411999" y="4594542"/>
                </a:cubicBezTo>
                <a:cubicBezTo>
                  <a:pt x="1393626" y="4567408"/>
                  <a:pt x="1378147" y="4705287"/>
                  <a:pt x="1418643" y="4688055"/>
                </a:cubicBezTo>
                <a:cubicBezTo>
                  <a:pt x="1420481" y="4649509"/>
                  <a:pt x="1403127" y="4633743"/>
                  <a:pt x="1422398" y="4595816"/>
                </a:cubicBezTo>
                <a:cubicBezTo>
                  <a:pt x="1438107" y="4633051"/>
                  <a:pt x="1450776" y="4645653"/>
                  <a:pt x="1455659" y="4683543"/>
                </a:cubicBezTo>
                <a:cubicBezTo>
                  <a:pt x="1427437" y="4693183"/>
                  <a:pt x="1418409" y="4760174"/>
                  <a:pt x="1457535" y="4767268"/>
                </a:cubicBezTo>
                <a:cubicBezTo>
                  <a:pt x="1453472" y="4795522"/>
                  <a:pt x="1440102" y="4804850"/>
                  <a:pt x="1434003" y="4829131"/>
                </a:cubicBezTo>
                <a:cubicBezTo>
                  <a:pt x="1434434" y="4840041"/>
                  <a:pt x="1443270" y="4838075"/>
                  <a:pt x="1449290" y="4840426"/>
                </a:cubicBezTo>
                <a:cubicBezTo>
                  <a:pt x="1450932" y="4860356"/>
                  <a:pt x="1441119" y="4857042"/>
                  <a:pt x="1432912" y="4856848"/>
                </a:cubicBezTo>
                <a:cubicBezTo>
                  <a:pt x="1430995" y="4882865"/>
                  <a:pt x="1447649" y="4880319"/>
                  <a:pt x="1446746" y="4904952"/>
                </a:cubicBezTo>
                <a:cubicBezTo>
                  <a:pt x="1431582" y="4928234"/>
                  <a:pt x="1434709" y="4879473"/>
                  <a:pt x="1416103" y="4882444"/>
                </a:cubicBezTo>
                <a:cubicBezTo>
                  <a:pt x="1437680" y="4927465"/>
                  <a:pt x="1433770" y="5011379"/>
                  <a:pt x="1445264" y="5071701"/>
                </a:cubicBezTo>
                <a:cubicBezTo>
                  <a:pt x="1457617" y="5073049"/>
                  <a:pt x="1459960" y="5089511"/>
                  <a:pt x="1476219" y="5084962"/>
                </a:cubicBezTo>
                <a:cubicBezTo>
                  <a:pt x="1477549" y="5114140"/>
                  <a:pt x="1468209" y="5121732"/>
                  <a:pt x="1458671" y="5128980"/>
                </a:cubicBezTo>
                <a:cubicBezTo>
                  <a:pt x="1475206" y="5161937"/>
                  <a:pt x="1457108" y="5204529"/>
                  <a:pt x="1480754" y="5233824"/>
                </a:cubicBezTo>
                <a:cubicBezTo>
                  <a:pt x="1495843" y="5226232"/>
                  <a:pt x="1480910" y="5194469"/>
                  <a:pt x="1482982" y="5178436"/>
                </a:cubicBezTo>
                <a:cubicBezTo>
                  <a:pt x="1499635" y="5176121"/>
                  <a:pt x="1503854" y="5192660"/>
                  <a:pt x="1507999" y="5209462"/>
                </a:cubicBezTo>
                <a:cubicBezTo>
                  <a:pt x="1524143" y="5175506"/>
                  <a:pt x="1487870" y="5148101"/>
                  <a:pt x="1479974" y="5122314"/>
                </a:cubicBezTo>
                <a:cubicBezTo>
                  <a:pt x="1504757" y="5107434"/>
                  <a:pt x="1516990" y="5023868"/>
                  <a:pt x="1506829" y="4977418"/>
                </a:cubicBezTo>
                <a:cubicBezTo>
                  <a:pt x="1520351" y="4961616"/>
                  <a:pt x="1543296" y="4965084"/>
                  <a:pt x="1560183" y="4956217"/>
                </a:cubicBezTo>
                <a:cubicBezTo>
                  <a:pt x="1559715" y="4965201"/>
                  <a:pt x="1553539" y="4962696"/>
                  <a:pt x="1549357" y="4964157"/>
                </a:cubicBezTo>
                <a:cubicBezTo>
                  <a:pt x="1549160" y="4999081"/>
                  <a:pt x="1567455" y="5005673"/>
                  <a:pt x="1567299" y="5040634"/>
                </a:cubicBezTo>
                <a:cubicBezTo>
                  <a:pt x="1575621" y="5044219"/>
                  <a:pt x="1576639" y="5033001"/>
                  <a:pt x="1583324" y="5033426"/>
                </a:cubicBezTo>
                <a:cubicBezTo>
                  <a:pt x="1597006" y="5046069"/>
                  <a:pt x="1581407" y="5081531"/>
                  <a:pt x="1580743" y="5098066"/>
                </a:cubicBezTo>
                <a:cubicBezTo>
                  <a:pt x="1585667" y="5085039"/>
                  <a:pt x="1606736" y="5048614"/>
                  <a:pt x="1601656" y="5100648"/>
                </a:cubicBezTo>
                <a:cubicBezTo>
                  <a:pt x="1644499" y="5122930"/>
                  <a:pt x="1670062" y="5054818"/>
                  <a:pt x="1696133" y="5103234"/>
                </a:cubicBezTo>
                <a:cubicBezTo>
                  <a:pt x="1686633" y="5066845"/>
                  <a:pt x="1697463" y="5033119"/>
                  <a:pt x="1718884" y="5059674"/>
                </a:cubicBezTo>
                <a:cubicBezTo>
                  <a:pt x="1708916" y="5028760"/>
                  <a:pt x="1712396" y="5031229"/>
                  <a:pt x="1721113" y="5004285"/>
                </a:cubicBezTo>
                <a:cubicBezTo>
                  <a:pt x="1701021" y="4991259"/>
                  <a:pt x="1683744" y="5027684"/>
                  <a:pt x="1679714" y="4989870"/>
                </a:cubicBezTo>
                <a:cubicBezTo>
                  <a:pt x="1683625" y="4964505"/>
                  <a:pt x="1721384" y="5008178"/>
                  <a:pt x="1712589" y="4956755"/>
                </a:cubicBezTo>
                <a:cubicBezTo>
                  <a:pt x="1733658" y="4959188"/>
                  <a:pt x="1739050" y="4985553"/>
                  <a:pt x="1758478" y="4990486"/>
                </a:cubicBezTo>
                <a:cubicBezTo>
                  <a:pt x="1755355" y="5020549"/>
                  <a:pt x="1744410" y="5035122"/>
                  <a:pt x="1734988" y="5052430"/>
                </a:cubicBezTo>
                <a:cubicBezTo>
                  <a:pt x="1738230" y="5069079"/>
                  <a:pt x="1769817" y="5025717"/>
                  <a:pt x="1782091" y="5058326"/>
                </a:cubicBezTo>
                <a:cubicBezTo>
                  <a:pt x="1776030" y="5088738"/>
                  <a:pt x="1772160" y="5061718"/>
                  <a:pt x="1755511" y="5064340"/>
                </a:cubicBezTo>
                <a:cubicBezTo>
                  <a:pt x="1747184" y="5079718"/>
                  <a:pt x="1757386" y="5100802"/>
                  <a:pt x="1742883" y="5118381"/>
                </a:cubicBezTo>
                <a:cubicBezTo>
                  <a:pt x="1753750" y="5152649"/>
                  <a:pt x="1756524" y="5087273"/>
                  <a:pt x="1765241" y="5083999"/>
                </a:cubicBezTo>
                <a:cubicBezTo>
                  <a:pt x="1779703" y="5079216"/>
                  <a:pt x="1759770" y="5127053"/>
                  <a:pt x="1774195" y="5122351"/>
                </a:cubicBezTo>
                <a:cubicBezTo>
                  <a:pt x="1760238" y="5155733"/>
                  <a:pt x="1755429" y="5145596"/>
                  <a:pt x="1740614" y="5173693"/>
                </a:cubicBezTo>
                <a:cubicBezTo>
                  <a:pt x="1755273" y="5182559"/>
                  <a:pt x="1759106" y="5241999"/>
                  <a:pt x="1770830" y="5205225"/>
                </a:cubicBezTo>
                <a:cubicBezTo>
                  <a:pt x="1787992" y="5215978"/>
                  <a:pt x="1772710" y="5222764"/>
                  <a:pt x="1774154" y="5252173"/>
                </a:cubicBezTo>
                <a:cubicBezTo>
                  <a:pt x="1765516" y="5250979"/>
                  <a:pt x="1756758" y="5249898"/>
                  <a:pt x="1748005" y="5248858"/>
                </a:cubicBezTo>
                <a:cubicBezTo>
                  <a:pt x="1762155" y="5308605"/>
                  <a:pt x="1782912" y="5224112"/>
                  <a:pt x="1806246" y="5237604"/>
                </a:cubicBezTo>
                <a:cubicBezTo>
                  <a:pt x="1807498" y="5266782"/>
                  <a:pt x="1800070" y="5278230"/>
                  <a:pt x="1783888" y="5271909"/>
                </a:cubicBezTo>
                <a:cubicBezTo>
                  <a:pt x="1792954" y="5289330"/>
                  <a:pt x="1776497" y="5297926"/>
                  <a:pt x="1787171" y="5318666"/>
                </a:cubicBezTo>
                <a:cubicBezTo>
                  <a:pt x="1796315" y="5316853"/>
                  <a:pt x="1783572" y="5289525"/>
                  <a:pt x="1799171" y="5283050"/>
                </a:cubicBezTo>
                <a:cubicBezTo>
                  <a:pt x="1819107" y="5275689"/>
                  <a:pt x="1806049" y="5318666"/>
                  <a:pt x="1824229" y="5314077"/>
                </a:cubicBezTo>
                <a:cubicBezTo>
                  <a:pt x="1827938" y="5295154"/>
                  <a:pt x="1840332" y="5286133"/>
                  <a:pt x="1831341" y="5268554"/>
                </a:cubicBezTo>
                <a:cubicBezTo>
                  <a:pt x="1864840" y="5280156"/>
                  <a:pt x="1860617" y="5215055"/>
                  <a:pt x="1895877" y="5230279"/>
                </a:cubicBezTo>
                <a:cubicBezTo>
                  <a:pt x="1887509" y="5266474"/>
                  <a:pt x="1873166" y="5290605"/>
                  <a:pt x="1860814" y="5318589"/>
                </a:cubicBezTo>
                <a:cubicBezTo>
                  <a:pt x="1853817" y="5314809"/>
                  <a:pt x="1857412" y="5294883"/>
                  <a:pt x="1857100" y="5281083"/>
                </a:cubicBezTo>
                <a:cubicBezTo>
                  <a:pt x="1849204" y="5284899"/>
                  <a:pt x="1843418" y="5293033"/>
                  <a:pt x="1835403" y="5296849"/>
                </a:cubicBezTo>
                <a:cubicBezTo>
                  <a:pt x="1836109" y="5316197"/>
                  <a:pt x="1858467" y="5301936"/>
                  <a:pt x="1855184" y="5327184"/>
                </a:cubicBezTo>
                <a:cubicBezTo>
                  <a:pt x="1842207" y="5317431"/>
                  <a:pt x="1846311" y="5375252"/>
                  <a:pt x="1826847" y="5379259"/>
                </a:cubicBezTo>
                <a:cubicBezTo>
                  <a:pt x="1834899" y="5414296"/>
                  <a:pt x="1834271" y="5417574"/>
                  <a:pt x="1828681" y="5462902"/>
                </a:cubicBezTo>
                <a:cubicBezTo>
                  <a:pt x="1836228" y="5445173"/>
                  <a:pt x="1851942" y="5443785"/>
                  <a:pt x="1861557" y="5430099"/>
                </a:cubicBezTo>
                <a:cubicBezTo>
                  <a:pt x="1862025" y="5406279"/>
                  <a:pt x="1841698" y="5414296"/>
                  <a:pt x="1842129" y="5390517"/>
                </a:cubicBezTo>
                <a:cubicBezTo>
                  <a:pt x="1854441" y="5379182"/>
                  <a:pt x="1865074" y="5374249"/>
                  <a:pt x="1848892" y="5354282"/>
                </a:cubicBezTo>
                <a:cubicBezTo>
                  <a:pt x="1854950" y="5337475"/>
                  <a:pt x="1889623" y="5357288"/>
                  <a:pt x="1871250" y="5319977"/>
                </a:cubicBezTo>
                <a:cubicBezTo>
                  <a:pt x="1889073" y="5326257"/>
                  <a:pt x="1900682" y="5320054"/>
                  <a:pt x="1913425" y="5315890"/>
                </a:cubicBezTo>
                <a:cubicBezTo>
                  <a:pt x="1909986" y="5269133"/>
                  <a:pt x="1911122" y="5196897"/>
                  <a:pt x="1940321" y="5170957"/>
                </a:cubicBezTo>
                <a:cubicBezTo>
                  <a:pt x="1919211" y="5165793"/>
                  <a:pt x="1898027" y="5160702"/>
                  <a:pt x="1900333" y="5119615"/>
                </a:cubicBezTo>
                <a:cubicBezTo>
                  <a:pt x="1901659" y="5108859"/>
                  <a:pt x="1910219" y="5112983"/>
                  <a:pt x="1916396" y="5112408"/>
                </a:cubicBezTo>
                <a:cubicBezTo>
                  <a:pt x="1918940" y="5091130"/>
                  <a:pt x="1917024" y="5076788"/>
                  <a:pt x="1913035" y="5065497"/>
                </a:cubicBezTo>
                <a:cubicBezTo>
                  <a:pt x="1893570" y="5078139"/>
                  <a:pt x="1887784" y="5060718"/>
                  <a:pt x="1870860" y="5069427"/>
                </a:cubicBezTo>
                <a:cubicBezTo>
                  <a:pt x="1866013" y="5094173"/>
                  <a:pt x="1880475" y="5089317"/>
                  <a:pt x="1879888" y="5107705"/>
                </a:cubicBezTo>
                <a:cubicBezTo>
                  <a:pt x="1858389" y="5152726"/>
                  <a:pt x="1825008" y="5087621"/>
                  <a:pt x="1807731" y="5070778"/>
                </a:cubicBezTo>
                <a:cubicBezTo>
                  <a:pt x="1825164" y="5063182"/>
                  <a:pt x="1836421" y="5035429"/>
                  <a:pt x="1867105" y="5031884"/>
                </a:cubicBezTo>
                <a:cubicBezTo>
                  <a:pt x="1870195" y="4994455"/>
                  <a:pt x="1859837" y="5032500"/>
                  <a:pt x="1846545" y="5020052"/>
                </a:cubicBezTo>
                <a:cubicBezTo>
                  <a:pt x="1845724" y="4988098"/>
                  <a:pt x="1863317" y="4994265"/>
                  <a:pt x="1869374" y="4976455"/>
                </a:cubicBezTo>
                <a:cubicBezTo>
                  <a:pt x="1886651" y="4987131"/>
                  <a:pt x="1869099" y="4997155"/>
                  <a:pt x="1878325" y="5014617"/>
                </a:cubicBezTo>
                <a:cubicBezTo>
                  <a:pt x="1902168" y="4996653"/>
                  <a:pt x="1917216" y="4960729"/>
                  <a:pt x="1924607" y="4909270"/>
                </a:cubicBezTo>
                <a:cubicBezTo>
                  <a:pt x="1940674" y="4925421"/>
                  <a:pt x="1947433" y="4915437"/>
                  <a:pt x="1966429" y="4914551"/>
                </a:cubicBezTo>
                <a:cubicBezTo>
                  <a:pt x="1951499" y="4887761"/>
                  <a:pt x="1969909" y="4857694"/>
                  <a:pt x="1970533" y="4812980"/>
                </a:cubicBezTo>
                <a:cubicBezTo>
                  <a:pt x="1984490" y="4820499"/>
                  <a:pt x="1982028" y="4853145"/>
                  <a:pt x="2000400" y="4853801"/>
                </a:cubicBezTo>
                <a:cubicBezTo>
                  <a:pt x="1993165" y="4890384"/>
                  <a:pt x="2014587" y="4927193"/>
                  <a:pt x="1991840" y="4936137"/>
                </a:cubicBezTo>
                <a:cubicBezTo>
                  <a:pt x="1994770" y="4949010"/>
                  <a:pt x="2002354" y="4954829"/>
                  <a:pt x="2012006" y="4957338"/>
                </a:cubicBezTo>
                <a:cubicBezTo>
                  <a:pt x="2011616" y="4923300"/>
                  <a:pt x="2019865" y="4906802"/>
                  <a:pt x="2025454" y="4884755"/>
                </a:cubicBezTo>
                <a:cubicBezTo>
                  <a:pt x="2041832" y="4899133"/>
                  <a:pt x="2063135" y="4915474"/>
                  <a:pt x="2082562" y="4901367"/>
                </a:cubicBezTo>
                <a:cubicBezTo>
                  <a:pt x="2087725" y="4938371"/>
                  <a:pt x="2069155" y="4927193"/>
                  <a:pt x="2055317" y="4925729"/>
                </a:cubicBezTo>
                <a:cubicBezTo>
                  <a:pt x="2065404" y="4933167"/>
                  <a:pt x="2070210" y="4969786"/>
                  <a:pt x="2053442" y="4971789"/>
                </a:cubicBezTo>
                <a:cubicBezTo>
                  <a:pt x="2071109" y="4957027"/>
                  <a:pt x="2103865" y="5008793"/>
                  <a:pt x="2116845" y="4961308"/>
                </a:cubicBezTo>
                <a:cubicBezTo>
                  <a:pt x="2122472" y="4957605"/>
                  <a:pt x="2115942" y="5011533"/>
                  <a:pt x="2109417" y="5016041"/>
                </a:cubicBezTo>
                <a:cubicBezTo>
                  <a:pt x="2119931" y="5037433"/>
                  <a:pt x="2138891" y="5045915"/>
                  <a:pt x="2154957" y="5058751"/>
                </a:cubicBezTo>
                <a:cubicBezTo>
                  <a:pt x="2154136" y="5077136"/>
                  <a:pt x="2140179" y="5068735"/>
                  <a:pt x="2142995" y="5094444"/>
                </a:cubicBezTo>
                <a:cubicBezTo>
                  <a:pt x="2163866" y="5084537"/>
                  <a:pt x="2169887" y="5102615"/>
                  <a:pt x="2185210" y="5090474"/>
                </a:cubicBezTo>
                <a:cubicBezTo>
                  <a:pt x="2208352" y="5123775"/>
                  <a:pt x="2166916" y="5137846"/>
                  <a:pt x="2165783" y="5180787"/>
                </a:cubicBezTo>
                <a:cubicBezTo>
                  <a:pt x="2152413" y="5173195"/>
                  <a:pt x="2149836" y="5176740"/>
                  <a:pt x="2135214" y="5158392"/>
                </a:cubicBezTo>
                <a:cubicBezTo>
                  <a:pt x="2114810" y="5178666"/>
                  <a:pt x="2158396" y="5188727"/>
                  <a:pt x="2138575" y="5205185"/>
                </a:cubicBezTo>
                <a:cubicBezTo>
                  <a:pt x="2145966" y="5216905"/>
                  <a:pt x="2150225" y="5233440"/>
                  <a:pt x="2163596" y="5236139"/>
                </a:cubicBezTo>
                <a:cubicBezTo>
                  <a:pt x="2154173" y="5243694"/>
                  <a:pt x="2153628" y="5269173"/>
                  <a:pt x="2136387" y="5260578"/>
                </a:cubicBezTo>
                <a:cubicBezTo>
                  <a:pt x="2131853" y="5293341"/>
                  <a:pt x="2136117" y="5312769"/>
                  <a:pt x="2149758" y="5317970"/>
                </a:cubicBezTo>
                <a:cubicBezTo>
                  <a:pt x="2119266" y="5357713"/>
                  <a:pt x="2132596" y="5289949"/>
                  <a:pt x="2109417" y="5275689"/>
                </a:cubicBezTo>
                <a:cubicBezTo>
                  <a:pt x="2109339" y="5272411"/>
                  <a:pt x="2087799" y="5348576"/>
                  <a:pt x="2117313" y="5341676"/>
                </a:cubicBezTo>
                <a:cubicBezTo>
                  <a:pt x="2093741" y="5342526"/>
                  <a:pt x="2062277" y="5352469"/>
                  <a:pt x="2044528" y="5323137"/>
                </a:cubicBezTo>
                <a:cubicBezTo>
                  <a:pt x="2044528" y="5364690"/>
                  <a:pt x="2032295" y="5359757"/>
                  <a:pt x="2015720" y="5384503"/>
                </a:cubicBezTo>
                <a:cubicBezTo>
                  <a:pt x="2034954" y="5384847"/>
                  <a:pt x="2036362" y="5374325"/>
                  <a:pt x="2052309" y="5389206"/>
                </a:cubicBezTo>
                <a:cubicBezTo>
                  <a:pt x="2052699" y="5379955"/>
                  <a:pt x="2053089" y="5370663"/>
                  <a:pt x="2053442" y="5361376"/>
                </a:cubicBezTo>
                <a:cubicBezTo>
                  <a:pt x="2082952" y="5365766"/>
                  <a:pt x="2076973" y="5390169"/>
                  <a:pt x="2100504" y="5367385"/>
                </a:cubicBezTo>
                <a:cubicBezTo>
                  <a:pt x="2088935" y="5402888"/>
                  <a:pt x="2058407" y="5405624"/>
                  <a:pt x="2025807" y="5395025"/>
                </a:cubicBezTo>
                <a:cubicBezTo>
                  <a:pt x="2020726" y="5394754"/>
                  <a:pt x="2021350" y="5405972"/>
                  <a:pt x="2019865" y="5412831"/>
                </a:cubicBezTo>
                <a:cubicBezTo>
                  <a:pt x="2019631" y="5419116"/>
                  <a:pt x="2019397" y="5425206"/>
                  <a:pt x="2019122" y="5431373"/>
                </a:cubicBezTo>
                <a:cubicBezTo>
                  <a:pt x="2027448" y="5434918"/>
                  <a:pt x="2028503" y="5423782"/>
                  <a:pt x="2035188" y="5424089"/>
                </a:cubicBezTo>
                <a:cubicBezTo>
                  <a:pt x="2035110" y="5447330"/>
                  <a:pt x="2022561" y="5444979"/>
                  <a:pt x="2017989" y="5458932"/>
                </a:cubicBezTo>
                <a:cubicBezTo>
                  <a:pt x="2020373" y="5472732"/>
                  <a:pt x="2025261" y="5482485"/>
                  <a:pt x="2032607" y="5488652"/>
                </a:cubicBezTo>
                <a:cubicBezTo>
                  <a:pt x="2050044" y="5466063"/>
                  <a:pt x="2061649" y="5489963"/>
                  <a:pt x="2080724" y="5466836"/>
                </a:cubicBezTo>
                <a:cubicBezTo>
                  <a:pt x="2084360" y="5438273"/>
                  <a:pt x="2057000" y="5457006"/>
                  <a:pt x="2055670" y="5435922"/>
                </a:cubicBezTo>
                <a:cubicBezTo>
                  <a:pt x="2069196" y="5415838"/>
                  <a:pt x="2092920" y="5453615"/>
                  <a:pt x="2112819" y="5452421"/>
                </a:cubicBezTo>
                <a:cubicBezTo>
                  <a:pt x="2112192" y="5467799"/>
                  <a:pt x="2111568" y="5483063"/>
                  <a:pt x="2110981" y="5498522"/>
                </a:cubicBezTo>
                <a:cubicBezTo>
                  <a:pt x="2106914" y="5505806"/>
                  <a:pt x="2079082" y="5529513"/>
                  <a:pt x="2104218" y="5534790"/>
                </a:cubicBezTo>
                <a:cubicBezTo>
                  <a:pt x="2096047" y="5570830"/>
                  <a:pt x="2093548" y="5530860"/>
                  <a:pt x="2078105" y="5531552"/>
                </a:cubicBezTo>
                <a:cubicBezTo>
                  <a:pt x="2070994" y="5541613"/>
                  <a:pt x="2074552" y="5566169"/>
                  <a:pt x="2081508" y="5578309"/>
                </a:cubicBezTo>
                <a:cubicBezTo>
                  <a:pt x="2062236" y="5622059"/>
                  <a:pt x="2030108" y="5559192"/>
                  <a:pt x="2037063" y="5507810"/>
                </a:cubicBezTo>
                <a:cubicBezTo>
                  <a:pt x="2023812" y="5533098"/>
                  <a:pt x="2029131" y="5526619"/>
                  <a:pt x="2009777" y="5532208"/>
                </a:cubicBezTo>
                <a:cubicBezTo>
                  <a:pt x="2003174" y="5562470"/>
                  <a:pt x="2025454" y="5548512"/>
                  <a:pt x="2035188" y="5553988"/>
                </a:cubicBezTo>
                <a:cubicBezTo>
                  <a:pt x="2029714" y="5569329"/>
                  <a:pt x="2033391" y="5603521"/>
                  <a:pt x="2017636" y="5598009"/>
                </a:cubicBezTo>
                <a:cubicBezTo>
                  <a:pt x="2031749" y="5644762"/>
                  <a:pt x="2031942" y="5695488"/>
                  <a:pt x="2016893" y="5746409"/>
                </a:cubicBezTo>
                <a:cubicBezTo>
                  <a:pt x="2027448" y="5731335"/>
                  <a:pt x="2034642" y="5709405"/>
                  <a:pt x="2045234" y="5694218"/>
                </a:cubicBezTo>
                <a:cubicBezTo>
                  <a:pt x="2069430" y="5705933"/>
                  <a:pt x="2052346" y="5724476"/>
                  <a:pt x="2048205" y="5750379"/>
                </a:cubicBezTo>
                <a:cubicBezTo>
                  <a:pt x="2066262" y="5753734"/>
                  <a:pt x="2073612" y="5735463"/>
                  <a:pt x="2085923" y="5727252"/>
                </a:cubicBezTo>
                <a:cubicBezTo>
                  <a:pt x="2092337" y="5694489"/>
                  <a:pt x="2063800" y="5714954"/>
                  <a:pt x="2060948" y="5696261"/>
                </a:cubicBezTo>
                <a:cubicBezTo>
                  <a:pt x="2063254" y="5684311"/>
                  <a:pt x="2070760" y="5682887"/>
                  <a:pt x="2072557" y="5669856"/>
                </a:cubicBezTo>
                <a:cubicBezTo>
                  <a:pt x="2086083" y="5680879"/>
                  <a:pt x="2088271" y="5709252"/>
                  <a:pt x="2096441" y="5728563"/>
                </a:cubicBezTo>
                <a:cubicBezTo>
                  <a:pt x="2111683" y="5715609"/>
                  <a:pt x="2090811" y="5686084"/>
                  <a:pt x="2099412" y="5654668"/>
                </a:cubicBezTo>
                <a:cubicBezTo>
                  <a:pt x="2115750" y="5649853"/>
                  <a:pt x="2108400" y="5681268"/>
                  <a:pt x="2124741" y="5676489"/>
                </a:cubicBezTo>
                <a:cubicBezTo>
                  <a:pt x="2119189" y="5630153"/>
                  <a:pt x="2152257" y="5598316"/>
                  <a:pt x="2175907" y="5580854"/>
                </a:cubicBezTo>
                <a:cubicBezTo>
                  <a:pt x="2174499" y="5562777"/>
                  <a:pt x="2155934" y="5571025"/>
                  <a:pt x="2161757" y="5542001"/>
                </a:cubicBezTo>
                <a:cubicBezTo>
                  <a:pt x="2165705" y="5503455"/>
                  <a:pt x="2187201" y="5500679"/>
                  <a:pt x="2200924" y="5482023"/>
                </a:cubicBezTo>
                <a:cubicBezTo>
                  <a:pt x="2201236" y="5443283"/>
                  <a:pt x="2181065" y="5489963"/>
                  <a:pt x="2175554" y="5460243"/>
                </a:cubicBezTo>
                <a:cubicBezTo>
                  <a:pt x="2175517" y="5476281"/>
                  <a:pt x="2166604" y="5500100"/>
                  <a:pt x="2142683" y="5493237"/>
                </a:cubicBezTo>
                <a:cubicBezTo>
                  <a:pt x="2171918" y="5462825"/>
                  <a:pt x="2193028" y="5415955"/>
                  <a:pt x="2215853" y="5372630"/>
                </a:cubicBezTo>
                <a:cubicBezTo>
                  <a:pt x="2214877" y="5327876"/>
                  <a:pt x="2189782" y="5320131"/>
                  <a:pt x="2160194" y="5319244"/>
                </a:cubicBezTo>
                <a:cubicBezTo>
                  <a:pt x="2154641" y="5316238"/>
                  <a:pt x="2157415" y="5300394"/>
                  <a:pt x="2150459" y="5299431"/>
                </a:cubicBezTo>
                <a:cubicBezTo>
                  <a:pt x="2153431" y="5279157"/>
                  <a:pt x="2179502" y="5294110"/>
                  <a:pt x="2176256" y="5311997"/>
                </a:cubicBezTo>
                <a:cubicBezTo>
                  <a:pt x="2184582" y="5276150"/>
                  <a:pt x="2200456" y="5271217"/>
                  <a:pt x="2214721" y="5270367"/>
                </a:cubicBezTo>
                <a:cubicBezTo>
                  <a:pt x="2212845" y="5258765"/>
                  <a:pt x="2208778" y="5250631"/>
                  <a:pt x="2199750" y="5249939"/>
                </a:cubicBezTo>
                <a:cubicBezTo>
                  <a:pt x="2203895" y="5241805"/>
                  <a:pt x="2209874" y="5237102"/>
                  <a:pt x="2216206" y="5233517"/>
                </a:cubicBezTo>
                <a:cubicBezTo>
                  <a:pt x="2230475" y="5244427"/>
                  <a:pt x="2207609" y="5257182"/>
                  <a:pt x="2219920" y="5271136"/>
                </a:cubicBezTo>
                <a:cubicBezTo>
                  <a:pt x="2247440" y="5232092"/>
                  <a:pt x="2272063" y="5261925"/>
                  <a:pt x="2303572" y="5281544"/>
                </a:cubicBezTo>
                <a:cubicBezTo>
                  <a:pt x="2293132" y="5260460"/>
                  <a:pt x="2303687" y="5231052"/>
                  <a:pt x="2316273" y="5227503"/>
                </a:cubicBezTo>
                <a:cubicBezTo>
                  <a:pt x="2345783" y="5225613"/>
                  <a:pt x="2368847" y="5306833"/>
                  <a:pt x="2379012" y="5235366"/>
                </a:cubicBezTo>
                <a:cubicBezTo>
                  <a:pt x="2366659" y="5196323"/>
                  <a:pt x="2285199" y="5217560"/>
                  <a:pt x="2303219" y="5160937"/>
                </a:cubicBezTo>
                <a:cubicBezTo>
                  <a:pt x="2294736" y="5145325"/>
                  <a:pt x="2264245" y="5172847"/>
                  <a:pt x="2257289" y="5127248"/>
                </a:cubicBezTo>
                <a:cubicBezTo>
                  <a:pt x="2260104" y="5109745"/>
                  <a:pt x="2277771" y="5122505"/>
                  <a:pt x="2274410" y="5092400"/>
                </a:cubicBezTo>
                <a:cubicBezTo>
                  <a:pt x="2294580" y="5096217"/>
                  <a:pt x="2297277" y="5126669"/>
                  <a:pt x="2320340" y="5125896"/>
                </a:cubicBezTo>
                <a:cubicBezTo>
                  <a:pt x="2303687" y="5101651"/>
                  <a:pt x="2315337" y="5060483"/>
                  <a:pt x="2343481" y="5073243"/>
                </a:cubicBezTo>
                <a:cubicBezTo>
                  <a:pt x="2340038" y="5064222"/>
                  <a:pt x="2334646" y="5058096"/>
                  <a:pt x="2328547" y="5052891"/>
                </a:cubicBezTo>
                <a:cubicBezTo>
                  <a:pt x="2338635" y="5036664"/>
                  <a:pt x="2344417" y="5011877"/>
                  <a:pt x="2356966" y="5000777"/>
                </a:cubicBezTo>
                <a:cubicBezTo>
                  <a:pt x="2378737" y="5027874"/>
                  <a:pt x="2399104" y="5057476"/>
                  <a:pt x="2405161" y="5108899"/>
                </a:cubicBezTo>
                <a:cubicBezTo>
                  <a:pt x="2414817" y="5108669"/>
                  <a:pt x="2409577" y="5078022"/>
                  <a:pt x="2417046" y="5073206"/>
                </a:cubicBezTo>
                <a:cubicBezTo>
                  <a:pt x="2460940" y="5069580"/>
                  <a:pt x="2453434" y="5144592"/>
                  <a:pt x="2487249" y="5156235"/>
                </a:cubicBezTo>
                <a:cubicBezTo>
                  <a:pt x="2485997" y="5167028"/>
                  <a:pt x="2477437" y="5162863"/>
                  <a:pt x="2471220" y="5163479"/>
                </a:cubicBezTo>
                <a:cubicBezTo>
                  <a:pt x="2488965" y="5198439"/>
                  <a:pt x="2503976" y="5254601"/>
                  <a:pt x="2492486" y="5286748"/>
                </a:cubicBezTo>
                <a:cubicBezTo>
                  <a:pt x="2518048" y="5292301"/>
                  <a:pt x="2500615" y="5210195"/>
                  <a:pt x="2526843" y="5216864"/>
                </a:cubicBezTo>
                <a:cubicBezTo>
                  <a:pt x="2525751" y="5204222"/>
                  <a:pt x="2514022" y="5207690"/>
                  <a:pt x="2506283" y="5204995"/>
                </a:cubicBezTo>
                <a:cubicBezTo>
                  <a:pt x="2504797" y="5172074"/>
                  <a:pt x="2512578" y="5158007"/>
                  <a:pt x="2524187" y="5151646"/>
                </a:cubicBezTo>
                <a:cubicBezTo>
                  <a:pt x="2523092" y="5138963"/>
                  <a:pt x="2511404" y="5142241"/>
                  <a:pt x="2503623" y="5139736"/>
                </a:cubicBezTo>
                <a:cubicBezTo>
                  <a:pt x="2523871" y="5090587"/>
                  <a:pt x="2518713" y="5132334"/>
                  <a:pt x="2511794" y="5066651"/>
                </a:cubicBezTo>
                <a:cubicBezTo>
                  <a:pt x="2526338" y="5056169"/>
                  <a:pt x="2544628" y="5053393"/>
                  <a:pt x="2540603" y="5005285"/>
                </a:cubicBezTo>
                <a:cubicBezTo>
                  <a:pt x="2568631" y="4983586"/>
                  <a:pt x="2586220" y="5001970"/>
                  <a:pt x="2619756" y="4996770"/>
                </a:cubicBezTo>
                <a:cubicBezTo>
                  <a:pt x="2623002" y="5023325"/>
                  <a:pt x="2611471" y="5019663"/>
                  <a:pt x="2612681" y="5042175"/>
                </a:cubicBezTo>
                <a:cubicBezTo>
                  <a:pt x="2638285" y="5029108"/>
                  <a:pt x="2620971" y="4987633"/>
                  <a:pt x="2642155" y="4962348"/>
                </a:cubicBezTo>
                <a:cubicBezTo>
                  <a:pt x="2651770" y="4964966"/>
                  <a:pt x="2644108" y="4994031"/>
                  <a:pt x="2651105" y="5000623"/>
                </a:cubicBezTo>
                <a:cubicBezTo>
                  <a:pt x="2659198" y="4993763"/>
                  <a:pt x="2663265" y="4978766"/>
                  <a:pt x="2663421" y="4955792"/>
                </a:cubicBezTo>
                <a:cubicBezTo>
                  <a:pt x="2674128" y="4959572"/>
                  <a:pt x="2663183" y="4996499"/>
                  <a:pt x="2672018" y="5003282"/>
                </a:cubicBezTo>
                <a:cubicBezTo>
                  <a:pt x="2692463" y="4999583"/>
                  <a:pt x="2690625" y="5005556"/>
                  <a:pt x="2703761" y="4998041"/>
                </a:cubicBezTo>
                <a:cubicBezTo>
                  <a:pt x="2736632" y="5035777"/>
                  <a:pt x="2747421" y="5125127"/>
                  <a:pt x="2753794" y="5189767"/>
                </a:cubicBezTo>
                <a:cubicBezTo>
                  <a:pt x="2766065" y="5188532"/>
                  <a:pt x="2779201" y="5169763"/>
                  <a:pt x="2773960" y="5210851"/>
                </a:cubicBezTo>
                <a:cubicBezTo>
                  <a:pt x="2787523" y="5210968"/>
                  <a:pt x="2815240" y="5223918"/>
                  <a:pt x="2800857" y="5195626"/>
                </a:cubicBezTo>
                <a:cubicBezTo>
                  <a:pt x="2818134" y="5206148"/>
                  <a:pt x="2800623" y="5216439"/>
                  <a:pt x="2809844" y="5233901"/>
                </a:cubicBezTo>
                <a:cubicBezTo>
                  <a:pt x="2820518" y="5222263"/>
                  <a:pt x="2821609" y="5191272"/>
                  <a:pt x="2837832" y="5190965"/>
                </a:cubicBezTo>
                <a:cubicBezTo>
                  <a:pt x="2850615" y="5193546"/>
                  <a:pt x="2837754" y="5221684"/>
                  <a:pt x="2831541" y="5218022"/>
                </a:cubicBezTo>
                <a:cubicBezTo>
                  <a:pt x="2841390" y="5227390"/>
                  <a:pt x="2851436" y="5229199"/>
                  <a:pt x="2873362" y="5223262"/>
                </a:cubicBezTo>
                <a:cubicBezTo>
                  <a:pt x="2852023" y="5242998"/>
                  <a:pt x="2877154" y="5247778"/>
                  <a:pt x="2883802" y="5224650"/>
                </a:cubicBezTo>
                <a:cubicBezTo>
                  <a:pt x="2889745" y="5235868"/>
                  <a:pt x="2892203" y="5252096"/>
                  <a:pt x="2909168" y="5246390"/>
                </a:cubicBezTo>
                <a:cubicBezTo>
                  <a:pt x="2898498" y="5274377"/>
                  <a:pt x="2888571" y="5251015"/>
                  <a:pt x="2866993" y="5250323"/>
                </a:cubicBezTo>
                <a:cubicBezTo>
                  <a:pt x="2878484" y="5272836"/>
                  <a:pt x="2859373" y="5277036"/>
                  <a:pt x="2849794" y="5285247"/>
                </a:cubicBezTo>
                <a:cubicBezTo>
                  <a:pt x="2847332" y="5306448"/>
                  <a:pt x="2864453" y="5297428"/>
                  <a:pt x="2864375" y="5314926"/>
                </a:cubicBezTo>
                <a:cubicBezTo>
                  <a:pt x="2876100" y="5270059"/>
                  <a:pt x="2876645" y="5325027"/>
                  <a:pt x="2891579" y="5290488"/>
                </a:cubicBezTo>
                <a:cubicBezTo>
                  <a:pt x="2896233" y="5332312"/>
                  <a:pt x="2902680" y="5299969"/>
                  <a:pt x="2910305" y="5348462"/>
                </a:cubicBezTo>
                <a:cubicBezTo>
                  <a:pt x="2908975" y="5355860"/>
                  <a:pt x="2904674" y="5357058"/>
                  <a:pt x="2904321" y="5366309"/>
                </a:cubicBezTo>
                <a:cubicBezTo>
                  <a:pt x="2879580" y="5323829"/>
                  <a:pt x="2851945" y="5331692"/>
                  <a:pt x="2827396" y="5319552"/>
                </a:cubicBezTo>
                <a:cubicBezTo>
                  <a:pt x="2828102" y="5327184"/>
                  <a:pt x="2832320" y="5329418"/>
                  <a:pt x="2831889" y="5338669"/>
                </a:cubicBezTo>
                <a:cubicBezTo>
                  <a:pt x="2798940" y="5342331"/>
                  <a:pt x="2791475" y="5309609"/>
                  <a:pt x="2760204" y="5292491"/>
                </a:cubicBezTo>
                <a:cubicBezTo>
                  <a:pt x="2758797" y="5322830"/>
                  <a:pt x="2743904" y="5325913"/>
                  <a:pt x="2727366" y="5325565"/>
                </a:cubicBezTo>
                <a:cubicBezTo>
                  <a:pt x="2719667" y="5354553"/>
                  <a:pt x="2743982" y="5334622"/>
                  <a:pt x="2736320" y="5363763"/>
                </a:cubicBezTo>
                <a:cubicBezTo>
                  <a:pt x="2752777" y="5371319"/>
                  <a:pt x="2753244" y="5348422"/>
                  <a:pt x="2762429" y="5366964"/>
                </a:cubicBezTo>
                <a:cubicBezTo>
                  <a:pt x="2755239" y="5391091"/>
                  <a:pt x="2735147" y="5363456"/>
                  <a:pt x="2725884" y="5362416"/>
                </a:cubicBezTo>
                <a:cubicBezTo>
                  <a:pt x="2725843" y="5375519"/>
                  <a:pt x="2725651" y="5388586"/>
                  <a:pt x="2719511" y="5389396"/>
                </a:cubicBezTo>
                <a:cubicBezTo>
                  <a:pt x="2744409" y="5385272"/>
                  <a:pt x="2750589" y="5447755"/>
                  <a:pt x="2745973" y="5513362"/>
                </a:cubicBezTo>
                <a:cubicBezTo>
                  <a:pt x="2761374" y="5525000"/>
                  <a:pt x="2768609" y="5542770"/>
                  <a:pt x="2759462" y="5570600"/>
                </a:cubicBezTo>
                <a:cubicBezTo>
                  <a:pt x="2779554" y="5580583"/>
                  <a:pt x="2786198" y="5583473"/>
                  <a:pt x="2801673" y="5566707"/>
                </a:cubicBezTo>
                <a:cubicBezTo>
                  <a:pt x="2808358" y="5602671"/>
                  <a:pt x="2862106" y="5588948"/>
                  <a:pt x="2839711" y="5664227"/>
                </a:cubicBezTo>
                <a:cubicBezTo>
                  <a:pt x="2845457" y="5675716"/>
                  <a:pt x="2857768" y="5676950"/>
                  <a:pt x="2870707" y="5677411"/>
                </a:cubicBezTo>
                <a:cubicBezTo>
                  <a:pt x="2870317" y="5666465"/>
                  <a:pt x="2861482" y="5668355"/>
                  <a:pt x="2855421" y="5666234"/>
                </a:cubicBezTo>
                <a:cubicBezTo>
                  <a:pt x="2855265" y="5645842"/>
                  <a:pt x="2860854" y="5637400"/>
                  <a:pt x="2872193" y="5640602"/>
                </a:cubicBezTo>
                <a:cubicBezTo>
                  <a:pt x="2870079" y="5614969"/>
                  <a:pt x="2845965" y="5622986"/>
                  <a:pt x="2847919" y="5591032"/>
                </a:cubicBezTo>
                <a:cubicBezTo>
                  <a:pt x="2862459" y="5573182"/>
                  <a:pt x="2904789" y="5554684"/>
                  <a:pt x="2911437" y="5580353"/>
                </a:cubicBezTo>
                <a:cubicBezTo>
                  <a:pt x="2918122" y="5554757"/>
                  <a:pt x="2926954" y="5548783"/>
                  <a:pt x="2943488" y="5566051"/>
                </a:cubicBezTo>
                <a:cubicBezTo>
                  <a:pt x="2943919" y="5550212"/>
                  <a:pt x="2948334" y="5542539"/>
                  <a:pt x="2955098" y="5539609"/>
                </a:cubicBezTo>
                <a:cubicBezTo>
                  <a:pt x="2948179" y="5504920"/>
                  <a:pt x="2946381" y="5560038"/>
                  <a:pt x="2933754" y="5546238"/>
                </a:cubicBezTo>
                <a:cubicBezTo>
                  <a:pt x="2927541" y="5535987"/>
                  <a:pt x="2948412" y="5496746"/>
                  <a:pt x="2967019" y="5504070"/>
                </a:cubicBezTo>
                <a:cubicBezTo>
                  <a:pt x="2963305" y="5495204"/>
                  <a:pt x="2962250" y="5482444"/>
                  <a:pt x="2963305" y="5466411"/>
                </a:cubicBezTo>
                <a:cubicBezTo>
                  <a:pt x="2993328" y="5483913"/>
                  <a:pt x="3011541" y="5427711"/>
                  <a:pt x="3048832" y="5430872"/>
                </a:cubicBezTo>
                <a:cubicBezTo>
                  <a:pt x="3066265" y="5436885"/>
                  <a:pt x="3033472" y="5464792"/>
                  <a:pt x="3058135" y="5459782"/>
                </a:cubicBezTo>
                <a:cubicBezTo>
                  <a:pt x="3069864" y="5452073"/>
                  <a:pt x="3056535" y="5415417"/>
                  <a:pt x="3096247" y="5427480"/>
                </a:cubicBezTo>
                <a:cubicBezTo>
                  <a:pt x="3094138" y="5393289"/>
                  <a:pt x="3108912" y="5393483"/>
                  <a:pt x="3109265" y="5364265"/>
                </a:cubicBezTo>
                <a:cubicBezTo>
                  <a:pt x="3124235" y="5367272"/>
                  <a:pt x="3133653" y="5378797"/>
                  <a:pt x="3128302" y="5413025"/>
                </a:cubicBezTo>
                <a:cubicBezTo>
                  <a:pt x="3142723" y="5426246"/>
                  <a:pt x="3159298" y="5418112"/>
                  <a:pt x="3161173" y="5379991"/>
                </a:cubicBezTo>
                <a:cubicBezTo>
                  <a:pt x="3147647" y="5379145"/>
                  <a:pt x="3154098" y="5418962"/>
                  <a:pt x="3133969" y="5404470"/>
                </a:cubicBezTo>
                <a:cubicBezTo>
                  <a:pt x="3132406" y="5373977"/>
                  <a:pt x="3165240" y="5362493"/>
                  <a:pt x="3171650" y="5381343"/>
                </a:cubicBezTo>
                <a:cubicBezTo>
                  <a:pt x="3169968" y="5399958"/>
                  <a:pt x="3180170" y="5359870"/>
                  <a:pt x="3157070" y="5351659"/>
                </a:cubicBezTo>
                <a:cubicBezTo>
                  <a:pt x="3185057" y="5294267"/>
                  <a:pt x="3241382" y="5356556"/>
                  <a:pt x="3254871" y="5271253"/>
                </a:cubicBezTo>
                <a:cubicBezTo>
                  <a:pt x="3267650" y="5308180"/>
                  <a:pt x="3269567" y="5282163"/>
                  <a:pt x="3285477" y="5293689"/>
                </a:cubicBezTo>
                <a:cubicBezTo>
                  <a:pt x="3282818" y="5301629"/>
                  <a:pt x="3280237" y="5309722"/>
                  <a:pt x="3274294" y="5310880"/>
                </a:cubicBezTo>
                <a:cubicBezTo>
                  <a:pt x="3286725" y="5323983"/>
                  <a:pt x="3313424" y="5311612"/>
                  <a:pt x="3341880" y="5328572"/>
                </a:cubicBezTo>
                <a:cubicBezTo>
                  <a:pt x="3341371" y="5340830"/>
                  <a:pt x="3340903" y="5353165"/>
                  <a:pt x="3340394" y="5365499"/>
                </a:cubicBezTo>
                <a:cubicBezTo>
                  <a:pt x="3329059" y="5368389"/>
                  <a:pt x="3330935" y="5351081"/>
                  <a:pt x="3331013" y="5336472"/>
                </a:cubicBezTo>
                <a:cubicBezTo>
                  <a:pt x="3317528" y="5329997"/>
                  <a:pt x="3311040" y="5387777"/>
                  <a:pt x="3298884" y="5351004"/>
                </a:cubicBezTo>
                <a:cubicBezTo>
                  <a:pt x="3300329" y="5353780"/>
                  <a:pt x="3302048" y="5425744"/>
                  <a:pt x="3295950" y="5424781"/>
                </a:cubicBezTo>
                <a:cubicBezTo>
                  <a:pt x="3278439" y="5452575"/>
                  <a:pt x="3223050" y="5386891"/>
                  <a:pt x="3202609" y="5394487"/>
                </a:cubicBezTo>
                <a:cubicBezTo>
                  <a:pt x="3226452" y="5424898"/>
                  <a:pt x="3271676" y="5466220"/>
                  <a:pt x="3310141" y="5463829"/>
                </a:cubicBezTo>
                <a:cubicBezTo>
                  <a:pt x="3316707" y="5470842"/>
                  <a:pt x="3303103" y="5493662"/>
                  <a:pt x="3303415" y="5499947"/>
                </a:cubicBezTo>
                <a:cubicBezTo>
                  <a:pt x="3302011" y="5512395"/>
                  <a:pt x="3333204" y="5515672"/>
                  <a:pt x="3312759" y="5529047"/>
                </a:cubicBezTo>
                <a:cubicBezTo>
                  <a:pt x="3316083" y="5556570"/>
                  <a:pt x="3329843" y="5525543"/>
                  <a:pt x="3338872" y="5532208"/>
                </a:cubicBezTo>
                <a:cubicBezTo>
                  <a:pt x="3324993" y="5564396"/>
                  <a:pt x="3291575" y="5561968"/>
                  <a:pt x="3294075" y="5600781"/>
                </a:cubicBezTo>
                <a:cubicBezTo>
                  <a:pt x="3272575" y="5590259"/>
                  <a:pt x="3268705" y="5615697"/>
                  <a:pt x="3251506" y="5613965"/>
                </a:cubicBezTo>
                <a:cubicBezTo>
                  <a:pt x="3241813" y="5571296"/>
                  <a:pt x="3307248" y="5576654"/>
                  <a:pt x="3302323" y="5527700"/>
                </a:cubicBezTo>
                <a:cubicBezTo>
                  <a:pt x="3287587" y="5524385"/>
                  <a:pt x="3289072" y="5553874"/>
                  <a:pt x="3275037" y="5552021"/>
                </a:cubicBezTo>
                <a:cubicBezTo>
                  <a:pt x="3263899" y="5538375"/>
                  <a:pt x="3287820" y="5512087"/>
                  <a:pt x="3288132" y="5488769"/>
                </a:cubicBezTo>
                <a:cubicBezTo>
                  <a:pt x="3264211" y="5500060"/>
                  <a:pt x="3253148" y="5537375"/>
                  <a:pt x="3242556" y="5575804"/>
                </a:cubicBezTo>
                <a:cubicBezTo>
                  <a:pt x="3230634" y="5562312"/>
                  <a:pt x="3232743" y="5575727"/>
                  <a:pt x="3216796" y="5563279"/>
                </a:cubicBezTo>
                <a:cubicBezTo>
                  <a:pt x="3224458" y="5578042"/>
                  <a:pt x="3220978" y="5605293"/>
                  <a:pt x="3204797" y="5598818"/>
                </a:cubicBezTo>
                <a:cubicBezTo>
                  <a:pt x="3213628" y="5605601"/>
                  <a:pt x="3202646" y="5642528"/>
                  <a:pt x="3213472" y="5646303"/>
                </a:cubicBezTo>
                <a:cubicBezTo>
                  <a:pt x="3198584" y="5635320"/>
                  <a:pt x="3203779" y="5708904"/>
                  <a:pt x="3189161" y="5726710"/>
                </a:cubicBezTo>
                <a:cubicBezTo>
                  <a:pt x="3164887" y="5689710"/>
                  <a:pt x="3148706" y="5700810"/>
                  <a:pt x="3121617" y="5708940"/>
                </a:cubicBezTo>
                <a:cubicBezTo>
                  <a:pt x="3109654" y="5685545"/>
                  <a:pt x="3130058" y="5692789"/>
                  <a:pt x="3128692" y="5663498"/>
                </a:cubicBezTo>
                <a:cubicBezTo>
                  <a:pt x="3118334" y="5675521"/>
                  <a:pt x="3104689" y="5681187"/>
                  <a:pt x="3105592" y="5716151"/>
                </a:cubicBezTo>
                <a:cubicBezTo>
                  <a:pt x="3123767" y="5740396"/>
                  <a:pt x="3150815" y="5776939"/>
                  <a:pt x="3171650" y="5770925"/>
                </a:cubicBezTo>
                <a:cubicBezTo>
                  <a:pt x="3170046" y="5790928"/>
                  <a:pt x="3157615" y="5789079"/>
                  <a:pt x="3144754" y="5786032"/>
                </a:cubicBezTo>
                <a:cubicBezTo>
                  <a:pt x="3156758" y="5813170"/>
                  <a:pt x="3184040" y="5786768"/>
                  <a:pt x="3182788" y="5753734"/>
                </a:cubicBezTo>
                <a:cubicBezTo>
                  <a:pt x="3206126" y="5782025"/>
                  <a:pt x="3217342" y="5763406"/>
                  <a:pt x="3239585" y="5779444"/>
                </a:cubicBezTo>
                <a:cubicBezTo>
                  <a:pt x="3233917" y="5805691"/>
                  <a:pt x="3231336" y="5788808"/>
                  <a:pt x="3218282" y="5786032"/>
                </a:cubicBezTo>
                <a:cubicBezTo>
                  <a:pt x="3219066" y="5805112"/>
                  <a:pt x="3231730" y="5805885"/>
                  <a:pt x="3232510" y="5824966"/>
                </a:cubicBezTo>
                <a:cubicBezTo>
                  <a:pt x="3240093" y="5812939"/>
                  <a:pt x="3245568" y="5780791"/>
                  <a:pt x="3239937" y="5770269"/>
                </a:cubicBezTo>
                <a:cubicBezTo>
                  <a:pt x="3243454" y="5770694"/>
                  <a:pt x="3246934" y="5771115"/>
                  <a:pt x="3250451" y="5771504"/>
                </a:cubicBezTo>
                <a:cubicBezTo>
                  <a:pt x="3266830" y="5770731"/>
                  <a:pt x="3236027" y="5796404"/>
                  <a:pt x="3254518" y="5799831"/>
                </a:cubicBezTo>
                <a:cubicBezTo>
                  <a:pt x="3257136" y="5818066"/>
                  <a:pt x="3256513" y="5778747"/>
                  <a:pt x="3266399" y="5764256"/>
                </a:cubicBezTo>
                <a:cubicBezTo>
                  <a:pt x="3278402" y="5781600"/>
                  <a:pt x="3295014" y="5819183"/>
                  <a:pt x="3313461" y="5770116"/>
                </a:cubicBezTo>
                <a:cubicBezTo>
                  <a:pt x="3298412" y="5767222"/>
                  <a:pt x="3279063" y="5770961"/>
                  <a:pt x="3272029" y="5755737"/>
                </a:cubicBezTo>
                <a:cubicBezTo>
                  <a:pt x="3299545" y="5760055"/>
                  <a:pt x="3332342" y="5703469"/>
                  <a:pt x="3357868" y="5710830"/>
                </a:cubicBezTo>
                <a:cubicBezTo>
                  <a:pt x="3351261" y="5730607"/>
                  <a:pt x="3336171" y="5733112"/>
                  <a:pt x="3329917" y="5753694"/>
                </a:cubicBezTo>
                <a:cubicBezTo>
                  <a:pt x="3342233" y="5799524"/>
                  <a:pt x="3390157" y="5779403"/>
                  <a:pt x="3422129" y="5811551"/>
                </a:cubicBezTo>
                <a:cubicBezTo>
                  <a:pt x="3417714" y="5819414"/>
                  <a:pt x="3415719" y="5831902"/>
                  <a:pt x="3415407" y="5847940"/>
                </a:cubicBezTo>
                <a:cubicBezTo>
                  <a:pt x="3440030" y="5854993"/>
                  <a:pt x="3440617" y="5859117"/>
                  <a:pt x="3462428" y="5853949"/>
                </a:cubicBezTo>
                <a:cubicBezTo>
                  <a:pt x="3457660" y="5877348"/>
                  <a:pt x="3436866" y="5868368"/>
                  <a:pt x="3434441" y="5896659"/>
                </a:cubicBezTo>
                <a:cubicBezTo>
                  <a:pt x="3450273" y="5894349"/>
                  <a:pt x="3480173" y="5853140"/>
                  <a:pt x="3487092" y="5894037"/>
                </a:cubicBezTo>
                <a:cubicBezTo>
                  <a:pt x="3482521" y="5921139"/>
                  <a:pt x="3476266" y="5883940"/>
                  <a:pt x="3466179" y="5891378"/>
                </a:cubicBezTo>
                <a:cubicBezTo>
                  <a:pt x="3481154" y="5933935"/>
                  <a:pt x="3485845" y="5930697"/>
                  <a:pt x="3506483" y="5933704"/>
                </a:cubicBezTo>
                <a:cubicBezTo>
                  <a:pt x="3484630" y="5912155"/>
                  <a:pt x="3499367" y="5899087"/>
                  <a:pt x="3509138" y="5869060"/>
                </a:cubicBezTo>
                <a:cubicBezTo>
                  <a:pt x="3525442" y="5864168"/>
                  <a:pt x="3518129" y="5895696"/>
                  <a:pt x="3534507" y="5890763"/>
                </a:cubicBezTo>
                <a:cubicBezTo>
                  <a:pt x="3547644" y="5860926"/>
                  <a:pt x="3577975" y="5866094"/>
                  <a:pt x="3589387" y="5832752"/>
                </a:cubicBezTo>
                <a:cubicBezTo>
                  <a:pt x="3551436" y="5867713"/>
                  <a:pt x="3485102" y="5866555"/>
                  <a:pt x="3442964" y="5814327"/>
                </a:cubicBezTo>
                <a:cubicBezTo>
                  <a:pt x="3454923" y="5822344"/>
                  <a:pt x="3488188" y="5804420"/>
                  <a:pt x="3515864" y="5832789"/>
                </a:cubicBezTo>
                <a:cubicBezTo>
                  <a:pt x="3515236" y="5808273"/>
                  <a:pt x="3536387" y="5828009"/>
                  <a:pt x="3532944" y="5797946"/>
                </a:cubicBezTo>
                <a:cubicBezTo>
                  <a:pt x="3583215" y="5812283"/>
                  <a:pt x="3615110" y="5793818"/>
                  <a:pt x="3642002" y="5830093"/>
                </a:cubicBezTo>
                <a:cubicBezTo>
                  <a:pt x="3648219" y="5829438"/>
                  <a:pt x="3647083" y="5813902"/>
                  <a:pt x="3648375" y="5803109"/>
                </a:cubicBezTo>
                <a:cubicBezTo>
                  <a:pt x="3672021" y="5832752"/>
                  <a:pt x="3692347" y="5794939"/>
                  <a:pt x="3709940" y="5838689"/>
                </a:cubicBezTo>
                <a:cubicBezTo>
                  <a:pt x="3716194" y="5874807"/>
                  <a:pt x="3686524" y="5837568"/>
                  <a:pt x="3692856" y="5873649"/>
                </a:cubicBezTo>
                <a:cubicBezTo>
                  <a:pt x="3705365" y="5900208"/>
                  <a:pt x="3709001" y="5864398"/>
                  <a:pt x="3724517" y="5868405"/>
                </a:cubicBezTo>
                <a:cubicBezTo>
                  <a:pt x="3739529" y="5878121"/>
                  <a:pt x="3716740" y="5890763"/>
                  <a:pt x="3722683" y="5914546"/>
                </a:cubicBezTo>
                <a:cubicBezTo>
                  <a:pt x="3744219" y="5928730"/>
                  <a:pt x="3752546" y="5916780"/>
                  <a:pt x="3765600" y="5892111"/>
                </a:cubicBezTo>
                <a:cubicBezTo>
                  <a:pt x="3826266" y="5920673"/>
                  <a:pt x="3844873" y="5945152"/>
                  <a:pt x="3813368" y="6009408"/>
                </a:cubicBezTo>
                <a:cubicBezTo>
                  <a:pt x="3796169" y="6003973"/>
                  <a:pt x="3791790" y="5978761"/>
                  <a:pt x="3783895" y="5959336"/>
                </a:cubicBezTo>
                <a:cubicBezTo>
                  <a:pt x="3789406" y="5932894"/>
                  <a:pt x="3800466" y="5966928"/>
                  <a:pt x="3810007" y="5962533"/>
                </a:cubicBezTo>
                <a:cubicBezTo>
                  <a:pt x="3802657" y="5933085"/>
                  <a:pt x="3794290" y="5945537"/>
                  <a:pt x="3784986" y="5931543"/>
                </a:cubicBezTo>
                <a:cubicBezTo>
                  <a:pt x="3782684" y="5944687"/>
                  <a:pt x="3778888" y="5950393"/>
                  <a:pt x="3762982" y="5956678"/>
                </a:cubicBezTo>
                <a:cubicBezTo>
                  <a:pt x="3764077" y="5969397"/>
                  <a:pt x="3775724" y="5965929"/>
                  <a:pt x="3783505" y="5968587"/>
                </a:cubicBezTo>
                <a:cubicBezTo>
                  <a:pt x="3782253" y="5979150"/>
                  <a:pt x="3784092" y="5985046"/>
                  <a:pt x="3787998" y="5987628"/>
                </a:cubicBezTo>
                <a:cubicBezTo>
                  <a:pt x="3779319" y="6012261"/>
                  <a:pt x="3754577" y="6007979"/>
                  <a:pt x="3751803" y="5973828"/>
                </a:cubicBezTo>
                <a:cubicBezTo>
                  <a:pt x="3746956" y="5999384"/>
                  <a:pt x="3712948" y="5994835"/>
                  <a:pt x="3715608" y="5960028"/>
                </a:cubicBezTo>
                <a:cubicBezTo>
                  <a:pt x="3705246" y="6004280"/>
                  <a:pt x="3684493" y="6011140"/>
                  <a:pt x="3661819" y="5990363"/>
                </a:cubicBezTo>
                <a:cubicBezTo>
                  <a:pt x="3664671" y="5972905"/>
                  <a:pt x="3682420" y="5985548"/>
                  <a:pt x="3679059" y="5955403"/>
                </a:cubicBezTo>
                <a:cubicBezTo>
                  <a:pt x="3651149" y="5932393"/>
                  <a:pt x="3626990" y="5948851"/>
                  <a:pt x="3605064" y="5964694"/>
                </a:cubicBezTo>
                <a:cubicBezTo>
                  <a:pt x="3611671" y="6089081"/>
                  <a:pt x="3477555" y="6051806"/>
                  <a:pt x="3427682" y="6062870"/>
                </a:cubicBezTo>
                <a:cubicBezTo>
                  <a:pt x="3434830" y="6080793"/>
                  <a:pt x="3448590" y="6088620"/>
                  <a:pt x="3452029" y="6112286"/>
                </a:cubicBezTo>
                <a:cubicBezTo>
                  <a:pt x="3430493" y="6078980"/>
                  <a:pt x="3416306" y="6072777"/>
                  <a:pt x="3385503" y="6066840"/>
                </a:cubicBezTo>
                <a:cubicBezTo>
                  <a:pt x="3384994" y="6079175"/>
                  <a:pt x="3384526" y="6091550"/>
                  <a:pt x="3384017" y="6103731"/>
                </a:cubicBezTo>
                <a:cubicBezTo>
                  <a:pt x="3403720" y="6072469"/>
                  <a:pt x="3431744" y="6096519"/>
                  <a:pt x="3435183" y="6138112"/>
                </a:cubicBezTo>
                <a:cubicBezTo>
                  <a:pt x="3414779" y="6148828"/>
                  <a:pt x="3404540" y="6130905"/>
                  <a:pt x="3417673" y="6182170"/>
                </a:cubicBezTo>
                <a:cubicBezTo>
                  <a:pt x="3394100" y="6192307"/>
                  <a:pt x="3404733" y="6150099"/>
                  <a:pt x="3404224" y="6124851"/>
                </a:cubicBezTo>
                <a:cubicBezTo>
                  <a:pt x="3385815" y="6139848"/>
                  <a:pt x="3376007" y="6139537"/>
                  <a:pt x="3362752" y="6110282"/>
                </a:cubicBezTo>
                <a:cubicBezTo>
                  <a:pt x="3346139" y="6116603"/>
                  <a:pt x="3354856" y="6174230"/>
                  <a:pt x="3343677" y="6191421"/>
                </a:cubicBezTo>
                <a:lnTo>
                  <a:pt x="3348396" y="6210101"/>
                </a:lnTo>
                <a:lnTo>
                  <a:pt x="3353350" y="6185893"/>
                </a:lnTo>
                <a:cubicBezTo>
                  <a:pt x="3355455" y="6178548"/>
                  <a:pt x="3357125" y="6170337"/>
                  <a:pt x="3355796" y="6155995"/>
                </a:cubicBezTo>
                <a:cubicBezTo>
                  <a:pt x="3383705" y="6156307"/>
                  <a:pt x="3373971" y="6188685"/>
                  <a:pt x="3391248" y="6188297"/>
                </a:cubicBezTo>
                <a:cubicBezTo>
                  <a:pt x="3386792" y="6202485"/>
                  <a:pt x="3365801" y="6182939"/>
                  <a:pt x="3369281" y="6213278"/>
                </a:cubicBezTo>
                <a:lnTo>
                  <a:pt x="3348532" y="6210647"/>
                </a:lnTo>
                <a:lnTo>
                  <a:pt x="3353140" y="6228882"/>
                </a:lnTo>
                <a:cubicBezTo>
                  <a:pt x="3358631" y="6237793"/>
                  <a:pt x="3366761" y="6242670"/>
                  <a:pt x="3378428" y="6242148"/>
                </a:cubicBezTo>
                <a:cubicBezTo>
                  <a:pt x="3377685" y="6260609"/>
                  <a:pt x="3376942" y="6279075"/>
                  <a:pt x="3376200" y="6297613"/>
                </a:cubicBezTo>
                <a:cubicBezTo>
                  <a:pt x="3390661" y="6307018"/>
                  <a:pt x="3390231" y="6286282"/>
                  <a:pt x="3402702" y="6291600"/>
                </a:cubicBezTo>
                <a:cubicBezTo>
                  <a:pt x="3380303" y="6324828"/>
                  <a:pt x="3400084" y="6368691"/>
                  <a:pt x="3425490" y="6377942"/>
                </a:cubicBezTo>
                <a:cubicBezTo>
                  <a:pt x="3430337" y="6353273"/>
                  <a:pt x="3415916" y="6358170"/>
                  <a:pt x="3416499" y="6339708"/>
                </a:cubicBezTo>
                <a:cubicBezTo>
                  <a:pt x="3513791" y="6378598"/>
                  <a:pt x="3600020" y="6320203"/>
                  <a:pt x="3665611" y="6287670"/>
                </a:cubicBezTo>
                <a:cubicBezTo>
                  <a:pt x="3677652" y="6303704"/>
                  <a:pt x="3686524" y="6324828"/>
                  <a:pt x="3711500" y="6321243"/>
                </a:cubicBezTo>
                <a:cubicBezTo>
                  <a:pt x="3711894" y="6305440"/>
                  <a:pt x="3716350" y="6297767"/>
                  <a:pt x="3723031" y="6294878"/>
                </a:cubicBezTo>
                <a:cubicBezTo>
                  <a:pt x="3722683" y="6283854"/>
                  <a:pt x="3713810" y="6285780"/>
                  <a:pt x="3707749" y="6283660"/>
                </a:cubicBezTo>
                <a:cubicBezTo>
                  <a:pt x="3736988" y="6224261"/>
                  <a:pt x="3751881" y="6240488"/>
                  <a:pt x="3808911" y="6249934"/>
                </a:cubicBezTo>
                <a:cubicBezTo>
                  <a:pt x="3811608" y="6282005"/>
                  <a:pt x="3787215" y="6258954"/>
                  <a:pt x="3791401" y="6294186"/>
                </a:cubicBezTo>
                <a:cubicBezTo>
                  <a:pt x="3804299" y="6282082"/>
                  <a:pt x="3801951" y="6275837"/>
                  <a:pt x="3817903" y="6288172"/>
                </a:cubicBezTo>
                <a:cubicBezTo>
                  <a:pt x="3819975" y="6273409"/>
                  <a:pt x="3813602" y="6271596"/>
                  <a:pt x="3813758" y="6259800"/>
                </a:cubicBezTo>
                <a:cubicBezTo>
                  <a:pt x="3838032" y="6291025"/>
                  <a:pt x="3847450" y="6218826"/>
                  <a:pt x="3871646" y="6257833"/>
                </a:cubicBezTo>
                <a:cubicBezTo>
                  <a:pt x="3892325" y="6252054"/>
                  <a:pt x="3855699" y="6221719"/>
                  <a:pt x="3873132" y="6220983"/>
                </a:cubicBezTo>
                <a:cubicBezTo>
                  <a:pt x="3871724" y="6200016"/>
                  <a:pt x="3847569" y="6213970"/>
                  <a:pt x="3836936" y="6207029"/>
                </a:cubicBezTo>
                <a:cubicBezTo>
                  <a:pt x="3839595" y="6153992"/>
                  <a:pt x="3872783" y="6201752"/>
                  <a:pt x="3885094" y="6185330"/>
                </a:cubicBezTo>
                <a:cubicBezTo>
                  <a:pt x="3858826" y="6159350"/>
                  <a:pt x="3901550" y="6157501"/>
                  <a:pt x="3887364" y="6129938"/>
                </a:cubicBezTo>
                <a:cubicBezTo>
                  <a:pt x="3920198" y="6131828"/>
                  <a:pt x="3920079" y="6165015"/>
                  <a:pt x="3939974" y="6127243"/>
                </a:cubicBezTo>
                <a:cubicBezTo>
                  <a:pt x="3953147" y="6127433"/>
                  <a:pt x="3955729" y="6143547"/>
                  <a:pt x="3959754" y="6157731"/>
                </a:cubicBezTo>
                <a:cubicBezTo>
                  <a:pt x="3961589" y="6176039"/>
                  <a:pt x="3934619" y="6184327"/>
                  <a:pt x="3933289" y="6163631"/>
                </a:cubicBezTo>
                <a:cubicBezTo>
                  <a:pt x="3946774" y="6228384"/>
                  <a:pt x="3986138" y="6124005"/>
                  <a:pt x="4029605" y="6119954"/>
                </a:cubicBezTo>
                <a:cubicBezTo>
                  <a:pt x="4007715" y="6054853"/>
                  <a:pt x="3957994" y="6130096"/>
                  <a:pt x="3915741" y="6077940"/>
                </a:cubicBezTo>
                <a:cubicBezTo>
                  <a:pt x="3890802" y="6121035"/>
                  <a:pt x="3884704" y="6047682"/>
                  <a:pt x="3858239" y="6070616"/>
                </a:cubicBezTo>
                <a:cubicBezTo>
                  <a:pt x="3860352" y="6093435"/>
                  <a:pt x="3877157" y="6093707"/>
                  <a:pt x="3888455" y="6102266"/>
                </a:cubicBezTo>
                <a:cubicBezTo>
                  <a:pt x="3869968" y="6139500"/>
                  <a:pt x="3843034" y="6097486"/>
                  <a:pt x="3814538" y="6111476"/>
                </a:cubicBezTo>
                <a:cubicBezTo>
                  <a:pt x="3834396" y="6078713"/>
                  <a:pt x="3857340" y="6052154"/>
                  <a:pt x="3880949" y="6027137"/>
                </a:cubicBezTo>
                <a:cubicBezTo>
                  <a:pt x="3897328" y="6022321"/>
                  <a:pt x="3889982" y="6053773"/>
                  <a:pt x="3906397" y="6048876"/>
                </a:cubicBezTo>
                <a:cubicBezTo>
                  <a:pt x="3906750" y="6039666"/>
                  <a:pt x="3907140" y="6030378"/>
                  <a:pt x="3907493" y="6021164"/>
                </a:cubicBezTo>
                <a:cubicBezTo>
                  <a:pt x="3929029" y="6016922"/>
                  <a:pt x="3924302" y="6053234"/>
                  <a:pt x="3948576" y="6044906"/>
                </a:cubicBezTo>
                <a:cubicBezTo>
                  <a:pt x="3927897" y="6022357"/>
                  <a:pt x="3952249" y="6017619"/>
                  <a:pt x="3951194" y="5980343"/>
                </a:cubicBezTo>
                <a:cubicBezTo>
                  <a:pt x="3981759" y="5978802"/>
                  <a:pt x="3960419" y="6006514"/>
                  <a:pt x="3970190" y="6029063"/>
                </a:cubicBezTo>
                <a:cubicBezTo>
                  <a:pt x="4009394" y="6042017"/>
                  <a:pt x="4037501" y="6017732"/>
                  <a:pt x="4070298" y="6023130"/>
                </a:cubicBezTo>
                <a:cubicBezTo>
                  <a:pt x="4077254" y="6026793"/>
                  <a:pt x="4073659" y="6046760"/>
                  <a:pt x="4074049" y="6060632"/>
                </a:cubicBezTo>
                <a:cubicBezTo>
                  <a:pt x="4059780" y="6043672"/>
                  <a:pt x="4034452" y="6026327"/>
                  <a:pt x="4021709" y="6054044"/>
                </a:cubicBezTo>
                <a:cubicBezTo>
                  <a:pt x="4028119" y="6044562"/>
                  <a:pt x="4082687" y="6086766"/>
                  <a:pt x="4051220" y="6104192"/>
                </a:cubicBezTo>
                <a:cubicBezTo>
                  <a:pt x="4068107" y="6117874"/>
                  <a:pt x="4071000" y="6117992"/>
                  <a:pt x="4091170" y="6155574"/>
                </a:cubicBezTo>
                <a:cubicBezTo>
                  <a:pt x="4092537" y="6139152"/>
                  <a:pt x="4085540" y="6135296"/>
                  <a:pt x="4087415" y="6117992"/>
                </a:cubicBezTo>
                <a:cubicBezTo>
                  <a:pt x="4096017" y="6116450"/>
                  <a:pt x="4096095" y="6127821"/>
                  <a:pt x="4102739" y="6129169"/>
                </a:cubicBezTo>
                <a:cubicBezTo>
                  <a:pt x="4101372" y="6184752"/>
                  <a:pt x="4096800" y="6175116"/>
                  <a:pt x="4083664" y="6210271"/>
                </a:cubicBezTo>
                <a:cubicBezTo>
                  <a:pt x="4090858" y="6188337"/>
                  <a:pt x="4102702" y="6231703"/>
                  <a:pt x="4110244" y="6204371"/>
                </a:cubicBezTo>
                <a:cubicBezTo>
                  <a:pt x="4144330" y="6290252"/>
                  <a:pt x="4179196" y="6367154"/>
                  <a:pt x="4250963" y="6361294"/>
                </a:cubicBezTo>
                <a:cubicBezTo>
                  <a:pt x="4273637" y="6430251"/>
                  <a:pt x="4331681" y="6445399"/>
                  <a:pt x="4355134" y="6513511"/>
                </a:cubicBezTo>
                <a:cubicBezTo>
                  <a:pt x="4372567" y="6518557"/>
                  <a:pt x="4400945" y="6506764"/>
                  <a:pt x="4395864" y="6546350"/>
                </a:cubicBezTo>
                <a:cubicBezTo>
                  <a:pt x="4405639" y="6546314"/>
                  <a:pt x="4413572" y="6542534"/>
                  <a:pt x="4417479" y="6530548"/>
                </a:cubicBezTo>
                <a:cubicBezTo>
                  <a:pt x="4434678" y="6535752"/>
                  <a:pt x="4395942" y="6556605"/>
                  <a:pt x="4415997" y="6567511"/>
                </a:cubicBezTo>
                <a:cubicBezTo>
                  <a:pt x="4438630" y="6577110"/>
                  <a:pt x="4412517" y="6548588"/>
                  <a:pt x="4427213" y="6550320"/>
                </a:cubicBezTo>
                <a:cubicBezTo>
                  <a:pt x="4432958" y="6570364"/>
                  <a:pt x="4438433" y="6590910"/>
                  <a:pt x="4445897" y="6608372"/>
                </a:cubicBezTo>
                <a:cubicBezTo>
                  <a:pt x="4481666" y="6627796"/>
                  <a:pt x="4556400" y="6621706"/>
                  <a:pt x="4591114" y="6654356"/>
                </a:cubicBezTo>
                <a:cubicBezTo>
                  <a:pt x="4598854" y="6650192"/>
                  <a:pt x="4604402" y="6641596"/>
                  <a:pt x="4607919" y="6628646"/>
                </a:cubicBezTo>
                <a:cubicBezTo>
                  <a:pt x="4619597" y="6637719"/>
                  <a:pt x="4630990" y="6644294"/>
                  <a:pt x="4642158" y="6648909"/>
                </a:cubicBezTo>
                <a:lnTo>
                  <a:pt x="4656944" y="6652732"/>
                </a:lnTo>
                <a:lnTo>
                  <a:pt x="4817168" y="6848061"/>
                </a:lnTo>
                <a:lnTo>
                  <a:pt x="5989985" y="6852220"/>
                </a:lnTo>
                <a:close/>
              </a:path>
            </a:pathLst>
          </a:cu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xmlns="" id="{7C1A58D6-E051-3664-EBE6-636C368FFF00}"/>
              </a:ext>
            </a:extLst>
          </p:cNvPr>
          <p:cNvSpPr/>
          <p:nvPr/>
        </p:nvSpPr>
        <p:spPr>
          <a:xfrm flipV="1">
            <a:off x="6202015" y="0"/>
            <a:ext cx="5989985" cy="6858000"/>
          </a:xfrm>
          <a:custGeom>
            <a:avLst/>
            <a:gdLst>
              <a:gd name="connsiteX0" fmla="*/ 1963889 w 5989985"/>
              <a:gd name="connsiteY0" fmla="*/ 6796941 h 6858000"/>
              <a:gd name="connsiteX1" fmla="*/ 1962793 w 5989985"/>
              <a:gd name="connsiteY1" fmla="*/ 6824654 h 6858000"/>
              <a:gd name="connsiteX2" fmla="*/ 1946341 w 5989985"/>
              <a:gd name="connsiteY2" fmla="*/ 6841189 h 6858000"/>
              <a:gd name="connsiteX3" fmla="*/ 1972490 w 5989985"/>
              <a:gd name="connsiteY3" fmla="*/ 6844430 h 6858000"/>
              <a:gd name="connsiteX4" fmla="*/ 1963889 w 5989985"/>
              <a:gd name="connsiteY4" fmla="*/ 6796941 h 6858000"/>
              <a:gd name="connsiteX5" fmla="*/ 4363502 w 5989985"/>
              <a:gd name="connsiteY5" fmla="*/ 6700190 h 6858000"/>
              <a:gd name="connsiteX6" fmla="*/ 4335904 w 5989985"/>
              <a:gd name="connsiteY6" fmla="*/ 6733880 h 6858000"/>
              <a:gd name="connsiteX7" fmla="*/ 4367605 w 5989985"/>
              <a:gd name="connsiteY7" fmla="*/ 6728481 h 6858000"/>
              <a:gd name="connsiteX8" fmla="*/ 4363502 w 5989985"/>
              <a:gd name="connsiteY8" fmla="*/ 6700190 h 6858000"/>
              <a:gd name="connsiteX9" fmla="*/ 4331260 w 5989985"/>
              <a:gd name="connsiteY9" fmla="*/ 6688660 h 6858000"/>
              <a:gd name="connsiteX10" fmla="*/ 4326892 w 5989985"/>
              <a:gd name="connsiteY10" fmla="*/ 6688697 h 6858000"/>
              <a:gd name="connsiteX11" fmla="*/ 4311277 w 5989985"/>
              <a:gd name="connsiteY11" fmla="*/ 6693598 h 6858000"/>
              <a:gd name="connsiteX12" fmla="*/ 4325390 w 5989985"/>
              <a:gd name="connsiteY12" fmla="*/ 6732451 h 6858000"/>
              <a:gd name="connsiteX13" fmla="*/ 4326875 w 5989985"/>
              <a:gd name="connsiteY13" fmla="*/ 6695564 h 6858000"/>
              <a:gd name="connsiteX14" fmla="*/ 4331260 w 5989985"/>
              <a:gd name="connsiteY14" fmla="*/ 6688660 h 6858000"/>
              <a:gd name="connsiteX15" fmla="*/ 1984843 w 5989985"/>
              <a:gd name="connsiteY15" fmla="*/ 6669697 h 6858000"/>
              <a:gd name="connsiteX16" fmla="*/ 1968776 w 5989985"/>
              <a:gd name="connsiteY16" fmla="*/ 6676981 h 6858000"/>
              <a:gd name="connsiteX17" fmla="*/ 1982967 w 5989985"/>
              <a:gd name="connsiteY17" fmla="*/ 6715758 h 6858000"/>
              <a:gd name="connsiteX18" fmla="*/ 1984843 w 5989985"/>
              <a:gd name="connsiteY18" fmla="*/ 6669697 h 6858000"/>
              <a:gd name="connsiteX19" fmla="*/ 1987112 w 5989985"/>
              <a:gd name="connsiteY19" fmla="*/ 6614385 h 6858000"/>
              <a:gd name="connsiteX20" fmla="*/ 1990822 w 5989985"/>
              <a:gd name="connsiteY20" fmla="*/ 6651891 h 6858000"/>
              <a:gd name="connsiteX21" fmla="*/ 1987112 w 5989985"/>
              <a:gd name="connsiteY21" fmla="*/ 6614385 h 6858000"/>
              <a:gd name="connsiteX22" fmla="*/ 4131161 w 5989985"/>
              <a:gd name="connsiteY22" fmla="*/ 6468057 h 6858000"/>
              <a:gd name="connsiteX23" fmla="*/ 4102193 w 5989985"/>
              <a:gd name="connsiteY23" fmla="*/ 6537371 h 6858000"/>
              <a:gd name="connsiteX24" fmla="*/ 4115953 w 5989985"/>
              <a:gd name="connsiteY24" fmla="*/ 6585479 h 6858000"/>
              <a:gd name="connsiteX25" fmla="*/ 4167472 w 5989985"/>
              <a:gd name="connsiteY25" fmla="*/ 6610492 h 6858000"/>
              <a:gd name="connsiteX26" fmla="*/ 4124944 w 5989985"/>
              <a:gd name="connsiteY26" fmla="*/ 6623713 h 6858000"/>
              <a:gd name="connsiteX27" fmla="*/ 4211173 w 5989985"/>
              <a:gd name="connsiteY27" fmla="*/ 6699457 h 6858000"/>
              <a:gd name="connsiteX28" fmla="*/ 4229858 w 5989985"/>
              <a:gd name="connsiteY28" fmla="*/ 6757432 h 6858000"/>
              <a:gd name="connsiteX29" fmla="*/ 4216409 w 5989985"/>
              <a:gd name="connsiteY29" fmla="*/ 6700113 h 6858000"/>
              <a:gd name="connsiteX30" fmla="*/ 4270900 w 5989985"/>
              <a:gd name="connsiteY30" fmla="*/ 6651466 h 6858000"/>
              <a:gd name="connsiteX31" fmla="*/ 4205190 w 5989985"/>
              <a:gd name="connsiteY31" fmla="*/ 6587519 h 6858000"/>
              <a:gd name="connsiteX32" fmla="*/ 4200737 w 5989985"/>
              <a:gd name="connsiteY32" fmla="*/ 6568401 h 6858000"/>
              <a:gd name="connsiteX33" fmla="*/ 4202571 w 5989985"/>
              <a:gd name="connsiteY33" fmla="*/ 6522223 h 6858000"/>
              <a:gd name="connsiteX34" fmla="*/ 4196202 w 5989985"/>
              <a:gd name="connsiteY34" fmla="*/ 6549244 h 6858000"/>
              <a:gd name="connsiteX35" fmla="*/ 4135027 w 5989985"/>
              <a:gd name="connsiteY35" fmla="*/ 6504454 h 6858000"/>
              <a:gd name="connsiteX36" fmla="*/ 4151836 w 5989985"/>
              <a:gd name="connsiteY36" fmla="*/ 6478744 h 6858000"/>
              <a:gd name="connsiteX37" fmla="*/ 4131161 w 5989985"/>
              <a:gd name="connsiteY37" fmla="*/ 6468057 h 6858000"/>
              <a:gd name="connsiteX38" fmla="*/ 4180567 w 5989985"/>
              <a:gd name="connsiteY38" fmla="*/ 6417415 h 6858000"/>
              <a:gd name="connsiteX39" fmla="*/ 4166729 w 5989985"/>
              <a:gd name="connsiteY39" fmla="*/ 6499246 h 6858000"/>
              <a:gd name="connsiteX40" fmla="*/ 4180567 w 5989985"/>
              <a:gd name="connsiteY40" fmla="*/ 6417415 h 6858000"/>
              <a:gd name="connsiteX41" fmla="*/ 4333556 w 5989985"/>
              <a:gd name="connsiteY41" fmla="*/ 6399528 h 6858000"/>
              <a:gd name="connsiteX42" fmla="*/ 4352282 w 5989985"/>
              <a:gd name="connsiteY42" fmla="*/ 6457503 h 6858000"/>
              <a:gd name="connsiteX43" fmla="*/ 4333556 w 5989985"/>
              <a:gd name="connsiteY43" fmla="*/ 6399528 h 6858000"/>
              <a:gd name="connsiteX44" fmla="*/ 4102468 w 5989985"/>
              <a:gd name="connsiteY44" fmla="*/ 6398411 h 6858000"/>
              <a:gd name="connsiteX45" fmla="*/ 4085347 w 5989985"/>
              <a:gd name="connsiteY45" fmla="*/ 6433258 h 6858000"/>
              <a:gd name="connsiteX46" fmla="*/ 4116306 w 5989985"/>
              <a:gd name="connsiteY46" fmla="*/ 6446516 h 6858000"/>
              <a:gd name="connsiteX47" fmla="*/ 4117791 w 5989985"/>
              <a:gd name="connsiteY47" fmla="*/ 6409512 h 6858000"/>
              <a:gd name="connsiteX48" fmla="*/ 4102468 w 5989985"/>
              <a:gd name="connsiteY48" fmla="*/ 6398411 h 6858000"/>
              <a:gd name="connsiteX49" fmla="*/ 3348396 w 5989985"/>
              <a:gd name="connsiteY49" fmla="*/ 6210101 h 6858000"/>
              <a:gd name="connsiteX50" fmla="*/ 3348290 w 5989985"/>
              <a:gd name="connsiteY50" fmla="*/ 6210615 h 6858000"/>
              <a:gd name="connsiteX51" fmla="*/ 3348532 w 5989985"/>
              <a:gd name="connsiteY51" fmla="*/ 6210647 h 6858000"/>
              <a:gd name="connsiteX52" fmla="*/ 3417439 w 5989985"/>
              <a:gd name="connsiteY52" fmla="*/ 6191538 h 6858000"/>
              <a:gd name="connsiteX53" fmla="*/ 3442024 w 5989985"/>
              <a:gd name="connsiteY53" fmla="*/ 6231857 h 6858000"/>
              <a:gd name="connsiteX54" fmla="*/ 3417439 w 5989985"/>
              <a:gd name="connsiteY54" fmla="*/ 6191538 h 6858000"/>
              <a:gd name="connsiteX55" fmla="*/ 3801951 w 5989985"/>
              <a:gd name="connsiteY55" fmla="*/ 6165748 h 6858000"/>
              <a:gd name="connsiteX56" fmla="*/ 3831815 w 5989985"/>
              <a:gd name="connsiteY56" fmla="*/ 6206609 h 6858000"/>
              <a:gd name="connsiteX57" fmla="*/ 3801951 w 5989985"/>
              <a:gd name="connsiteY57" fmla="*/ 6165748 h 6858000"/>
              <a:gd name="connsiteX58" fmla="*/ 2621398 w 5989985"/>
              <a:gd name="connsiteY58" fmla="*/ 6128477 h 6858000"/>
              <a:gd name="connsiteX59" fmla="*/ 2609870 w 5989985"/>
              <a:gd name="connsiteY59" fmla="*/ 6154882 h 6858000"/>
              <a:gd name="connsiteX60" fmla="*/ 2637037 w 5989985"/>
              <a:gd name="connsiteY60" fmla="*/ 6130480 h 6858000"/>
              <a:gd name="connsiteX61" fmla="*/ 2621398 w 5989985"/>
              <a:gd name="connsiteY61" fmla="*/ 6128477 h 6858000"/>
              <a:gd name="connsiteX62" fmla="*/ 2615772 w 5989985"/>
              <a:gd name="connsiteY62" fmla="*/ 6007174 h 6858000"/>
              <a:gd name="connsiteX63" fmla="*/ 2582153 w 5989985"/>
              <a:gd name="connsiteY63" fmla="*/ 6058669 h 6858000"/>
              <a:gd name="connsiteX64" fmla="*/ 2615772 w 5989985"/>
              <a:gd name="connsiteY64" fmla="*/ 6007174 h 6858000"/>
              <a:gd name="connsiteX65" fmla="*/ 3505859 w 5989985"/>
              <a:gd name="connsiteY65" fmla="*/ 5952319 h 6858000"/>
              <a:gd name="connsiteX66" fmla="*/ 3515162 w 5989985"/>
              <a:gd name="connsiteY66" fmla="*/ 5981306 h 6858000"/>
              <a:gd name="connsiteX67" fmla="*/ 3498041 w 5989985"/>
              <a:gd name="connsiteY67" fmla="*/ 6016230 h 6858000"/>
              <a:gd name="connsiteX68" fmla="*/ 3599241 w 5989985"/>
              <a:gd name="connsiteY68" fmla="*/ 5982618 h 6858000"/>
              <a:gd name="connsiteX69" fmla="*/ 3530482 w 5989985"/>
              <a:gd name="connsiteY69" fmla="*/ 5992484 h 6858000"/>
              <a:gd name="connsiteX70" fmla="*/ 3505859 w 5989985"/>
              <a:gd name="connsiteY70" fmla="*/ 5952319 h 6858000"/>
              <a:gd name="connsiteX71" fmla="*/ 2697015 w 5989985"/>
              <a:gd name="connsiteY71" fmla="*/ 5939857 h 6858000"/>
              <a:gd name="connsiteX72" fmla="*/ 2679602 w 5989985"/>
              <a:gd name="connsiteY72" fmla="*/ 5987478 h 6858000"/>
              <a:gd name="connsiteX73" fmla="*/ 2701258 w 5989985"/>
              <a:gd name="connsiteY73" fmla="*/ 5971594 h 6858000"/>
              <a:gd name="connsiteX74" fmla="*/ 2702390 w 5989985"/>
              <a:gd name="connsiteY74" fmla="*/ 5943841 h 6858000"/>
              <a:gd name="connsiteX75" fmla="*/ 2697015 w 5989985"/>
              <a:gd name="connsiteY75" fmla="*/ 5939857 h 6858000"/>
              <a:gd name="connsiteX76" fmla="*/ 3453946 w 5989985"/>
              <a:gd name="connsiteY76" fmla="*/ 5936403 h 6858000"/>
              <a:gd name="connsiteX77" fmla="*/ 3477477 w 5989985"/>
              <a:gd name="connsiteY77" fmla="*/ 6004321 h 6858000"/>
              <a:gd name="connsiteX78" fmla="*/ 3453946 w 5989985"/>
              <a:gd name="connsiteY78" fmla="*/ 5936403 h 6858000"/>
              <a:gd name="connsiteX79" fmla="*/ 3676129 w 5989985"/>
              <a:gd name="connsiteY79" fmla="*/ 5899512 h 6858000"/>
              <a:gd name="connsiteX80" fmla="*/ 3705603 w 5989985"/>
              <a:gd name="connsiteY80" fmla="*/ 5949543 h 6858000"/>
              <a:gd name="connsiteX81" fmla="*/ 3707478 w 5989985"/>
              <a:gd name="connsiteY81" fmla="*/ 5903482 h 6858000"/>
              <a:gd name="connsiteX82" fmla="*/ 3676129 w 5989985"/>
              <a:gd name="connsiteY82" fmla="*/ 5899512 h 6858000"/>
              <a:gd name="connsiteX83" fmla="*/ 3608117 w 5989985"/>
              <a:gd name="connsiteY83" fmla="*/ 5890957 h 6858000"/>
              <a:gd name="connsiteX84" fmla="*/ 3569693 w 5989985"/>
              <a:gd name="connsiteY84" fmla="*/ 5932546 h 6858000"/>
              <a:gd name="connsiteX85" fmla="*/ 3616362 w 5989985"/>
              <a:gd name="connsiteY85" fmla="*/ 5947657 h 6858000"/>
              <a:gd name="connsiteX86" fmla="*/ 3632781 w 5989985"/>
              <a:gd name="connsiteY86" fmla="*/ 5931199 h 6858000"/>
              <a:gd name="connsiteX87" fmla="*/ 3608117 w 5989985"/>
              <a:gd name="connsiteY87" fmla="*/ 5890957 h 6858000"/>
              <a:gd name="connsiteX88" fmla="*/ 2976049 w 5989985"/>
              <a:gd name="connsiteY88" fmla="*/ 5859459 h 6858000"/>
              <a:gd name="connsiteX89" fmla="*/ 2920351 w 5989985"/>
              <a:gd name="connsiteY89" fmla="*/ 5878659 h 6858000"/>
              <a:gd name="connsiteX90" fmla="*/ 2971907 w 5989985"/>
              <a:gd name="connsiteY90" fmla="*/ 5903559 h 6858000"/>
              <a:gd name="connsiteX91" fmla="*/ 2999894 w 5989985"/>
              <a:gd name="connsiteY91" fmla="*/ 5860813 h 6858000"/>
              <a:gd name="connsiteX92" fmla="*/ 2976049 w 5989985"/>
              <a:gd name="connsiteY92" fmla="*/ 5859459 h 6858000"/>
              <a:gd name="connsiteX93" fmla="*/ 3610341 w 5989985"/>
              <a:gd name="connsiteY93" fmla="*/ 5835605 h 6858000"/>
              <a:gd name="connsiteX94" fmla="*/ 3608466 w 5989985"/>
              <a:gd name="connsiteY94" fmla="*/ 5881743 h 6858000"/>
              <a:gd name="connsiteX95" fmla="*/ 3671631 w 5989985"/>
              <a:gd name="connsiteY95" fmla="*/ 5880395 h 6858000"/>
              <a:gd name="connsiteX96" fmla="*/ 3610341 w 5989985"/>
              <a:gd name="connsiteY96" fmla="*/ 5835605 h 6858000"/>
              <a:gd name="connsiteX97" fmla="*/ 3291181 w 5989985"/>
              <a:gd name="connsiteY97" fmla="*/ 5804651 h 6858000"/>
              <a:gd name="connsiteX98" fmla="*/ 3263547 w 5989985"/>
              <a:gd name="connsiteY98" fmla="*/ 5838377 h 6858000"/>
              <a:gd name="connsiteX99" fmla="*/ 3278870 w 5989985"/>
              <a:gd name="connsiteY99" fmla="*/ 5849595 h 6858000"/>
              <a:gd name="connsiteX100" fmla="*/ 3291181 w 5989985"/>
              <a:gd name="connsiteY100" fmla="*/ 5804651 h 6858000"/>
              <a:gd name="connsiteX101" fmla="*/ 3382963 w 5989985"/>
              <a:gd name="connsiteY101" fmla="*/ 5742091 h 6858000"/>
              <a:gd name="connsiteX102" fmla="*/ 3387108 w 5989985"/>
              <a:gd name="connsiteY102" fmla="*/ 5770346 h 6858000"/>
              <a:gd name="connsiteX103" fmla="*/ 3345635 w 5989985"/>
              <a:gd name="connsiteY103" fmla="*/ 5755891 h 6858000"/>
              <a:gd name="connsiteX104" fmla="*/ 3382963 w 5989985"/>
              <a:gd name="connsiteY104" fmla="*/ 5742091 h 6858000"/>
              <a:gd name="connsiteX105" fmla="*/ 2784185 w 5989985"/>
              <a:gd name="connsiteY105" fmla="*/ 5725196 h 6858000"/>
              <a:gd name="connsiteX106" fmla="*/ 2779238 w 5989985"/>
              <a:gd name="connsiteY106" fmla="*/ 5730991 h 6858000"/>
              <a:gd name="connsiteX107" fmla="*/ 2792727 w 5989985"/>
              <a:gd name="connsiteY107" fmla="*/ 5788427 h 6858000"/>
              <a:gd name="connsiteX108" fmla="*/ 2788972 w 5989985"/>
              <a:gd name="connsiteY108" fmla="*/ 5726657 h 6858000"/>
              <a:gd name="connsiteX109" fmla="*/ 2784185 w 5989985"/>
              <a:gd name="connsiteY109" fmla="*/ 5725196 h 6858000"/>
              <a:gd name="connsiteX110" fmla="*/ 3400863 w 5989985"/>
              <a:gd name="connsiteY110" fmla="*/ 5688742 h 6858000"/>
              <a:gd name="connsiteX111" fmla="*/ 3436747 w 5989985"/>
              <a:gd name="connsiteY111" fmla="*/ 5711757 h 6858000"/>
              <a:gd name="connsiteX112" fmla="*/ 3403876 w 5989985"/>
              <a:gd name="connsiteY112" fmla="*/ 5744637 h 6858000"/>
              <a:gd name="connsiteX113" fmla="*/ 3400863 w 5989985"/>
              <a:gd name="connsiteY113" fmla="*/ 5688742 h 6858000"/>
              <a:gd name="connsiteX114" fmla="*/ 2803064 w 5989985"/>
              <a:gd name="connsiteY114" fmla="*/ 5614710 h 6858000"/>
              <a:gd name="connsiteX115" fmla="*/ 2793429 w 5989985"/>
              <a:gd name="connsiteY115" fmla="*/ 5639946 h 6858000"/>
              <a:gd name="connsiteX116" fmla="*/ 2796827 w 5989985"/>
              <a:gd name="connsiteY116" fmla="*/ 5686820 h 6858000"/>
              <a:gd name="connsiteX117" fmla="*/ 2811371 w 5989985"/>
              <a:gd name="connsiteY117" fmla="*/ 5716576 h 6858000"/>
              <a:gd name="connsiteX118" fmla="*/ 2838222 w 5989985"/>
              <a:gd name="connsiteY118" fmla="*/ 5701271 h 6858000"/>
              <a:gd name="connsiteX119" fmla="*/ 2825947 w 5989985"/>
              <a:gd name="connsiteY119" fmla="*/ 5616357 h 6858000"/>
              <a:gd name="connsiteX120" fmla="*/ 2803064 w 5989985"/>
              <a:gd name="connsiteY120" fmla="*/ 5614710 h 6858000"/>
              <a:gd name="connsiteX121" fmla="*/ 2191189 w 5989985"/>
              <a:gd name="connsiteY121" fmla="*/ 5592032 h 6858000"/>
              <a:gd name="connsiteX122" fmla="*/ 2163633 w 5989985"/>
              <a:gd name="connsiteY122" fmla="*/ 5625645 h 6858000"/>
              <a:gd name="connsiteX123" fmla="*/ 2191189 w 5989985"/>
              <a:gd name="connsiteY123" fmla="*/ 5592032 h 6858000"/>
              <a:gd name="connsiteX124" fmla="*/ 2133946 w 5989985"/>
              <a:gd name="connsiteY124" fmla="*/ 5580053 h 6858000"/>
              <a:gd name="connsiteX125" fmla="*/ 2143425 w 5989985"/>
              <a:gd name="connsiteY125" fmla="*/ 5604484 h 6858000"/>
              <a:gd name="connsiteX126" fmla="*/ 2107579 w 5989985"/>
              <a:gd name="connsiteY126" fmla="*/ 5581470 h 6858000"/>
              <a:gd name="connsiteX127" fmla="*/ 2133946 w 5989985"/>
              <a:gd name="connsiteY127" fmla="*/ 5580053 h 6858000"/>
              <a:gd name="connsiteX128" fmla="*/ 3527474 w 5989985"/>
              <a:gd name="connsiteY128" fmla="*/ 5546970 h 6858000"/>
              <a:gd name="connsiteX129" fmla="*/ 3552096 w 5989985"/>
              <a:gd name="connsiteY129" fmla="*/ 5587099 h 6858000"/>
              <a:gd name="connsiteX130" fmla="*/ 3527474 w 5989985"/>
              <a:gd name="connsiteY130" fmla="*/ 5546970 h 6858000"/>
              <a:gd name="connsiteX131" fmla="*/ 2445427 w 5989985"/>
              <a:gd name="connsiteY131" fmla="*/ 5540536 h 6858000"/>
              <a:gd name="connsiteX132" fmla="*/ 2384605 w 5989985"/>
              <a:gd name="connsiteY132" fmla="*/ 5616353 h 6858000"/>
              <a:gd name="connsiteX133" fmla="*/ 2413295 w 5989985"/>
              <a:gd name="connsiteY133" fmla="*/ 5555028 h 6858000"/>
              <a:gd name="connsiteX134" fmla="*/ 2379677 w 5989985"/>
              <a:gd name="connsiteY134" fmla="*/ 5606487 h 6858000"/>
              <a:gd name="connsiteX135" fmla="*/ 2305763 w 5989985"/>
              <a:gd name="connsiteY135" fmla="*/ 5615738 h 6858000"/>
              <a:gd name="connsiteX136" fmla="*/ 2346805 w 5989985"/>
              <a:gd name="connsiteY136" fmla="*/ 5639485 h 6858000"/>
              <a:gd name="connsiteX137" fmla="*/ 2333476 w 5989985"/>
              <a:gd name="connsiteY137" fmla="*/ 5711951 h 6858000"/>
              <a:gd name="connsiteX138" fmla="*/ 2378622 w 5989985"/>
              <a:gd name="connsiteY138" fmla="*/ 5634240 h 6858000"/>
              <a:gd name="connsiteX139" fmla="*/ 2397659 w 5989985"/>
              <a:gd name="connsiteY139" fmla="*/ 5682923 h 6858000"/>
              <a:gd name="connsiteX140" fmla="*/ 2446560 w 5989985"/>
              <a:gd name="connsiteY140" fmla="*/ 5642722 h 6858000"/>
              <a:gd name="connsiteX141" fmla="*/ 2432369 w 5989985"/>
              <a:gd name="connsiteY141" fmla="*/ 5603828 h 6858000"/>
              <a:gd name="connsiteX142" fmla="*/ 2484631 w 5989985"/>
              <a:gd name="connsiteY142" fmla="*/ 5610344 h 6858000"/>
              <a:gd name="connsiteX143" fmla="*/ 2445427 w 5989985"/>
              <a:gd name="connsiteY143" fmla="*/ 5540536 h 6858000"/>
              <a:gd name="connsiteX144" fmla="*/ 3007359 w 5989985"/>
              <a:gd name="connsiteY144" fmla="*/ 5540280 h 6858000"/>
              <a:gd name="connsiteX145" fmla="*/ 2996964 w 5989985"/>
              <a:gd name="connsiteY145" fmla="*/ 5545044 h 6858000"/>
              <a:gd name="connsiteX146" fmla="*/ 3011077 w 5989985"/>
              <a:gd name="connsiteY146" fmla="*/ 5583898 h 6858000"/>
              <a:gd name="connsiteX147" fmla="*/ 3007359 w 5989985"/>
              <a:gd name="connsiteY147" fmla="*/ 5540280 h 6858000"/>
              <a:gd name="connsiteX148" fmla="*/ 3419704 w 5989985"/>
              <a:gd name="connsiteY148" fmla="*/ 5540123 h 6858000"/>
              <a:gd name="connsiteX149" fmla="*/ 3374402 w 5989985"/>
              <a:gd name="connsiteY149" fmla="*/ 5564704 h 6858000"/>
              <a:gd name="connsiteX150" fmla="*/ 3427407 w 5989985"/>
              <a:gd name="connsiteY150" fmla="*/ 5552871 h 6858000"/>
              <a:gd name="connsiteX151" fmla="*/ 3419704 w 5989985"/>
              <a:gd name="connsiteY151" fmla="*/ 5540123 h 6858000"/>
              <a:gd name="connsiteX152" fmla="*/ 3150348 w 5989985"/>
              <a:gd name="connsiteY152" fmla="*/ 5518024 h 6858000"/>
              <a:gd name="connsiteX153" fmla="*/ 3142530 w 5989985"/>
              <a:gd name="connsiteY153" fmla="*/ 5581971 h 6858000"/>
              <a:gd name="connsiteX154" fmla="*/ 3150348 w 5989985"/>
              <a:gd name="connsiteY154" fmla="*/ 5518024 h 6858000"/>
              <a:gd name="connsiteX155" fmla="*/ 3257832 w 5989985"/>
              <a:gd name="connsiteY155" fmla="*/ 5464620 h 6858000"/>
              <a:gd name="connsiteX156" fmla="*/ 3241111 w 5989985"/>
              <a:gd name="connsiteY156" fmla="*/ 5483104 h 6858000"/>
              <a:gd name="connsiteX157" fmla="*/ 3268003 w 5989985"/>
              <a:gd name="connsiteY157" fmla="*/ 5467762 h 6858000"/>
              <a:gd name="connsiteX158" fmla="*/ 3257832 w 5989985"/>
              <a:gd name="connsiteY158" fmla="*/ 5464620 h 6858000"/>
              <a:gd name="connsiteX159" fmla="*/ 3034009 w 5989985"/>
              <a:gd name="connsiteY159" fmla="*/ 5452024 h 6858000"/>
              <a:gd name="connsiteX160" fmla="*/ 3011073 w 5989985"/>
              <a:gd name="connsiteY160" fmla="*/ 5454076 h 6858000"/>
              <a:gd name="connsiteX161" fmla="*/ 2989106 w 5989985"/>
              <a:gd name="connsiteY161" fmla="*/ 5479093 h 6858000"/>
              <a:gd name="connsiteX162" fmla="*/ 2955139 w 5989985"/>
              <a:gd name="connsiteY162" fmla="*/ 5539763 h 6858000"/>
              <a:gd name="connsiteX163" fmla="*/ 2985745 w 5989985"/>
              <a:gd name="connsiteY163" fmla="*/ 5562162 h 6858000"/>
              <a:gd name="connsiteX164" fmla="*/ 3041757 w 5989985"/>
              <a:gd name="connsiteY164" fmla="*/ 5476511 h 6858000"/>
              <a:gd name="connsiteX165" fmla="*/ 3034009 w 5989985"/>
              <a:gd name="connsiteY165" fmla="*/ 5452024 h 6858000"/>
              <a:gd name="connsiteX166" fmla="*/ 2238999 w 5989985"/>
              <a:gd name="connsiteY166" fmla="*/ 5449685 h 6858000"/>
              <a:gd name="connsiteX167" fmla="*/ 2225120 w 5989985"/>
              <a:gd name="connsiteY167" fmla="*/ 5531402 h 6858000"/>
              <a:gd name="connsiteX168" fmla="*/ 2235986 w 5989985"/>
              <a:gd name="connsiteY168" fmla="*/ 5523463 h 6858000"/>
              <a:gd name="connsiteX169" fmla="*/ 2251310 w 5989985"/>
              <a:gd name="connsiteY169" fmla="*/ 5534794 h 6858000"/>
              <a:gd name="connsiteX170" fmla="*/ 2238999 w 5989985"/>
              <a:gd name="connsiteY170" fmla="*/ 5449685 h 6858000"/>
              <a:gd name="connsiteX171" fmla="*/ 2859114 w 5989985"/>
              <a:gd name="connsiteY171" fmla="*/ 5421742 h 6858000"/>
              <a:gd name="connsiteX172" fmla="*/ 2896467 w 5989985"/>
              <a:gd name="connsiteY172" fmla="*/ 5430410 h 6858000"/>
              <a:gd name="connsiteX173" fmla="*/ 2888998 w 5989985"/>
              <a:gd name="connsiteY173" fmla="*/ 5485066 h 6858000"/>
              <a:gd name="connsiteX174" fmla="*/ 2857259 w 5989985"/>
              <a:gd name="connsiteY174" fmla="*/ 5490465 h 6858000"/>
              <a:gd name="connsiteX175" fmla="*/ 2832283 w 5989985"/>
              <a:gd name="connsiteY175" fmla="*/ 5459474 h 6858000"/>
              <a:gd name="connsiteX176" fmla="*/ 2859114 w 5989985"/>
              <a:gd name="connsiteY176" fmla="*/ 5421742 h 6858000"/>
              <a:gd name="connsiteX177" fmla="*/ 3334025 w 5989985"/>
              <a:gd name="connsiteY177" fmla="*/ 5392633 h 6858000"/>
              <a:gd name="connsiteX178" fmla="*/ 3343012 w 5989985"/>
              <a:gd name="connsiteY178" fmla="*/ 5430872 h 6858000"/>
              <a:gd name="connsiteX179" fmla="*/ 3326950 w 5989985"/>
              <a:gd name="connsiteY179" fmla="*/ 5438273 h 6858000"/>
              <a:gd name="connsiteX180" fmla="*/ 3334025 w 5989985"/>
              <a:gd name="connsiteY180" fmla="*/ 5392633 h 6858000"/>
              <a:gd name="connsiteX181" fmla="*/ 3476303 w 5989985"/>
              <a:gd name="connsiteY181" fmla="*/ 5382884 h 6858000"/>
              <a:gd name="connsiteX182" fmla="*/ 3501673 w 5989985"/>
              <a:gd name="connsiteY182" fmla="*/ 5404583 h 6858000"/>
              <a:gd name="connsiteX183" fmla="*/ 3475212 w 5989985"/>
              <a:gd name="connsiteY183" fmla="*/ 5410403 h 6858000"/>
              <a:gd name="connsiteX184" fmla="*/ 3476303 w 5989985"/>
              <a:gd name="connsiteY184" fmla="*/ 5382884 h 6858000"/>
              <a:gd name="connsiteX185" fmla="*/ 2283791 w 5989985"/>
              <a:gd name="connsiteY185" fmla="*/ 5381035 h 6858000"/>
              <a:gd name="connsiteX186" fmla="*/ 2286020 w 5989985"/>
              <a:gd name="connsiteY186" fmla="*/ 5455545 h 6858000"/>
              <a:gd name="connsiteX187" fmla="*/ 2291999 w 5989985"/>
              <a:gd name="connsiteY187" fmla="*/ 5437735 h 6858000"/>
              <a:gd name="connsiteX188" fmla="*/ 2283791 w 5989985"/>
              <a:gd name="connsiteY188" fmla="*/ 5381035 h 6858000"/>
              <a:gd name="connsiteX189" fmla="*/ 3434872 w 5989985"/>
              <a:gd name="connsiteY189" fmla="*/ 5368389 h 6858000"/>
              <a:gd name="connsiteX190" fmla="*/ 3460984 w 5989985"/>
              <a:gd name="connsiteY190" fmla="*/ 5371590 h 6858000"/>
              <a:gd name="connsiteX191" fmla="*/ 3469544 w 5989985"/>
              <a:gd name="connsiteY191" fmla="*/ 5419152 h 6858000"/>
              <a:gd name="connsiteX192" fmla="*/ 3434872 w 5989985"/>
              <a:gd name="connsiteY192" fmla="*/ 5368389 h 6858000"/>
              <a:gd name="connsiteX193" fmla="*/ 3425059 w 5989985"/>
              <a:gd name="connsiteY193" fmla="*/ 5348462 h 6858000"/>
              <a:gd name="connsiteX194" fmla="*/ 3438155 w 5989985"/>
              <a:gd name="connsiteY194" fmla="*/ 5415105 h 6858000"/>
              <a:gd name="connsiteX195" fmla="*/ 3410520 w 5989985"/>
              <a:gd name="connsiteY195" fmla="*/ 5448641 h 6858000"/>
              <a:gd name="connsiteX196" fmla="*/ 3380303 w 5989985"/>
              <a:gd name="connsiteY196" fmla="*/ 5417072 h 6858000"/>
              <a:gd name="connsiteX197" fmla="*/ 3376942 w 5989985"/>
              <a:gd name="connsiteY197" fmla="*/ 5500060 h 6858000"/>
              <a:gd name="connsiteX198" fmla="*/ 3517739 w 5989985"/>
              <a:gd name="connsiteY198" fmla="*/ 5527198 h 6858000"/>
              <a:gd name="connsiteX199" fmla="*/ 3505740 w 5989985"/>
              <a:gd name="connsiteY199" fmla="*/ 5562814 h 6858000"/>
              <a:gd name="connsiteX200" fmla="*/ 3539748 w 5989985"/>
              <a:gd name="connsiteY200" fmla="*/ 5631966 h 6858000"/>
              <a:gd name="connsiteX201" fmla="*/ 3506520 w 5989985"/>
              <a:gd name="connsiteY201" fmla="*/ 5674097 h 6858000"/>
              <a:gd name="connsiteX202" fmla="*/ 3474079 w 5989985"/>
              <a:gd name="connsiteY202" fmla="*/ 5697916 h 6858000"/>
              <a:gd name="connsiteX203" fmla="*/ 3486313 w 5989985"/>
              <a:gd name="connsiteY203" fmla="*/ 5653013 h 6858000"/>
              <a:gd name="connsiteX204" fmla="*/ 3387025 w 5989985"/>
              <a:gd name="connsiteY204" fmla="*/ 5640561 h 6858000"/>
              <a:gd name="connsiteX205" fmla="*/ 3391170 w 5989985"/>
              <a:gd name="connsiteY205" fmla="*/ 5668933 h 6858000"/>
              <a:gd name="connsiteX206" fmla="*/ 3365374 w 5989985"/>
              <a:gd name="connsiteY206" fmla="*/ 5656404 h 6858000"/>
              <a:gd name="connsiteX207" fmla="*/ 3359079 w 5989985"/>
              <a:gd name="connsiteY207" fmla="*/ 5683465 h 6858000"/>
              <a:gd name="connsiteX208" fmla="*/ 3354897 w 5989985"/>
              <a:gd name="connsiteY208" fmla="*/ 5655057 h 6858000"/>
              <a:gd name="connsiteX209" fmla="*/ 3332929 w 5989985"/>
              <a:gd name="connsiteY209" fmla="*/ 5680187 h 6858000"/>
              <a:gd name="connsiteX210" fmla="*/ 3319091 w 5989985"/>
              <a:gd name="connsiteY210" fmla="*/ 5632043 h 6858000"/>
              <a:gd name="connsiteX211" fmla="*/ 3360876 w 5989985"/>
              <a:gd name="connsiteY211" fmla="*/ 5637324 h 6858000"/>
              <a:gd name="connsiteX212" fmla="*/ 3362752 w 5989985"/>
              <a:gd name="connsiteY212" fmla="*/ 5591145 h 6858000"/>
              <a:gd name="connsiteX213" fmla="*/ 3342622 w 5989985"/>
              <a:gd name="connsiteY213" fmla="*/ 5570098 h 6858000"/>
              <a:gd name="connsiteX214" fmla="*/ 3386636 w 5989985"/>
              <a:gd name="connsiteY214" fmla="*/ 5519873 h 6858000"/>
              <a:gd name="connsiteX215" fmla="*/ 3339651 w 5989985"/>
              <a:gd name="connsiteY215" fmla="*/ 5514013 h 6858000"/>
              <a:gd name="connsiteX216" fmla="*/ 3366859 w 5989985"/>
              <a:gd name="connsiteY216" fmla="*/ 5489615 h 6858000"/>
              <a:gd name="connsiteX217" fmla="*/ 3335511 w 5989985"/>
              <a:gd name="connsiteY217" fmla="*/ 5485609 h 6858000"/>
              <a:gd name="connsiteX218" fmla="*/ 3331797 w 5989985"/>
              <a:gd name="connsiteY218" fmla="*/ 5448103 h 6858000"/>
              <a:gd name="connsiteX219" fmla="*/ 3358299 w 5989985"/>
              <a:gd name="connsiteY219" fmla="*/ 5442166 h 6858000"/>
              <a:gd name="connsiteX220" fmla="*/ 3366465 w 5989985"/>
              <a:gd name="connsiteY220" fmla="*/ 5368931 h 6858000"/>
              <a:gd name="connsiteX221" fmla="*/ 3411652 w 5989985"/>
              <a:gd name="connsiteY221" fmla="*/ 5421005 h 6858000"/>
              <a:gd name="connsiteX222" fmla="*/ 3408250 w 5989985"/>
              <a:gd name="connsiteY222" fmla="*/ 5374131 h 6858000"/>
              <a:gd name="connsiteX223" fmla="*/ 3425059 w 5989985"/>
              <a:gd name="connsiteY223" fmla="*/ 5348462 h 6858000"/>
              <a:gd name="connsiteX224" fmla="*/ 2847566 w 5989985"/>
              <a:gd name="connsiteY224" fmla="*/ 5340713 h 6858000"/>
              <a:gd name="connsiteX225" fmla="*/ 2878562 w 5989985"/>
              <a:gd name="connsiteY225" fmla="*/ 5353974 h 6858000"/>
              <a:gd name="connsiteX226" fmla="*/ 2847566 w 5989985"/>
              <a:gd name="connsiteY226" fmla="*/ 5340713 h 6858000"/>
              <a:gd name="connsiteX227" fmla="*/ 3257662 w 5989985"/>
              <a:gd name="connsiteY227" fmla="*/ 5334821 h 6858000"/>
              <a:gd name="connsiteX228" fmla="*/ 3225788 w 5989985"/>
              <a:gd name="connsiteY228" fmla="*/ 5342064 h 6858000"/>
              <a:gd name="connsiteX229" fmla="*/ 3244821 w 5989985"/>
              <a:gd name="connsiteY229" fmla="*/ 5390711 h 6858000"/>
              <a:gd name="connsiteX230" fmla="*/ 3266866 w 5989985"/>
              <a:gd name="connsiteY230" fmla="*/ 5365807 h 6858000"/>
              <a:gd name="connsiteX231" fmla="*/ 3282855 w 5989985"/>
              <a:gd name="connsiteY231" fmla="*/ 5358446 h 6858000"/>
              <a:gd name="connsiteX232" fmla="*/ 3257662 w 5989985"/>
              <a:gd name="connsiteY232" fmla="*/ 5334821 h 6858000"/>
              <a:gd name="connsiteX233" fmla="*/ 2191112 w 5989985"/>
              <a:gd name="connsiteY233" fmla="*/ 5332312 h 6858000"/>
              <a:gd name="connsiteX234" fmla="*/ 2193381 w 5989985"/>
              <a:gd name="connsiteY234" fmla="*/ 5406821 h 6858000"/>
              <a:gd name="connsiteX235" fmla="*/ 2147882 w 5989985"/>
              <a:gd name="connsiteY235" fmla="*/ 5363881 h 6858000"/>
              <a:gd name="connsiteX236" fmla="*/ 2191112 w 5989985"/>
              <a:gd name="connsiteY236" fmla="*/ 5332312 h 6858000"/>
              <a:gd name="connsiteX237" fmla="*/ 2228440 w 5989985"/>
              <a:gd name="connsiteY237" fmla="*/ 5318512 h 6858000"/>
              <a:gd name="connsiteX238" fmla="*/ 2221755 w 5989985"/>
              <a:gd name="connsiteY238" fmla="*/ 5354707 h 6858000"/>
              <a:gd name="connsiteX239" fmla="*/ 2226605 w 5989985"/>
              <a:gd name="connsiteY239" fmla="*/ 5364613 h 6858000"/>
              <a:gd name="connsiteX240" fmla="*/ 2237000 w 5989985"/>
              <a:gd name="connsiteY240" fmla="*/ 5365924 h 6858000"/>
              <a:gd name="connsiteX241" fmla="*/ 2232195 w 5989985"/>
              <a:gd name="connsiteY241" fmla="*/ 5355977 h 6858000"/>
              <a:gd name="connsiteX242" fmla="*/ 2243451 w 5989985"/>
              <a:gd name="connsiteY242" fmla="*/ 5338904 h 6858000"/>
              <a:gd name="connsiteX243" fmla="*/ 2238953 w 5989985"/>
              <a:gd name="connsiteY243" fmla="*/ 5319859 h 6858000"/>
              <a:gd name="connsiteX244" fmla="*/ 2228440 w 5989985"/>
              <a:gd name="connsiteY244" fmla="*/ 5318512 h 6858000"/>
              <a:gd name="connsiteX245" fmla="*/ 2292742 w 5989985"/>
              <a:gd name="connsiteY245" fmla="*/ 5289448 h 6858000"/>
              <a:gd name="connsiteX246" fmla="*/ 2247908 w 5989985"/>
              <a:gd name="connsiteY246" fmla="*/ 5358098 h 6858000"/>
              <a:gd name="connsiteX247" fmla="*/ 2315883 w 5989985"/>
              <a:gd name="connsiteY247" fmla="*/ 5366539 h 6858000"/>
              <a:gd name="connsiteX248" fmla="*/ 2322958 w 5989985"/>
              <a:gd name="connsiteY248" fmla="*/ 5321171 h 6858000"/>
              <a:gd name="connsiteX249" fmla="*/ 2292742 w 5989985"/>
              <a:gd name="connsiteY249" fmla="*/ 5289448 h 6858000"/>
              <a:gd name="connsiteX250" fmla="*/ 2103044 w 5989985"/>
              <a:gd name="connsiteY250" fmla="*/ 5172847 h 6858000"/>
              <a:gd name="connsiteX251" fmla="*/ 2094525 w 5989985"/>
              <a:gd name="connsiteY251" fmla="*/ 5255297 h 6858000"/>
              <a:gd name="connsiteX252" fmla="*/ 2111646 w 5989985"/>
              <a:gd name="connsiteY252" fmla="*/ 5220373 h 6858000"/>
              <a:gd name="connsiteX253" fmla="*/ 2131110 w 5989985"/>
              <a:gd name="connsiteY253" fmla="*/ 5259805 h 6858000"/>
              <a:gd name="connsiteX254" fmla="*/ 2113521 w 5989985"/>
              <a:gd name="connsiteY254" fmla="*/ 5174195 h 6858000"/>
              <a:gd name="connsiteX255" fmla="*/ 2103044 w 5989985"/>
              <a:gd name="connsiteY255" fmla="*/ 5172847 h 6858000"/>
              <a:gd name="connsiteX256" fmla="*/ 1663184 w 5989985"/>
              <a:gd name="connsiteY256" fmla="*/ 5136037 h 6858000"/>
              <a:gd name="connsiteX257" fmla="*/ 1635898 w 5989985"/>
              <a:gd name="connsiteY257" fmla="*/ 5160435 h 6858000"/>
              <a:gd name="connsiteX258" fmla="*/ 1656068 w 5989985"/>
              <a:gd name="connsiteY258" fmla="*/ 5181483 h 6858000"/>
              <a:gd name="connsiteX259" fmla="*/ 1644146 w 5989985"/>
              <a:gd name="connsiteY259" fmla="*/ 5217135 h 6858000"/>
              <a:gd name="connsiteX260" fmla="*/ 1663926 w 5989985"/>
              <a:gd name="connsiteY260" fmla="*/ 5247474 h 6858000"/>
              <a:gd name="connsiteX261" fmla="*/ 1666582 w 5989985"/>
              <a:gd name="connsiteY261" fmla="*/ 5312729 h 6858000"/>
              <a:gd name="connsiteX262" fmla="*/ 1634843 w 5989985"/>
              <a:gd name="connsiteY262" fmla="*/ 5317933 h 6858000"/>
              <a:gd name="connsiteX263" fmla="*/ 1674399 w 5989985"/>
              <a:gd name="connsiteY263" fmla="*/ 5378526 h 6858000"/>
              <a:gd name="connsiteX264" fmla="*/ 1712043 w 5989985"/>
              <a:gd name="connsiteY264" fmla="*/ 5225617 h 6858000"/>
              <a:gd name="connsiteX265" fmla="*/ 1689686 w 5989985"/>
              <a:gd name="connsiteY265" fmla="*/ 5260040 h 6858000"/>
              <a:gd name="connsiteX266" fmla="*/ 1701644 w 5989985"/>
              <a:gd name="connsiteY266" fmla="*/ 5224343 h 6858000"/>
              <a:gd name="connsiteX267" fmla="*/ 1679993 w 5989985"/>
              <a:gd name="connsiteY267" fmla="*/ 5240186 h 6858000"/>
              <a:gd name="connsiteX268" fmla="*/ 1663184 w 5989985"/>
              <a:gd name="connsiteY268" fmla="*/ 5136037 h 6858000"/>
              <a:gd name="connsiteX269" fmla="*/ 2628191 w 5989985"/>
              <a:gd name="connsiteY269" fmla="*/ 5127893 h 6858000"/>
              <a:gd name="connsiteX270" fmla="*/ 2614171 w 5989985"/>
              <a:gd name="connsiteY270" fmla="*/ 5135187 h 6858000"/>
              <a:gd name="connsiteX271" fmla="*/ 2671669 w 5989985"/>
              <a:gd name="connsiteY271" fmla="*/ 5142435 h 6858000"/>
              <a:gd name="connsiteX272" fmla="*/ 2646172 w 5989985"/>
              <a:gd name="connsiteY272" fmla="*/ 5128304 h 6858000"/>
              <a:gd name="connsiteX273" fmla="*/ 2628191 w 5989985"/>
              <a:gd name="connsiteY273" fmla="*/ 5127893 h 6858000"/>
              <a:gd name="connsiteX274" fmla="*/ 1696712 w 5989985"/>
              <a:gd name="connsiteY274" fmla="*/ 5125681 h 6858000"/>
              <a:gd name="connsiteX275" fmla="*/ 1678897 w 5989985"/>
              <a:gd name="connsiteY275" fmla="*/ 5138004 h 6858000"/>
              <a:gd name="connsiteX276" fmla="*/ 1709893 w 5989985"/>
              <a:gd name="connsiteY276" fmla="*/ 5151144 h 6858000"/>
              <a:gd name="connsiteX277" fmla="*/ 1696712 w 5989985"/>
              <a:gd name="connsiteY277" fmla="*/ 5125681 h 6858000"/>
              <a:gd name="connsiteX278" fmla="*/ 2541349 w 5989985"/>
              <a:gd name="connsiteY278" fmla="*/ 5116726 h 6858000"/>
              <a:gd name="connsiteX279" fmla="*/ 2577582 w 5989985"/>
              <a:gd name="connsiteY279" fmla="*/ 5130602 h 6858000"/>
              <a:gd name="connsiteX280" fmla="*/ 2541349 w 5989985"/>
              <a:gd name="connsiteY280" fmla="*/ 5116726 h 6858000"/>
              <a:gd name="connsiteX281" fmla="*/ 1070757 w 5989985"/>
              <a:gd name="connsiteY281" fmla="*/ 5107742 h 6858000"/>
              <a:gd name="connsiteX282" fmla="*/ 1031196 w 5989985"/>
              <a:gd name="connsiteY282" fmla="*/ 5177048 h 6858000"/>
              <a:gd name="connsiteX283" fmla="*/ 1062898 w 5989985"/>
              <a:gd name="connsiteY283" fmla="*/ 5171843 h 6858000"/>
              <a:gd name="connsiteX284" fmla="*/ 1070757 w 5989985"/>
              <a:gd name="connsiteY284" fmla="*/ 5107742 h 6858000"/>
              <a:gd name="connsiteX285" fmla="*/ 1119126 w 5989985"/>
              <a:gd name="connsiteY285" fmla="*/ 5078373 h 6858000"/>
              <a:gd name="connsiteX286" fmla="*/ 1106652 w 5989985"/>
              <a:gd name="connsiteY286" fmla="*/ 5083696 h 6858000"/>
              <a:gd name="connsiteX287" fmla="*/ 1091280 w 5989985"/>
              <a:gd name="connsiteY287" fmla="*/ 5119615 h 6858000"/>
              <a:gd name="connsiteX288" fmla="*/ 1129350 w 5989985"/>
              <a:gd name="connsiteY288" fmla="*/ 5087354 h 6858000"/>
              <a:gd name="connsiteX289" fmla="*/ 1119126 w 5989985"/>
              <a:gd name="connsiteY289" fmla="*/ 5078373 h 6858000"/>
              <a:gd name="connsiteX290" fmla="*/ 2048312 w 5989985"/>
              <a:gd name="connsiteY290" fmla="*/ 5076915 h 6858000"/>
              <a:gd name="connsiteX291" fmla="*/ 2006338 w 5989985"/>
              <a:gd name="connsiteY291" fmla="*/ 5095755 h 6858000"/>
              <a:gd name="connsiteX292" fmla="*/ 1998131 w 5989985"/>
              <a:gd name="connsiteY292" fmla="*/ 5168918 h 6858000"/>
              <a:gd name="connsiteX293" fmla="*/ 2008608 w 5989985"/>
              <a:gd name="connsiteY293" fmla="*/ 5170265 h 6858000"/>
              <a:gd name="connsiteX294" fmla="*/ 2017521 w 5989985"/>
              <a:gd name="connsiteY294" fmla="*/ 5208427 h 6858000"/>
              <a:gd name="connsiteX295" fmla="*/ 2055982 w 5989985"/>
              <a:gd name="connsiteY295" fmla="*/ 5166914 h 6858000"/>
              <a:gd name="connsiteX296" fmla="*/ 2030612 w 5989985"/>
              <a:gd name="connsiteY296" fmla="*/ 5145211 h 6858000"/>
              <a:gd name="connsiteX297" fmla="*/ 2048985 w 5989985"/>
              <a:gd name="connsiteY297" fmla="*/ 5082534 h 6858000"/>
              <a:gd name="connsiteX298" fmla="*/ 2048312 w 5989985"/>
              <a:gd name="connsiteY298" fmla="*/ 5076915 h 6858000"/>
              <a:gd name="connsiteX299" fmla="*/ 2080962 w 5989985"/>
              <a:gd name="connsiteY299" fmla="*/ 5068079 h 6858000"/>
              <a:gd name="connsiteX300" fmla="*/ 2075019 w 5989985"/>
              <a:gd name="connsiteY300" fmla="*/ 5085849 h 6858000"/>
              <a:gd name="connsiteX301" fmla="*/ 2100467 w 5989985"/>
              <a:gd name="connsiteY301" fmla="*/ 5107548 h 6858000"/>
              <a:gd name="connsiteX302" fmla="*/ 2080962 w 5989985"/>
              <a:gd name="connsiteY302" fmla="*/ 5068079 h 6858000"/>
              <a:gd name="connsiteX303" fmla="*/ 2369983 w 5989985"/>
              <a:gd name="connsiteY303" fmla="*/ 5067387 h 6858000"/>
              <a:gd name="connsiteX304" fmla="*/ 2356925 w 5989985"/>
              <a:gd name="connsiteY304" fmla="*/ 5130639 h 6858000"/>
              <a:gd name="connsiteX305" fmla="*/ 2369983 w 5989985"/>
              <a:gd name="connsiteY305" fmla="*/ 5197286 h 6858000"/>
              <a:gd name="connsiteX306" fmla="*/ 2394647 w 5989985"/>
              <a:gd name="connsiteY306" fmla="*/ 5107552 h 6858000"/>
              <a:gd name="connsiteX307" fmla="*/ 2369983 w 5989985"/>
              <a:gd name="connsiteY307" fmla="*/ 5067387 h 6858000"/>
              <a:gd name="connsiteX308" fmla="*/ 2311816 w 5989985"/>
              <a:gd name="connsiteY308" fmla="*/ 4979507 h 6858000"/>
              <a:gd name="connsiteX309" fmla="*/ 2330386 w 5989985"/>
              <a:gd name="connsiteY309" fmla="*/ 5006713 h 6858000"/>
              <a:gd name="connsiteX310" fmla="*/ 2284103 w 5989985"/>
              <a:gd name="connsiteY310" fmla="*/ 4982275 h 6858000"/>
              <a:gd name="connsiteX311" fmla="*/ 2311816 w 5989985"/>
              <a:gd name="connsiteY311" fmla="*/ 4979507 h 6858000"/>
              <a:gd name="connsiteX312" fmla="*/ 2139281 w 5989985"/>
              <a:gd name="connsiteY312" fmla="*/ 4926999 h 6858000"/>
              <a:gd name="connsiteX313" fmla="*/ 2160116 w 5989985"/>
              <a:gd name="connsiteY313" fmla="*/ 4929662 h 6858000"/>
              <a:gd name="connsiteX314" fmla="*/ 2145966 w 5989985"/>
              <a:gd name="connsiteY314" fmla="*/ 5020549 h 6858000"/>
              <a:gd name="connsiteX315" fmla="*/ 2125090 w 5989985"/>
              <a:gd name="connsiteY315" fmla="*/ 5017891 h 6858000"/>
              <a:gd name="connsiteX316" fmla="*/ 2139281 w 5989985"/>
              <a:gd name="connsiteY316" fmla="*/ 4926999 h 6858000"/>
              <a:gd name="connsiteX317" fmla="*/ 1432178 w 5989985"/>
              <a:gd name="connsiteY317" fmla="*/ 4820402 h 6858000"/>
              <a:gd name="connsiteX318" fmla="*/ 1427688 w 5989985"/>
              <a:gd name="connsiteY318" fmla="*/ 4823927 h 6858000"/>
              <a:gd name="connsiteX319" fmla="*/ 1413054 w 5989985"/>
              <a:gd name="connsiteY319" fmla="*/ 4826282 h 6858000"/>
              <a:gd name="connsiteX320" fmla="*/ 1432871 w 5989985"/>
              <a:gd name="connsiteY320" fmla="*/ 4856617 h 6858000"/>
              <a:gd name="connsiteX321" fmla="*/ 1433967 w 5989985"/>
              <a:gd name="connsiteY321" fmla="*/ 4828941 h 6858000"/>
              <a:gd name="connsiteX322" fmla="*/ 1432178 w 5989985"/>
              <a:gd name="connsiteY322" fmla="*/ 4820402 h 6858000"/>
              <a:gd name="connsiteX323" fmla="*/ 2046642 w 5989985"/>
              <a:gd name="connsiteY323" fmla="*/ 4748454 h 6858000"/>
              <a:gd name="connsiteX324" fmla="*/ 2043982 w 5989985"/>
              <a:gd name="connsiteY324" fmla="*/ 4812980 h 6858000"/>
              <a:gd name="connsiteX325" fmla="*/ 1985389 w 5989985"/>
              <a:gd name="connsiteY325" fmla="*/ 4833449 h 6858000"/>
              <a:gd name="connsiteX326" fmla="*/ 1992111 w 5989985"/>
              <a:gd name="connsiteY326" fmla="*/ 4797218 h 6858000"/>
              <a:gd name="connsiteX327" fmla="*/ 2023537 w 5989985"/>
              <a:gd name="connsiteY327" fmla="*/ 4801071 h 6858000"/>
              <a:gd name="connsiteX328" fmla="*/ 2046642 w 5989985"/>
              <a:gd name="connsiteY328" fmla="*/ 4748454 h 6858000"/>
              <a:gd name="connsiteX329" fmla="*/ 1982417 w 5989985"/>
              <a:gd name="connsiteY329" fmla="*/ 4647583 h 6858000"/>
              <a:gd name="connsiteX330" fmla="*/ 1998094 w 5989985"/>
              <a:gd name="connsiteY330" fmla="*/ 4649546 h 6858000"/>
              <a:gd name="connsiteX331" fmla="*/ 1980189 w 5989985"/>
              <a:gd name="connsiteY331" fmla="*/ 4702895 h 6858000"/>
              <a:gd name="connsiteX332" fmla="*/ 1982417 w 5989985"/>
              <a:gd name="connsiteY332" fmla="*/ 4647583 h 6858000"/>
              <a:gd name="connsiteX333" fmla="*/ 1211779 w 5989985"/>
              <a:gd name="connsiteY333" fmla="*/ 4423386 h 6858000"/>
              <a:gd name="connsiteX334" fmla="*/ 1179655 w 5989985"/>
              <a:gd name="connsiteY334" fmla="*/ 4490931 h 6858000"/>
              <a:gd name="connsiteX335" fmla="*/ 1242824 w 5989985"/>
              <a:gd name="connsiteY335" fmla="*/ 4489584 h 6858000"/>
              <a:gd name="connsiteX336" fmla="*/ 1234617 w 5989985"/>
              <a:gd name="connsiteY336" fmla="*/ 4432843 h 6858000"/>
              <a:gd name="connsiteX337" fmla="*/ 1218120 w 5989985"/>
              <a:gd name="connsiteY337" fmla="*/ 4449302 h 6858000"/>
              <a:gd name="connsiteX338" fmla="*/ 1223787 w 5989985"/>
              <a:gd name="connsiteY338" fmla="*/ 4440783 h 6858000"/>
              <a:gd name="connsiteX339" fmla="*/ 1211779 w 5989985"/>
              <a:gd name="connsiteY339" fmla="*/ 4423386 h 6858000"/>
              <a:gd name="connsiteX340" fmla="*/ 1649535 w 5989985"/>
              <a:gd name="connsiteY340" fmla="*/ 4381648 h 6858000"/>
              <a:gd name="connsiteX341" fmla="*/ 1662047 w 5989985"/>
              <a:gd name="connsiteY341" fmla="*/ 4384739 h 6858000"/>
              <a:gd name="connsiteX342" fmla="*/ 1654894 w 5989985"/>
              <a:gd name="connsiteY342" fmla="*/ 4430031 h 6858000"/>
              <a:gd name="connsiteX343" fmla="*/ 1624678 w 5989985"/>
              <a:gd name="connsiteY343" fmla="*/ 4398534 h 6858000"/>
              <a:gd name="connsiteX344" fmla="*/ 1649535 w 5989985"/>
              <a:gd name="connsiteY344" fmla="*/ 4381648 h 6858000"/>
              <a:gd name="connsiteX345" fmla="*/ 1676209 w 5989985"/>
              <a:gd name="connsiteY345" fmla="*/ 4294766 h 6858000"/>
              <a:gd name="connsiteX346" fmla="*/ 1685578 w 5989985"/>
              <a:gd name="connsiteY346" fmla="*/ 4322717 h 6858000"/>
              <a:gd name="connsiteX347" fmla="*/ 1664665 w 5989985"/>
              <a:gd name="connsiteY347" fmla="*/ 4320095 h 6858000"/>
              <a:gd name="connsiteX348" fmla="*/ 1676209 w 5989985"/>
              <a:gd name="connsiteY348" fmla="*/ 4294766 h 6858000"/>
              <a:gd name="connsiteX349" fmla="*/ 1499204 w 5989985"/>
              <a:gd name="connsiteY349" fmla="*/ 4252874 h 6858000"/>
              <a:gd name="connsiteX350" fmla="*/ 1535088 w 5989985"/>
              <a:gd name="connsiteY350" fmla="*/ 4275847 h 6858000"/>
              <a:gd name="connsiteX351" fmla="*/ 1513822 w 5989985"/>
              <a:gd name="connsiteY351" fmla="*/ 4282512 h 6858000"/>
              <a:gd name="connsiteX352" fmla="*/ 1542943 w 5989985"/>
              <a:gd name="connsiteY352" fmla="*/ 4341835 h 6858000"/>
              <a:gd name="connsiteX353" fmla="*/ 1511204 w 5989985"/>
              <a:gd name="connsiteY353" fmla="*/ 4347039 h 6858000"/>
              <a:gd name="connsiteX354" fmla="*/ 1470474 w 5989985"/>
              <a:gd name="connsiteY354" fmla="*/ 4314158 h 6858000"/>
              <a:gd name="connsiteX355" fmla="*/ 1499204 w 5989985"/>
              <a:gd name="connsiteY355" fmla="*/ 4252874 h 6858000"/>
              <a:gd name="connsiteX356" fmla="*/ 1733309 w 5989985"/>
              <a:gd name="connsiteY356" fmla="*/ 3660845 h 6858000"/>
              <a:gd name="connsiteX357" fmla="*/ 1747574 w 5989985"/>
              <a:gd name="connsiteY357" fmla="*/ 3699816 h 6858000"/>
              <a:gd name="connsiteX358" fmla="*/ 1758716 w 5989985"/>
              <a:gd name="connsiteY358" fmla="*/ 3682625 h 6858000"/>
              <a:gd name="connsiteX359" fmla="*/ 1733309 w 5989985"/>
              <a:gd name="connsiteY359" fmla="*/ 3660845 h 6858000"/>
              <a:gd name="connsiteX360" fmla="*/ 1418602 w 5989985"/>
              <a:gd name="connsiteY360" fmla="*/ 3649207 h 6858000"/>
              <a:gd name="connsiteX361" fmla="*/ 1447727 w 5989985"/>
              <a:gd name="connsiteY361" fmla="*/ 3708412 h 6858000"/>
              <a:gd name="connsiteX362" fmla="*/ 1420440 w 5989985"/>
              <a:gd name="connsiteY362" fmla="*/ 3732850 h 6858000"/>
              <a:gd name="connsiteX363" fmla="*/ 1455893 w 5989985"/>
              <a:gd name="connsiteY363" fmla="*/ 3765111 h 6858000"/>
              <a:gd name="connsiteX364" fmla="*/ 1419349 w 5989985"/>
              <a:gd name="connsiteY364" fmla="*/ 3760486 h 6858000"/>
              <a:gd name="connsiteX365" fmla="*/ 1416374 w 5989985"/>
              <a:gd name="connsiteY365" fmla="*/ 3834381 h 6858000"/>
              <a:gd name="connsiteX366" fmla="*/ 1380921 w 5989985"/>
              <a:gd name="connsiteY366" fmla="*/ 3802039 h 6858000"/>
              <a:gd name="connsiteX367" fmla="*/ 1418602 w 5989985"/>
              <a:gd name="connsiteY367" fmla="*/ 3649207 h 6858000"/>
              <a:gd name="connsiteX368" fmla="*/ 1631404 w 5989985"/>
              <a:gd name="connsiteY368" fmla="*/ 3583215 h 6858000"/>
              <a:gd name="connsiteX369" fmla="*/ 1755392 w 5989985"/>
              <a:gd name="connsiteY369" fmla="*/ 3635828 h 6858000"/>
              <a:gd name="connsiteX370" fmla="*/ 1739325 w 5989985"/>
              <a:gd name="connsiteY370" fmla="*/ 3643116 h 6858000"/>
              <a:gd name="connsiteX371" fmla="*/ 1849479 w 5989985"/>
              <a:gd name="connsiteY371" fmla="*/ 3647819 h 6858000"/>
              <a:gd name="connsiteX372" fmla="*/ 1805035 w 5989985"/>
              <a:gd name="connsiteY372" fmla="*/ 3707141 h 6858000"/>
              <a:gd name="connsiteX373" fmla="*/ 1806521 w 5989985"/>
              <a:gd name="connsiteY373" fmla="*/ 3670096 h 6858000"/>
              <a:gd name="connsiteX374" fmla="*/ 1769542 w 5989985"/>
              <a:gd name="connsiteY374" fmla="*/ 3674876 h 6858000"/>
              <a:gd name="connsiteX375" fmla="*/ 1583636 w 5989985"/>
              <a:gd name="connsiteY375" fmla="*/ 3725562 h 6858000"/>
              <a:gd name="connsiteX376" fmla="*/ 1602985 w 5989985"/>
              <a:gd name="connsiteY376" fmla="*/ 3635176 h 6858000"/>
              <a:gd name="connsiteX377" fmla="*/ 1617956 w 5989985"/>
              <a:gd name="connsiteY377" fmla="*/ 3655641 h 6858000"/>
              <a:gd name="connsiteX378" fmla="*/ 1631404 w 5989985"/>
              <a:gd name="connsiteY378" fmla="*/ 3583215 h 6858000"/>
              <a:gd name="connsiteX379" fmla="*/ 1515464 w 5989985"/>
              <a:gd name="connsiteY379" fmla="*/ 3547231 h 6858000"/>
              <a:gd name="connsiteX380" fmla="*/ 1606387 w 5989985"/>
              <a:gd name="connsiteY380" fmla="*/ 3552185 h 6858000"/>
              <a:gd name="connsiteX381" fmla="*/ 1588129 w 5989985"/>
              <a:gd name="connsiteY381" fmla="*/ 3614785 h 6858000"/>
              <a:gd name="connsiteX382" fmla="*/ 1609395 w 5989985"/>
              <a:gd name="connsiteY382" fmla="*/ 3608192 h 6858000"/>
              <a:gd name="connsiteX383" fmla="*/ 1571677 w 5989985"/>
              <a:gd name="connsiteY383" fmla="*/ 3631320 h 6858000"/>
              <a:gd name="connsiteX384" fmla="*/ 1548142 w 5989985"/>
              <a:gd name="connsiteY384" fmla="*/ 3693264 h 6858000"/>
              <a:gd name="connsiteX385" fmla="*/ 1491818 w 5989985"/>
              <a:gd name="connsiteY385" fmla="*/ 3658340 h 6858000"/>
              <a:gd name="connsiteX386" fmla="*/ 1458552 w 5989985"/>
              <a:gd name="connsiteY386" fmla="*/ 3700549 h 6858000"/>
              <a:gd name="connsiteX387" fmla="*/ 1461913 w 5989985"/>
              <a:gd name="connsiteY387" fmla="*/ 3617443 h 6858000"/>
              <a:gd name="connsiteX388" fmla="*/ 1485055 w 5989985"/>
              <a:gd name="connsiteY388" fmla="*/ 3564750 h 6858000"/>
              <a:gd name="connsiteX389" fmla="*/ 1515464 w 5989985"/>
              <a:gd name="connsiteY389" fmla="*/ 3547231 h 6858000"/>
              <a:gd name="connsiteX390" fmla="*/ 1117593 w 5989985"/>
              <a:gd name="connsiteY390" fmla="*/ 3507512 h 6858000"/>
              <a:gd name="connsiteX391" fmla="*/ 1098272 w 5989985"/>
              <a:gd name="connsiteY391" fmla="*/ 3516030 h 6858000"/>
              <a:gd name="connsiteX392" fmla="*/ 1129231 w 5989985"/>
              <a:gd name="connsiteY392" fmla="*/ 3529174 h 6858000"/>
              <a:gd name="connsiteX393" fmla="*/ 1117593 w 5989985"/>
              <a:gd name="connsiteY393" fmla="*/ 3507512 h 6858000"/>
              <a:gd name="connsiteX394" fmla="*/ 1168016 w 5989985"/>
              <a:gd name="connsiteY394" fmla="*/ 3463802 h 6858000"/>
              <a:gd name="connsiteX395" fmla="*/ 1141937 w 5989985"/>
              <a:gd name="connsiteY395" fmla="*/ 3475170 h 6858000"/>
              <a:gd name="connsiteX396" fmla="*/ 1156829 w 5989985"/>
              <a:gd name="connsiteY396" fmla="*/ 3495602 h 6858000"/>
              <a:gd name="connsiteX397" fmla="*/ 1163203 w 5989985"/>
              <a:gd name="connsiteY397" fmla="*/ 3468658 h 6858000"/>
              <a:gd name="connsiteX398" fmla="*/ 1178526 w 5989985"/>
              <a:gd name="connsiteY398" fmla="*/ 3479836 h 6858000"/>
              <a:gd name="connsiteX399" fmla="*/ 1168016 w 5989985"/>
              <a:gd name="connsiteY399" fmla="*/ 3463802 h 6858000"/>
              <a:gd name="connsiteX400" fmla="*/ 1129195 w 5989985"/>
              <a:gd name="connsiteY400" fmla="*/ 3009961 h 6858000"/>
              <a:gd name="connsiteX401" fmla="*/ 1127003 w 5989985"/>
              <a:gd name="connsiteY401" fmla="*/ 3065236 h 6858000"/>
              <a:gd name="connsiteX402" fmla="*/ 1194900 w 5989985"/>
              <a:gd name="connsiteY402" fmla="*/ 3073714 h 6858000"/>
              <a:gd name="connsiteX403" fmla="*/ 1171020 w 5989985"/>
              <a:gd name="connsiteY403" fmla="*/ 3015165 h 6858000"/>
              <a:gd name="connsiteX404" fmla="*/ 1129195 w 5989985"/>
              <a:gd name="connsiteY404" fmla="*/ 3009961 h 6858000"/>
              <a:gd name="connsiteX405" fmla="*/ 1215961 w 5989985"/>
              <a:gd name="connsiteY405" fmla="*/ 2994943 h 6858000"/>
              <a:gd name="connsiteX406" fmla="*/ 1175867 w 5989985"/>
              <a:gd name="connsiteY406" fmla="*/ 3024995 h 6858000"/>
              <a:gd name="connsiteX407" fmla="*/ 1217377 w 5989985"/>
              <a:gd name="connsiteY407" fmla="*/ 3039486 h 6858000"/>
              <a:gd name="connsiteX408" fmla="*/ 1200531 w 5989985"/>
              <a:gd name="connsiteY408" fmla="*/ 3065200 h 6858000"/>
              <a:gd name="connsiteX409" fmla="*/ 1434631 w 5989985"/>
              <a:gd name="connsiteY409" fmla="*/ 3122438 h 6858000"/>
              <a:gd name="connsiteX410" fmla="*/ 1353602 w 5989985"/>
              <a:gd name="connsiteY410" fmla="*/ 3047390 h 6858000"/>
              <a:gd name="connsiteX411" fmla="*/ 1346917 w 5989985"/>
              <a:gd name="connsiteY411" fmla="*/ 3083702 h 6858000"/>
              <a:gd name="connsiteX412" fmla="*/ 1296494 w 5989985"/>
              <a:gd name="connsiteY412" fmla="*/ 3030968 h 6858000"/>
              <a:gd name="connsiteX413" fmla="*/ 1248726 w 5989985"/>
              <a:gd name="connsiteY413" fmla="*/ 3043379 h 6858000"/>
              <a:gd name="connsiteX414" fmla="*/ 1215961 w 5989985"/>
              <a:gd name="connsiteY414" fmla="*/ 2994943 h 6858000"/>
              <a:gd name="connsiteX415" fmla="*/ 1166520 w 5989985"/>
              <a:gd name="connsiteY415" fmla="*/ 2948384 h 6858000"/>
              <a:gd name="connsiteX416" fmla="*/ 1157925 w 5989985"/>
              <a:gd name="connsiteY416" fmla="*/ 2948477 h 6858000"/>
              <a:gd name="connsiteX417" fmla="*/ 1166523 w 5989985"/>
              <a:gd name="connsiteY417" fmla="*/ 2995967 h 6858000"/>
              <a:gd name="connsiteX418" fmla="*/ 1177352 w 5989985"/>
              <a:gd name="connsiteY418" fmla="*/ 2988104 h 6858000"/>
              <a:gd name="connsiteX419" fmla="*/ 1178095 w 5989985"/>
              <a:gd name="connsiteY419" fmla="*/ 2969602 h 6858000"/>
              <a:gd name="connsiteX420" fmla="*/ 1172506 w 5989985"/>
              <a:gd name="connsiteY420" fmla="*/ 2978197 h 6858000"/>
              <a:gd name="connsiteX421" fmla="*/ 1166520 w 5989985"/>
              <a:gd name="connsiteY421" fmla="*/ 2948384 h 6858000"/>
              <a:gd name="connsiteX422" fmla="*/ 1261548 w 5989985"/>
              <a:gd name="connsiteY422" fmla="*/ 2619503 h 6858000"/>
              <a:gd name="connsiteX423" fmla="*/ 1249591 w 5989985"/>
              <a:gd name="connsiteY423" fmla="*/ 2623381 h 6858000"/>
              <a:gd name="connsiteX424" fmla="*/ 1237859 w 5989985"/>
              <a:gd name="connsiteY424" fmla="*/ 2661777 h 6858000"/>
              <a:gd name="connsiteX425" fmla="*/ 1270734 w 5989985"/>
              <a:gd name="connsiteY425" fmla="*/ 2628897 h 6858000"/>
              <a:gd name="connsiteX426" fmla="*/ 1261548 w 5989985"/>
              <a:gd name="connsiteY426" fmla="*/ 2619503 h 6858000"/>
              <a:gd name="connsiteX427" fmla="*/ 1298094 w 5989985"/>
              <a:gd name="connsiteY427" fmla="*/ 2604576 h 6858000"/>
              <a:gd name="connsiteX428" fmla="*/ 1307449 w 5989985"/>
              <a:gd name="connsiteY428" fmla="*/ 2620130 h 6858000"/>
              <a:gd name="connsiteX429" fmla="*/ 1311332 w 5989985"/>
              <a:gd name="connsiteY429" fmla="*/ 2622890 h 6858000"/>
              <a:gd name="connsiteX430" fmla="*/ 1310717 w 5989985"/>
              <a:gd name="connsiteY430" fmla="*/ 2620699 h 6858000"/>
              <a:gd name="connsiteX431" fmla="*/ 1298094 w 5989985"/>
              <a:gd name="connsiteY431" fmla="*/ 2604576 h 6858000"/>
              <a:gd name="connsiteX432" fmla="*/ 1353079 w 5989985"/>
              <a:gd name="connsiteY432" fmla="*/ 2522626 h 6858000"/>
              <a:gd name="connsiteX433" fmla="*/ 1355399 w 5989985"/>
              <a:gd name="connsiteY433" fmla="*/ 2611706 h 6858000"/>
              <a:gd name="connsiteX434" fmla="*/ 1358760 w 5989985"/>
              <a:gd name="connsiteY434" fmla="*/ 2528637 h 6858000"/>
              <a:gd name="connsiteX435" fmla="*/ 1353079 w 5989985"/>
              <a:gd name="connsiteY435" fmla="*/ 2522626 h 6858000"/>
              <a:gd name="connsiteX436" fmla="*/ 1400196 w 5989985"/>
              <a:gd name="connsiteY436" fmla="*/ 2413311 h 6858000"/>
              <a:gd name="connsiteX437" fmla="*/ 1393433 w 5989985"/>
              <a:gd name="connsiteY437" fmla="*/ 2449506 h 6858000"/>
              <a:gd name="connsiteX438" fmla="*/ 1418840 w 5989985"/>
              <a:gd name="connsiteY438" fmla="*/ 2471286 h 6858000"/>
              <a:gd name="connsiteX439" fmla="*/ 1425956 w 5989985"/>
              <a:gd name="connsiteY439" fmla="*/ 2425840 h 6858000"/>
              <a:gd name="connsiteX440" fmla="*/ 1400196 w 5989985"/>
              <a:gd name="connsiteY440" fmla="*/ 2413311 h 6858000"/>
              <a:gd name="connsiteX441" fmla="*/ 1379214 w 5989985"/>
              <a:gd name="connsiteY441" fmla="*/ 2246137 h 6858000"/>
              <a:gd name="connsiteX442" fmla="*/ 1395699 w 5989985"/>
              <a:gd name="connsiteY442" fmla="*/ 2264328 h 6858000"/>
              <a:gd name="connsiteX443" fmla="*/ 1354226 w 5989985"/>
              <a:gd name="connsiteY443" fmla="*/ 2249913 h 6858000"/>
              <a:gd name="connsiteX444" fmla="*/ 1379214 w 5989985"/>
              <a:gd name="connsiteY444" fmla="*/ 2246137 h 6858000"/>
              <a:gd name="connsiteX445" fmla="*/ 1459981 w 5989985"/>
              <a:gd name="connsiteY445" fmla="*/ 2237231 h 6858000"/>
              <a:gd name="connsiteX446" fmla="*/ 1470006 w 5989985"/>
              <a:gd name="connsiteY446" fmla="*/ 2245826 h 6858000"/>
              <a:gd name="connsiteX447" fmla="*/ 1474110 w 5989985"/>
              <a:gd name="connsiteY447" fmla="*/ 2274311 h 6858000"/>
              <a:gd name="connsiteX448" fmla="*/ 1541305 w 5989985"/>
              <a:gd name="connsiteY448" fmla="*/ 2301101 h 6858000"/>
              <a:gd name="connsiteX449" fmla="*/ 1467741 w 5989985"/>
              <a:gd name="connsiteY449" fmla="*/ 2301178 h 6858000"/>
              <a:gd name="connsiteX450" fmla="*/ 1498031 w 5989985"/>
              <a:gd name="connsiteY450" fmla="*/ 2332824 h 6858000"/>
              <a:gd name="connsiteX451" fmla="*/ 1525239 w 5989985"/>
              <a:gd name="connsiteY451" fmla="*/ 2308463 h 6858000"/>
              <a:gd name="connsiteX452" fmla="*/ 1498031 w 5989985"/>
              <a:gd name="connsiteY452" fmla="*/ 2332824 h 6858000"/>
              <a:gd name="connsiteX453" fmla="*/ 1397184 w 5989985"/>
              <a:gd name="connsiteY453" fmla="*/ 2357303 h 6858000"/>
              <a:gd name="connsiteX454" fmla="*/ 1456599 w 5989985"/>
              <a:gd name="connsiteY454" fmla="*/ 2318333 h 6858000"/>
              <a:gd name="connsiteX455" fmla="*/ 1464027 w 5989985"/>
              <a:gd name="connsiteY455" fmla="*/ 2263636 h 6858000"/>
              <a:gd name="connsiteX456" fmla="*/ 1422201 w 5989985"/>
              <a:gd name="connsiteY456" fmla="*/ 2258355 h 6858000"/>
              <a:gd name="connsiteX457" fmla="*/ 1446528 w 5989985"/>
              <a:gd name="connsiteY457" fmla="*/ 2240602 h 6858000"/>
              <a:gd name="connsiteX458" fmla="*/ 1459981 w 5989985"/>
              <a:gd name="connsiteY458" fmla="*/ 2237231 h 6858000"/>
              <a:gd name="connsiteX459" fmla="*/ 1115668 w 5989985"/>
              <a:gd name="connsiteY459" fmla="*/ 2173517 h 6858000"/>
              <a:gd name="connsiteX460" fmla="*/ 1140332 w 5989985"/>
              <a:gd name="connsiteY460" fmla="*/ 2213723 h 6858000"/>
              <a:gd name="connsiteX461" fmla="*/ 1115668 w 5989985"/>
              <a:gd name="connsiteY461" fmla="*/ 2173517 h 6858000"/>
              <a:gd name="connsiteX462" fmla="*/ 1554306 w 5989985"/>
              <a:gd name="connsiteY462" fmla="*/ 2146962 h 6858000"/>
              <a:gd name="connsiteX463" fmla="*/ 1567808 w 5989985"/>
              <a:gd name="connsiteY463" fmla="*/ 2165420 h 6858000"/>
              <a:gd name="connsiteX464" fmla="*/ 1541305 w 5989985"/>
              <a:gd name="connsiteY464" fmla="*/ 2171434 h 6858000"/>
              <a:gd name="connsiteX465" fmla="*/ 1554306 w 5989985"/>
              <a:gd name="connsiteY465" fmla="*/ 2146962 h 6858000"/>
              <a:gd name="connsiteX466" fmla="*/ 1086366 w 5989985"/>
              <a:gd name="connsiteY466" fmla="*/ 2144964 h 6858000"/>
              <a:gd name="connsiteX467" fmla="*/ 1079863 w 5989985"/>
              <a:gd name="connsiteY467" fmla="*/ 2150426 h 6858000"/>
              <a:gd name="connsiteX468" fmla="*/ 1110116 w 5989985"/>
              <a:gd name="connsiteY468" fmla="*/ 2181995 h 6858000"/>
              <a:gd name="connsiteX469" fmla="*/ 1111212 w 5989985"/>
              <a:gd name="connsiteY469" fmla="*/ 2154356 h 6858000"/>
              <a:gd name="connsiteX470" fmla="*/ 1092371 w 5989985"/>
              <a:gd name="connsiteY470" fmla="*/ 2148274 h 6858000"/>
              <a:gd name="connsiteX471" fmla="*/ 1086366 w 5989985"/>
              <a:gd name="connsiteY471" fmla="*/ 2144964 h 6858000"/>
              <a:gd name="connsiteX472" fmla="*/ 716854 w 5989985"/>
              <a:gd name="connsiteY472" fmla="*/ 2138411 h 6858000"/>
              <a:gd name="connsiteX473" fmla="*/ 690701 w 5989985"/>
              <a:gd name="connsiteY473" fmla="*/ 2157095 h 6858000"/>
              <a:gd name="connsiteX474" fmla="*/ 688862 w 5989985"/>
              <a:gd name="connsiteY474" fmla="*/ 2203160 h 6858000"/>
              <a:gd name="connsiteX475" fmla="*/ 657123 w 5989985"/>
              <a:gd name="connsiteY475" fmla="*/ 2208437 h 6858000"/>
              <a:gd name="connsiteX476" fmla="*/ 695937 w 5989985"/>
              <a:gd name="connsiteY476" fmla="*/ 2287536 h 6858000"/>
              <a:gd name="connsiteX477" fmla="*/ 702310 w 5989985"/>
              <a:gd name="connsiteY477" fmla="*/ 2260593 h 6858000"/>
              <a:gd name="connsiteX478" fmla="*/ 869609 w 5989985"/>
              <a:gd name="connsiteY478" fmla="*/ 2281636 h 6858000"/>
              <a:gd name="connsiteX479" fmla="*/ 889385 w 5989985"/>
              <a:gd name="connsiteY479" fmla="*/ 2311898 h 6858000"/>
              <a:gd name="connsiteX480" fmla="*/ 896108 w 5989985"/>
              <a:gd name="connsiteY480" fmla="*/ 2275704 h 6858000"/>
              <a:gd name="connsiteX481" fmla="*/ 1059344 w 5989985"/>
              <a:gd name="connsiteY481" fmla="*/ 2268338 h 6858000"/>
              <a:gd name="connsiteX482" fmla="*/ 952124 w 5989985"/>
              <a:gd name="connsiteY482" fmla="*/ 2189936 h 6858000"/>
              <a:gd name="connsiteX483" fmla="*/ 909945 w 5989985"/>
              <a:gd name="connsiteY483" fmla="*/ 2193946 h 6858000"/>
              <a:gd name="connsiteX484" fmla="*/ 897987 w 5989985"/>
              <a:gd name="connsiteY484" fmla="*/ 2229408 h 6858000"/>
              <a:gd name="connsiteX485" fmla="*/ 848302 w 5989985"/>
              <a:gd name="connsiteY485" fmla="*/ 2158212 h 6858000"/>
              <a:gd name="connsiteX486" fmla="*/ 835638 w 5989985"/>
              <a:gd name="connsiteY486" fmla="*/ 2212330 h 6858000"/>
              <a:gd name="connsiteX487" fmla="*/ 780758 w 5989985"/>
              <a:gd name="connsiteY487" fmla="*/ 2140484 h 6858000"/>
              <a:gd name="connsiteX488" fmla="*/ 716854 w 5989985"/>
              <a:gd name="connsiteY488" fmla="*/ 2138411 h 6858000"/>
              <a:gd name="connsiteX489" fmla="*/ 2218222 w 5989985"/>
              <a:gd name="connsiteY489" fmla="*/ 2112314 h 6858000"/>
              <a:gd name="connsiteX490" fmla="*/ 2227734 w 5989985"/>
              <a:gd name="connsiteY490" fmla="*/ 2115640 h 6858000"/>
              <a:gd name="connsiteX491" fmla="*/ 2241379 w 5989985"/>
              <a:gd name="connsiteY491" fmla="*/ 2139018 h 6858000"/>
              <a:gd name="connsiteX492" fmla="*/ 2210773 w 5989985"/>
              <a:gd name="connsiteY492" fmla="*/ 2116542 h 6858000"/>
              <a:gd name="connsiteX493" fmla="*/ 2218222 w 5989985"/>
              <a:gd name="connsiteY493" fmla="*/ 2112314 h 6858000"/>
              <a:gd name="connsiteX494" fmla="*/ 1755063 w 5989985"/>
              <a:gd name="connsiteY494" fmla="*/ 2096337 h 6858000"/>
              <a:gd name="connsiteX495" fmla="*/ 1769464 w 5989985"/>
              <a:gd name="connsiteY495" fmla="*/ 2116619 h 6858000"/>
              <a:gd name="connsiteX496" fmla="*/ 1742920 w 5989985"/>
              <a:gd name="connsiteY496" fmla="*/ 2122597 h 6858000"/>
              <a:gd name="connsiteX497" fmla="*/ 1755063 w 5989985"/>
              <a:gd name="connsiteY497" fmla="*/ 2096337 h 6858000"/>
              <a:gd name="connsiteX498" fmla="*/ 1729103 w 5989985"/>
              <a:gd name="connsiteY498" fmla="*/ 2074383 h 6858000"/>
              <a:gd name="connsiteX499" fmla="*/ 1729082 w 5989985"/>
              <a:gd name="connsiteY499" fmla="*/ 2074492 h 6858000"/>
              <a:gd name="connsiteX500" fmla="*/ 1729263 w 5989985"/>
              <a:gd name="connsiteY500" fmla="*/ 2074621 h 6858000"/>
              <a:gd name="connsiteX501" fmla="*/ 1729279 w 5989985"/>
              <a:gd name="connsiteY501" fmla="*/ 2074528 h 6858000"/>
              <a:gd name="connsiteX502" fmla="*/ 1991918 w 5989985"/>
              <a:gd name="connsiteY502" fmla="*/ 2070445 h 6858000"/>
              <a:gd name="connsiteX503" fmla="*/ 2002042 w 5989985"/>
              <a:gd name="connsiteY503" fmla="*/ 2080967 h 6858000"/>
              <a:gd name="connsiteX504" fmla="*/ 2000556 w 5989985"/>
              <a:gd name="connsiteY504" fmla="*/ 2117894 h 6858000"/>
              <a:gd name="connsiteX505" fmla="*/ 1991918 w 5989985"/>
              <a:gd name="connsiteY505" fmla="*/ 2070445 h 6858000"/>
              <a:gd name="connsiteX506" fmla="*/ 1763953 w 5989985"/>
              <a:gd name="connsiteY506" fmla="*/ 2047616 h 6858000"/>
              <a:gd name="connsiteX507" fmla="*/ 1771105 w 5989985"/>
              <a:gd name="connsiteY507" fmla="*/ 2048924 h 6858000"/>
              <a:gd name="connsiteX508" fmla="*/ 1776149 w 5989985"/>
              <a:gd name="connsiteY508" fmla="*/ 2080429 h 6858000"/>
              <a:gd name="connsiteX509" fmla="*/ 1763953 w 5989985"/>
              <a:gd name="connsiteY509" fmla="*/ 2047616 h 6858000"/>
              <a:gd name="connsiteX510" fmla="*/ 1524856 w 5989985"/>
              <a:gd name="connsiteY510" fmla="*/ 2003035 h 6858000"/>
              <a:gd name="connsiteX511" fmla="*/ 1510695 w 5989985"/>
              <a:gd name="connsiteY511" fmla="*/ 2019099 h 6858000"/>
              <a:gd name="connsiteX512" fmla="*/ 1546501 w 5989985"/>
              <a:gd name="connsiteY512" fmla="*/ 2042186 h 6858000"/>
              <a:gd name="connsiteX513" fmla="*/ 1547986 w 5989985"/>
              <a:gd name="connsiteY513" fmla="*/ 2005300 h 6858000"/>
              <a:gd name="connsiteX514" fmla="*/ 1524856 w 5989985"/>
              <a:gd name="connsiteY514" fmla="*/ 2003035 h 6858000"/>
              <a:gd name="connsiteX515" fmla="*/ 1521544 w 5989985"/>
              <a:gd name="connsiteY515" fmla="*/ 1975390 h 6858000"/>
              <a:gd name="connsiteX516" fmla="*/ 1491194 w 5989985"/>
              <a:gd name="connsiteY516" fmla="*/ 1979631 h 6858000"/>
              <a:gd name="connsiteX517" fmla="*/ 1484509 w 5989985"/>
              <a:gd name="connsiteY517" fmla="*/ 2015862 h 6858000"/>
              <a:gd name="connsiteX518" fmla="*/ 1532667 w 5989985"/>
              <a:gd name="connsiteY518" fmla="*/ 1994122 h 6858000"/>
              <a:gd name="connsiteX519" fmla="*/ 1528727 w 5989985"/>
              <a:gd name="connsiteY519" fmla="*/ 1975629 h 6858000"/>
              <a:gd name="connsiteX520" fmla="*/ 1521544 w 5989985"/>
              <a:gd name="connsiteY520" fmla="*/ 1975390 h 6858000"/>
              <a:gd name="connsiteX521" fmla="*/ 2169427 w 5989985"/>
              <a:gd name="connsiteY521" fmla="*/ 1956119 h 6858000"/>
              <a:gd name="connsiteX522" fmla="*/ 2132325 w 5989985"/>
              <a:gd name="connsiteY522" fmla="*/ 1976972 h 6858000"/>
              <a:gd name="connsiteX523" fmla="*/ 2182748 w 5989985"/>
              <a:gd name="connsiteY523" fmla="*/ 2029548 h 6858000"/>
              <a:gd name="connsiteX524" fmla="*/ 2189433 w 5989985"/>
              <a:gd name="connsiteY524" fmla="*/ 1993353 h 6858000"/>
              <a:gd name="connsiteX525" fmla="*/ 2183491 w 5989985"/>
              <a:gd name="connsiteY525" fmla="*/ 2011123 h 6858000"/>
              <a:gd name="connsiteX526" fmla="*/ 2158437 w 5989985"/>
              <a:gd name="connsiteY526" fmla="*/ 1980169 h 6858000"/>
              <a:gd name="connsiteX527" fmla="*/ 2174540 w 5989985"/>
              <a:gd name="connsiteY527" fmla="*/ 1972962 h 6858000"/>
              <a:gd name="connsiteX528" fmla="*/ 2169427 w 5989985"/>
              <a:gd name="connsiteY528" fmla="*/ 1956119 h 6858000"/>
              <a:gd name="connsiteX529" fmla="*/ 1786585 w 5989985"/>
              <a:gd name="connsiteY529" fmla="*/ 1951841 h 6858000"/>
              <a:gd name="connsiteX530" fmla="*/ 1795145 w 5989985"/>
              <a:gd name="connsiteY530" fmla="*/ 1999367 h 6858000"/>
              <a:gd name="connsiteX531" fmla="*/ 1796631 w 5989985"/>
              <a:gd name="connsiteY531" fmla="*/ 1962327 h 6858000"/>
              <a:gd name="connsiteX532" fmla="*/ 1827315 w 5989985"/>
              <a:gd name="connsiteY532" fmla="*/ 1984835 h 6858000"/>
              <a:gd name="connsiteX533" fmla="*/ 1786585 w 5989985"/>
              <a:gd name="connsiteY533" fmla="*/ 1951841 h 6858000"/>
              <a:gd name="connsiteX534" fmla="*/ 1249674 w 5989985"/>
              <a:gd name="connsiteY534" fmla="*/ 1931191 h 6858000"/>
              <a:gd name="connsiteX535" fmla="*/ 1211837 w 5989985"/>
              <a:gd name="connsiteY535" fmla="*/ 1937451 h 6858000"/>
              <a:gd name="connsiteX536" fmla="*/ 1149599 w 5989985"/>
              <a:gd name="connsiteY536" fmla="*/ 1982909 h 6858000"/>
              <a:gd name="connsiteX537" fmla="*/ 1287736 w 5989985"/>
              <a:gd name="connsiteY537" fmla="*/ 1944747 h 6858000"/>
              <a:gd name="connsiteX538" fmla="*/ 1249674 w 5989985"/>
              <a:gd name="connsiteY538" fmla="*/ 1931191 h 6858000"/>
              <a:gd name="connsiteX539" fmla="*/ 1603650 w 5989985"/>
              <a:gd name="connsiteY539" fmla="*/ 1928750 h 6858000"/>
              <a:gd name="connsiteX540" fmla="*/ 1554749 w 5989985"/>
              <a:gd name="connsiteY540" fmla="*/ 1969109 h 6858000"/>
              <a:gd name="connsiteX541" fmla="*/ 1574882 w 5989985"/>
              <a:gd name="connsiteY541" fmla="*/ 1990229 h 6858000"/>
              <a:gd name="connsiteX542" fmla="*/ 1633164 w 5989985"/>
              <a:gd name="connsiteY542" fmla="*/ 1978939 h 6858000"/>
              <a:gd name="connsiteX543" fmla="*/ 1634650 w 5989985"/>
              <a:gd name="connsiteY543" fmla="*/ 1942012 h 6858000"/>
              <a:gd name="connsiteX544" fmla="*/ 1603650 w 5989985"/>
              <a:gd name="connsiteY544" fmla="*/ 1928750 h 6858000"/>
              <a:gd name="connsiteX545" fmla="*/ 1337068 w 5989985"/>
              <a:gd name="connsiteY545" fmla="*/ 1895291 h 6858000"/>
              <a:gd name="connsiteX546" fmla="*/ 1340823 w 5989985"/>
              <a:gd name="connsiteY546" fmla="*/ 1932757 h 6858000"/>
              <a:gd name="connsiteX547" fmla="*/ 1362437 w 5989985"/>
              <a:gd name="connsiteY547" fmla="*/ 1916990 h 6858000"/>
              <a:gd name="connsiteX548" fmla="*/ 1337068 w 5989985"/>
              <a:gd name="connsiteY548" fmla="*/ 1895291 h 6858000"/>
              <a:gd name="connsiteX549" fmla="*/ 1694372 w 5989985"/>
              <a:gd name="connsiteY549" fmla="*/ 1893867 h 6858000"/>
              <a:gd name="connsiteX550" fmla="*/ 1676435 w 5989985"/>
              <a:gd name="connsiteY550" fmla="*/ 1947293 h 6858000"/>
              <a:gd name="connsiteX551" fmla="*/ 1713020 w 5989985"/>
              <a:gd name="connsiteY551" fmla="*/ 1951841 h 6858000"/>
              <a:gd name="connsiteX552" fmla="*/ 1694372 w 5989985"/>
              <a:gd name="connsiteY552" fmla="*/ 1893867 h 6858000"/>
              <a:gd name="connsiteX553" fmla="*/ 1825792 w 5989985"/>
              <a:gd name="connsiteY553" fmla="*/ 1891823 h 6858000"/>
              <a:gd name="connsiteX554" fmla="*/ 1788891 w 5989985"/>
              <a:gd name="connsiteY554" fmla="*/ 1896525 h 6858000"/>
              <a:gd name="connsiteX555" fmla="*/ 1825792 w 5989985"/>
              <a:gd name="connsiteY555" fmla="*/ 1891823 h 6858000"/>
              <a:gd name="connsiteX556" fmla="*/ 1088029 w 5989985"/>
              <a:gd name="connsiteY556" fmla="*/ 1817544 h 6858000"/>
              <a:gd name="connsiteX557" fmla="*/ 1081660 w 5989985"/>
              <a:gd name="connsiteY557" fmla="*/ 1844564 h 6858000"/>
              <a:gd name="connsiteX558" fmla="*/ 1092880 w 5989985"/>
              <a:gd name="connsiteY558" fmla="*/ 1827491 h 6858000"/>
              <a:gd name="connsiteX559" fmla="*/ 1118287 w 5989985"/>
              <a:gd name="connsiteY559" fmla="*/ 1849190 h 6858000"/>
              <a:gd name="connsiteX560" fmla="*/ 1108942 w 5989985"/>
              <a:gd name="connsiteY560" fmla="*/ 1820126 h 6858000"/>
              <a:gd name="connsiteX561" fmla="*/ 1088029 w 5989985"/>
              <a:gd name="connsiteY561" fmla="*/ 1817544 h 6858000"/>
              <a:gd name="connsiteX562" fmla="*/ 1829153 w 5989985"/>
              <a:gd name="connsiteY562" fmla="*/ 1808835 h 6858000"/>
              <a:gd name="connsiteX563" fmla="*/ 1738821 w 5989985"/>
              <a:gd name="connsiteY563" fmla="*/ 1834545 h 6858000"/>
              <a:gd name="connsiteX564" fmla="*/ 1726505 w 5989985"/>
              <a:gd name="connsiteY564" fmla="*/ 1879375 h 6858000"/>
              <a:gd name="connsiteX565" fmla="*/ 1736198 w 5989985"/>
              <a:gd name="connsiteY565" fmla="*/ 1899188 h 6858000"/>
              <a:gd name="connsiteX566" fmla="*/ 1714153 w 5989985"/>
              <a:gd name="connsiteY566" fmla="*/ 1924278 h 6858000"/>
              <a:gd name="connsiteX567" fmla="*/ 1718999 w 5989985"/>
              <a:gd name="connsiteY567" fmla="*/ 1934031 h 6858000"/>
              <a:gd name="connsiteX568" fmla="*/ 1723887 w 5989985"/>
              <a:gd name="connsiteY568" fmla="*/ 1943978 h 6858000"/>
              <a:gd name="connsiteX569" fmla="*/ 1787052 w 5989985"/>
              <a:gd name="connsiteY569" fmla="*/ 1942627 h 6858000"/>
              <a:gd name="connsiteX570" fmla="*/ 1761568 w 5989985"/>
              <a:gd name="connsiteY570" fmla="*/ 1920964 h 6858000"/>
              <a:gd name="connsiteX571" fmla="*/ 1772435 w 5989985"/>
              <a:gd name="connsiteY571" fmla="*/ 1913024 h 6858000"/>
              <a:gd name="connsiteX572" fmla="*/ 1784746 w 5989985"/>
              <a:gd name="connsiteY572" fmla="*/ 1868157 h 6858000"/>
              <a:gd name="connsiteX573" fmla="*/ 1826141 w 5989985"/>
              <a:gd name="connsiteY573" fmla="*/ 1882572 h 6858000"/>
              <a:gd name="connsiteX574" fmla="*/ 1827631 w 5989985"/>
              <a:gd name="connsiteY574" fmla="*/ 1845722 h 6858000"/>
              <a:gd name="connsiteX575" fmla="*/ 1805934 w 5989985"/>
              <a:gd name="connsiteY575" fmla="*/ 1861606 h 6858000"/>
              <a:gd name="connsiteX576" fmla="*/ 1829153 w 5989985"/>
              <a:gd name="connsiteY576" fmla="*/ 1808835 h 6858000"/>
              <a:gd name="connsiteX577" fmla="*/ 2039723 w 5989985"/>
              <a:gd name="connsiteY577" fmla="*/ 1798192 h 6858000"/>
              <a:gd name="connsiteX578" fmla="*/ 2060595 w 5989985"/>
              <a:gd name="connsiteY578" fmla="*/ 1800778 h 6858000"/>
              <a:gd name="connsiteX579" fmla="*/ 2038237 w 5989985"/>
              <a:gd name="connsiteY579" fmla="*/ 1835083 h 6858000"/>
              <a:gd name="connsiteX580" fmla="*/ 2039723 w 5989985"/>
              <a:gd name="connsiteY580" fmla="*/ 1798192 h 6858000"/>
              <a:gd name="connsiteX581" fmla="*/ 1551347 w 5989985"/>
              <a:gd name="connsiteY581" fmla="*/ 1792454 h 6858000"/>
              <a:gd name="connsiteX582" fmla="*/ 1574919 w 5989985"/>
              <a:gd name="connsiteY582" fmla="*/ 1860331 h 6858000"/>
              <a:gd name="connsiteX583" fmla="*/ 1608107 w 5989985"/>
              <a:gd name="connsiteY583" fmla="*/ 1818127 h 6858000"/>
              <a:gd name="connsiteX584" fmla="*/ 1551347 w 5989985"/>
              <a:gd name="connsiteY584" fmla="*/ 1792454 h 6858000"/>
              <a:gd name="connsiteX585" fmla="*/ 2082287 w 5989985"/>
              <a:gd name="connsiteY585" fmla="*/ 1785089 h 6858000"/>
              <a:gd name="connsiteX586" fmla="*/ 2086042 w 5989985"/>
              <a:gd name="connsiteY586" fmla="*/ 1822554 h 6858000"/>
              <a:gd name="connsiteX587" fmla="*/ 2165976 w 5989985"/>
              <a:gd name="connsiteY587" fmla="*/ 1795610 h 6858000"/>
              <a:gd name="connsiteX588" fmla="*/ 2164806 w 5989985"/>
              <a:gd name="connsiteY588" fmla="*/ 1823250 h 6858000"/>
              <a:gd name="connsiteX589" fmla="*/ 2206981 w 5989985"/>
              <a:gd name="connsiteY589" fmla="*/ 1819280 h 6858000"/>
              <a:gd name="connsiteX590" fmla="*/ 2205495 w 5989985"/>
              <a:gd name="connsiteY590" fmla="*/ 1856167 h 6858000"/>
              <a:gd name="connsiteX591" fmla="*/ 2183840 w 5989985"/>
              <a:gd name="connsiteY591" fmla="*/ 1871970 h 6858000"/>
              <a:gd name="connsiteX592" fmla="*/ 2215619 w 5989985"/>
              <a:gd name="connsiteY592" fmla="*/ 1866729 h 6858000"/>
              <a:gd name="connsiteX593" fmla="*/ 2245093 w 5989985"/>
              <a:gd name="connsiteY593" fmla="*/ 1916877 h 6858000"/>
              <a:gd name="connsiteX594" fmla="*/ 2218554 w 5989985"/>
              <a:gd name="connsiteY594" fmla="*/ 1922814 h 6858000"/>
              <a:gd name="connsiteX595" fmla="*/ 2227229 w 5989985"/>
              <a:gd name="connsiteY595" fmla="*/ 1970185 h 6858000"/>
              <a:gd name="connsiteX596" fmla="*/ 2205889 w 5989985"/>
              <a:gd name="connsiteY596" fmla="*/ 1976855 h 6858000"/>
              <a:gd name="connsiteX597" fmla="*/ 2206981 w 5989985"/>
              <a:gd name="connsiteY597" fmla="*/ 1949138 h 6858000"/>
              <a:gd name="connsiteX598" fmla="*/ 2194670 w 5989985"/>
              <a:gd name="connsiteY598" fmla="*/ 1993969 h 6858000"/>
              <a:gd name="connsiteX599" fmla="*/ 2215229 w 5989985"/>
              <a:gd name="connsiteY599" fmla="*/ 2005725 h 6858000"/>
              <a:gd name="connsiteX600" fmla="*/ 2254043 w 5989985"/>
              <a:gd name="connsiteY600" fmla="*/ 1955115 h 6858000"/>
              <a:gd name="connsiteX601" fmla="*/ 2241342 w 5989985"/>
              <a:gd name="connsiteY601" fmla="*/ 2009079 h 6858000"/>
              <a:gd name="connsiteX602" fmla="*/ 2199163 w 5989985"/>
              <a:gd name="connsiteY602" fmla="*/ 2012932 h 6858000"/>
              <a:gd name="connsiteX603" fmla="*/ 2196935 w 5989985"/>
              <a:gd name="connsiteY603" fmla="*/ 2068402 h 6858000"/>
              <a:gd name="connsiteX604" fmla="*/ 2156689 w 5989985"/>
              <a:gd name="connsiteY604" fmla="*/ 2070518 h 6858000"/>
              <a:gd name="connsiteX605" fmla="*/ 2094894 w 5989985"/>
              <a:gd name="connsiteY605" fmla="*/ 2073488 h 6858000"/>
              <a:gd name="connsiteX606" fmla="*/ 2097105 w 5989985"/>
              <a:gd name="connsiteY606" fmla="*/ 2080380 h 6858000"/>
              <a:gd name="connsiteX607" fmla="*/ 2097920 w 5989985"/>
              <a:gd name="connsiteY607" fmla="*/ 2081390 h 6858000"/>
              <a:gd name="connsiteX608" fmla="*/ 2101325 w 5989985"/>
              <a:gd name="connsiteY608" fmla="*/ 2093532 h 6858000"/>
              <a:gd name="connsiteX609" fmla="*/ 2097105 w 5989985"/>
              <a:gd name="connsiteY609" fmla="*/ 2080380 h 6858000"/>
              <a:gd name="connsiteX610" fmla="*/ 2091669 w 5989985"/>
              <a:gd name="connsiteY610" fmla="*/ 2073642 h 6858000"/>
              <a:gd name="connsiteX611" fmla="*/ 2094894 w 5989985"/>
              <a:gd name="connsiteY611" fmla="*/ 2073488 h 6858000"/>
              <a:gd name="connsiteX612" fmla="*/ 2082681 w 5989985"/>
              <a:gd name="connsiteY612" fmla="*/ 2035444 h 6858000"/>
              <a:gd name="connsiteX613" fmla="*/ 2099486 w 5989985"/>
              <a:gd name="connsiteY613" fmla="*/ 2009735 h 6858000"/>
              <a:gd name="connsiteX614" fmla="*/ 2161445 w 5989985"/>
              <a:gd name="connsiteY614" fmla="*/ 2036060 h 6858000"/>
              <a:gd name="connsiteX615" fmla="*/ 2096125 w 5989985"/>
              <a:gd name="connsiteY615" fmla="*/ 1962978 h 6858000"/>
              <a:gd name="connsiteX616" fmla="*/ 2094291 w 5989985"/>
              <a:gd name="connsiteY616" fmla="*/ 2009079 h 6858000"/>
              <a:gd name="connsiteX617" fmla="*/ 2048361 w 5989985"/>
              <a:gd name="connsiteY617" fmla="*/ 1975697 h 6858000"/>
              <a:gd name="connsiteX618" fmla="*/ 2079710 w 5989985"/>
              <a:gd name="connsiteY618" fmla="*/ 1979477 h 6858000"/>
              <a:gd name="connsiteX619" fmla="*/ 2071461 w 5989985"/>
              <a:gd name="connsiteY619" fmla="*/ 1922737 h 6858000"/>
              <a:gd name="connsiteX620" fmla="*/ 2150225 w 5989985"/>
              <a:gd name="connsiteY620" fmla="*/ 1923429 h 6858000"/>
              <a:gd name="connsiteX621" fmla="*/ 2088660 w 5989985"/>
              <a:gd name="connsiteY621" fmla="*/ 1887966 h 6858000"/>
              <a:gd name="connsiteX622" fmla="*/ 2105818 w 5989985"/>
              <a:gd name="connsiteY622" fmla="*/ 1852929 h 6858000"/>
              <a:gd name="connsiteX623" fmla="*/ 2149171 w 5989985"/>
              <a:gd name="connsiteY623" fmla="*/ 1821283 h 6858000"/>
              <a:gd name="connsiteX624" fmla="*/ 2063254 w 5989985"/>
              <a:gd name="connsiteY624" fmla="*/ 1866227 h 6858000"/>
              <a:gd name="connsiteX625" fmla="*/ 2082287 w 5989985"/>
              <a:gd name="connsiteY625" fmla="*/ 1785089 h 6858000"/>
              <a:gd name="connsiteX626" fmla="*/ 2205458 w 5989985"/>
              <a:gd name="connsiteY626" fmla="*/ 1726304 h 6858000"/>
              <a:gd name="connsiteX627" fmla="*/ 2225276 w 5989985"/>
              <a:gd name="connsiteY627" fmla="*/ 1756643 h 6858000"/>
              <a:gd name="connsiteX628" fmla="*/ 2186811 w 5989985"/>
              <a:gd name="connsiteY628" fmla="*/ 1798156 h 6858000"/>
              <a:gd name="connsiteX629" fmla="*/ 2146122 w 5989985"/>
              <a:gd name="connsiteY629" fmla="*/ 1765198 h 6858000"/>
              <a:gd name="connsiteX630" fmla="*/ 2173757 w 5989985"/>
              <a:gd name="connsiteY630" fmla="*/ 1731626 h 6858000"/>
              <a:gd name="connsiteX631" fmla="*/ 2205458 w 5989985"/>
              <a:gd name="connsiteY631" fmla="*/ 1726304 h 6858000"/>
              <a:gd name="connsiteX632" fmla="*/ 2123723 w 5989985"/>
              <a:gd name="connsiteY632" fmla="*/ 1669722 h 6858000"/>
              <a:gd name="connsiteX633" fmla="*/ 2164453 w 5989985"/>
              <a:gd name="connsiteY633" fmla="*/ 1702716 h 6858000"/>
              <a:gd name="connsiteX634" fmla="*/ 2074474 w 5989985"/>
              <a:gd name="connsiteY634" fmla="*/ 1719214 h 6858000"/>
              <a:gd name="connsiteX635" fmla="*/ 2135370 w 5989985"/>
              <a:gd name="connsiteY635" fmla="*/ 1773215 h 6858000"/>
              <a:gd name="connsiteX636" fmla="*/ 2052465 w 5989985"/>
              <a:gd name="connsiteY636" fmla="*/ 1744309 h 6858000"/>
              <a:gd name="connsiteX637" fmla="*/ 2066656 w 5989985"/>
              <a:gd name="connsiteY637" fmla="*/ 1783085 h 6858000"/>
              <a:gd name="connsiteX638" fmla="*/ 2034913 w 5989985"/>
              <a:gd name="connsiteY638" fmla="*/ 1788403 h 6858000"/>
              <a:gd name="connsiteX639" fmla="*/ 2021428 w 5989985"/>
              <a:gd name="connsiteY639" fmla="*/ 1731007 h 6858000"/>
              <a:gd name="connsiteX640" fmla="*/ 2075212 w 5989985"/>
              <a:gd name="connsiteY640" fmla="*/ 1700672 h 6858000"/>
              <a:gd name="connsiteX641" fmla="*/ 2055083 w 5989985"/>
              <a:gd name="connsiteY641" fmla="*/ 1679588 h 6858000"/>
              <a:gd name="connsiteX642" fmla="*/ 2112192 w 5989985"/>
              <a:gd name="connsiteY642" fmla="*/ 1696123 h 6858000"/>
              <a:gd name="connsiteX643" fmla="*/ 2123723 w 5989985"/>
              <a:gd name="connsiteY643" fmla="*/ 1669722 h 6858000"/>
              <a:gd name="connsiteX644" fmla="*/ 1173520 w 5989985"/>
              <a:gd name="connsiteY644" fmla="*/ 1652029 h 6858000"/>
              <a:gd name="connsiteX645" fmla="*/ 1136187 w 5989985"/>
              <a:gd name="connsiteY645" fmla="*/ 1665942 h 6858000"/>
              <a:gd name="connsiteX646" fmla="*/ 1155615 w 5989985"/>
              <a:gd name="connsiteY646" fmla="*/ 1705455 h 6858000"/>
              <a:gd name="connsiteX647" fmla="*/ 1138847 w 5989985"/>
              <a:gd name="connsiteY647" fmla="*/ 1731165 h 6858000"/>
              <a:gd name="connsiteX648" fmla="*/ 1124266 w 5989985"/>
              <a:gd name="connsiteY648" fmla="*/ 1701599 h 6858000"/>
              <a:gd name="connsiteX649" fmla="*/ 1117544 w 5989985"/>
              <a:gd name="connsiteY649" fmla="*/ 1737757 h 6858000"/>
              <a:gd name="connsiteX650" fmla="*/ 1122780 w 5989985"/>
              <a:gd name="connsiteY650" fmla="*/ 1738372 h 6858000"/>
              <a:gd name="connsiteX651" fmla="*/ 1137361 w 5989985"/>
              <a:gd name="connsiteY651" fmla="*/ 1768169 h 6858000"/>
              <a:gd name="connsiteX652" fmla="*/ 1253806 w 5989985"/>
              <a:gd name="connsiteY652" fmla="*/ 1745656 h 6858000"/>
              <a:gd name="connsiteX653" fmla="*/ 1173520 w 5989985"/>
              <a:gd name="connsiteY653" fmla="*/ 1652029 h 6858000"/>
              <a:gd name="connsiteX654" fmla="*/ 1795900 w 5989985"/>
              <a:gd name="connsiteY654" fmla="*/ 1617259 h 6858000"/>
              <a:gd name="connsiteX655" fmla="*/ 1788813 w 5989985"/>
              <a:gd name="connsiteY655" fmla="*/ 1636728 h 6858000"/>
              <a:gd name="connsiteX656" fmla="*/ 1803394 w 5989985"/>
              <a:gd name="connsiteY656" fmla="*/ 1666448 h 6858000"/>
              <a:gd name="connsiteX657" fmla="*/ 1820162 w 5989985"/>
              <a:gd name="connsiteY657" fmla="*/ 1640698 h 6858000"/>
              <a:gd name="connsiteX658" fmla="*/ 1795900 w 5989985"/>
              <a:gd name="connsiteY658" fmla="*/ 1617259 h 6858000"/>
              <a:gd name="connsiteX659" fmla="*/ 1306462 w 5989985"/>
              <a:gd name="connsiteY659" fmla="*/ 1613136 h 6858000"/>
              <a:gd name="connsiteX660" fmla="*/ 1336637 w 5989985"/>
              <a:gd name="connsiteY660" fmla="*/ 1644899 h 6858000"/>
              <a:gd name="connsiteX661" fmla="*/ 1306462 w 5989985"/>
              <a:gd name="connsiteY661" fmla="*/ 1613136 h 6858000"/>
              <a:gd name="connsiteX662" fmla="*/ 1747808 w 5989985"/>
              <a:gd name="connsiteY662" fmla="*/ 1613136 h 6858000"/>
              <a:gd name="connsiteX663" fmla="*/ 1720838 w 5989985"/>
              <a:gd name="connsiteY663" fmla="*/ 1628206 h 6858000"/>
              <a:gd name="connsiteX664" fmla="*/ 1778377 w 5989985"/>
              <a:gd name="connsiteY664" fmla="*/ 1635454 h 6858000"/>
              <a:gd name="connsiteX665" fmla="*/ 1747808 w 5989985"/>
              <a:gd name="connsiteY665" fmla="*/ 1613136 h 6858000"/>
              <a:gd name="connsiteX666" fmla="*/ 1889623 w 5989985"/>
              <a:gd name="connsiteY666" fmla="*/ 1612480 h 6858000"/>
              <a:gd name="connsiteX667" fmla="*/ 1862767 w 5989985"/>
              <a:gd name="connsiteY667" fmla="*/ 1627591 h 6858000"/>
              <a:gd name="connsiteX668" fmla="*/ 1913933 w 5989985"/>
              <a:gd name="connsiteY668" fmla="*/ 1661778 h 6858000"/>
              <a:gd name="connsiteX669" fmla="*/ 1889623 w 5989985"/>
              <a:gd name="connsiteY669" fmla="*/ 1612480 h 6858000"/>
              <a:gd name="connsiteX670" fmla="*/ 1590165 w 5989985"/>
              <a:gd name="connsiteY670" fmla="*/ 1611747 h 6858000"/>
              <a:gd name="connsiteX671" fmla="*/ 1636484 w 5989985"/>
              <a:gd name="connsiteY671" fmla="*/ 1636186 h 6858000"/>
              <a:gd name="connsiteX672" fmla="*/ 1590165 w 5989985"/>
              <a:gd name="connsiteY672" fmla="*/ 1611747 h 6858000"/>
              <a:gd name="connsiteX673" fmla="*/ 1512181 w 5989985"/>
              <a:gd name="connsiteY673" fmla="*/ 1592630 h 6858000"/>
              <a:gd name="connsiteX674" fmla="*/ 1531571 w 5989985"/>
              <a:gd name="connsiteY674" fmla="*/ 1632257 h 6858000"/>
              <a:gd name="connsiteX675" fmla="*/ 1532704 w 5989985"/>
              <a:gd name="connsiteY675" fmla="*/ 1604504 h 6858000"/>
              <a:gd name="connsiteX676" fmla="*/ 1512181 w 5989985"/>
              <a:gd name="connsiteY676" fmla="*/ 1592630 h 6858000"/>
              <a:gd name="connsiteX677" fmla="*/ 1564836 w 5989985"/>
              <a:gd name="connsiteY677" fmla="*/ 1590162 h 6858000"/>
              <a:gd name="connsiteX678" fmla="*/ 1553580 w 5989985"/>
              <a:gd name="connsiteY678" fmla="*/ 1607122 h 6858000"/>
              <a:gd name="connsiteX679" fmla="*/ 1584576 w 5989985"/>
              <a:gd name="connsiteY679" fmla="*/ 1620343 h 6858000"/>
              <a:gd name="connsiteX680" fmla="*/ 1564836 w 5989985"/>
              <a:gd name="connsiteY680" fmla="*/ 1590162 h 6858000"/>
              <a:gd name="connsiteX681" fmla="*/ 1465824 w 5989985"/>
              <a:gd name="connsiteY681" fmla="*/ 1568268 h 6858000"/>
              <a:gd name="connsiteX682" fmla="*/ 1495765 w 5989985"/>
              <a:gd name="connsiteY682" fmla="*/ 1609166 h 6858000"/>
              <a:gd name="connsiteX683" fmla="*/ 1465824 w 5989985"/>
              <a:gd name="connsiteY683" fmla="*/ 1568268 h 6858000"/>
              <a:gd name="connsiteX684" fmla="*/ 1429978 w 5989985"/>
              <a:gd name="connsiteY684" fmla="*/ 1545295 h 6858000"/>
              <a:gd name="connsiteX685" fmla="*/ 1424388 w 5989985"/>
              <a:gd name="connsiteY685" fmla="*/ 1553931 h 6858000"/>
              <a:gd name="connsiteX686" fmla="*/ 1431894 w 5989985"/>
              <a:gd name="connsiteY686" fmla="*/ 1628979 h 6858000"/>
              <a:gd name="connsiteX687" fmla="*/ 1440455 w 5989985"/>
              <a:gd name="connsiteY687" fmla="*/ 1546529 h 6858000"/>
              <a:gd name="connsiteX688" fmla="*/ 1429978 w 5989985"/>
              <a:gd name="connsiteY688" fmla="*/ 1545295 h 6858000"/>
              <a:gd name="connsiteX689" fmla="*/ 1977969 w 5989985"/>
              <a:gd name="connsiteY689" fmla="*/ 1515976 h 6858000"/>
              <a:gd name="connsiteX690" fmla="*/ 1992660 w 5989985"/>
              <a:gd name="connsiteY690" fmla="*/ 1532652 h 6858000"/>
              <a:gd name="connsiteX691" fmla="*/ 1965768 w 5989985"/>
              <a:gd name="connsiteY691" fmla="*/ 1547840 h 6858000"/>
              <a:gd name="connsiteX692" fmla="*/ 1977969 w 5989985"/>
              <a:gd name="connsiteY692" fmla="*/ 1515976 h 6858000"/>
              <a:gd name="connsiteX693" fmla="*/ 1931764 w 5989985"/>
              <a:gd name="connsiteY693" fmla="*/ 1488459 h 6858000"/>
              <a:gd name="connsiteX694" fmla="*/ 1947084 w 5989985"/>
              <a:gd name="connsiteY694" fmla="*/ 1489825 h 6858000"/>
              <a:gd name="connsiteX695" fmla="*/ 1935158 w 5989985"/>
              <a:gd name="connsiteY695" fmla="*/ 1525368 h 6858000"/>
              <a:gd name="connsiteX696" fmla="*/ 1920582 w 5989985"/>
              <a:gd name="connsiteY696" fmla="*/ 1495762 h 6858000"/>
              <a:gd name="connsiteX697" fmla="*/ 1931764 w 5989985"/>
              <a:gd name="connsiteY697" fmla="*/ 1488459 h 6858000"/>
              <a:gd name="connsiteX698" fmla="*/ 2092732 w 5989985"/>
              <a:gd name="connsiteY698" fmla="*/ 1414339 h 6858000"/>
              <a:gd name="connsiteX699" fmla="*/ 2102420 w 5989985"/>
              <a:gd name="connsiteY699" fmla="*/ 1416667 h 6858000"/>
              <a:gd name="connsiteX700" fmla="*/ 2075528 w 5989985"/>
              <a:gd name="connsiteY700" fmla="*/ 1431778 h 6858000"/>
              <a:gd name="connsiteX701" fmla="*/ 2092732 w 5989985"/>
              <a:gd name="connsiteY701" fmla="*/ 1414339 h 6858000"/>
              <a:gd name="connsiteX702" fmla="*/ 1357197 w 5989985"/>
              <a:gd name="connsiteY702" fmla="*/ 1396894 h 6858000"/>
              <a:gd name="connsiteX703" fmla="*/ 1329521 w 5989985"/>
              <a:gd name="connsiteY703" fmla="*/ 1430507 h 6858000"/>
              <a:gd name="connsiteX704" fmla="*/ 1376583 w 5989985"/>
              <a:gd name="connsiteY704" fmla="*/ 1436521 h 6858000"/>
              <a:gd name="connsiteX705" fmla="*/ 1357197 w 5989985"/>
              <a:gd name="connsiteY705" fmla="*/ 1396894 h 6858000"/>
              <a:gd name="connsiteX706" fmla="*/ 61175 w 5989985"/>
              <a:gd name="connsiteY706" fmla="*/ 1354415 h 6858000"/>
              <a:gd name="connsiteX707" fmla="*/ 0 w 5989985"/>
              <a:gd name="connsiteY707" fmla="*/ 1439410 h 6858000"/>
              <a:gd name="connsiteX708" fmla="*/ 69071 w 5989985"/>
              <a:gd name="connsiteY708" fmla="*/ 1420289 h 6858000"/>
              <a:gd name="connsiteX709" fmla="*/ 61175 w 5989985"/>
              <a:gd name="connsiteY709" fmla="*/ 1354415 h 6858000"/>
              <a:gd name="connsiteX710" fmla="*/ 109370 w 5989985"/>
              <a:gd name="connsiteY710" fmla="*/ 1332639 h 6858000"/>
              <a:gd name="connsiteX711" fmla="*/ 84784 w 5989985"/>
              <a:gd name="connsiteY711" fmla="*/ 1422296 h 6858000"/>
              <a:gd name="connsiteX712" fmla="*/ 116523 w 5989985"/>
              <a:gd name="connsiteY712" fmla="*/ 1417015 h 6858000"/>
              <a:gd name="connsiteX713" fmla="*/ 103079 w 5989985"/>
              <a:gd name="connsiteY713" fmla="*/ 1359583 h 6858000"/>
              <a:gd name="connsiteX714" fmla="*/ 128055 w 5989985"/>
              <a:gd name="connsiteY714" fmla="*/ 1390614 h 6858000"/>
              <a:gd name="connsiteX715" fmla="*/ 150453 w 5989985"/>
              <a:gd name="connsiteY715" fmla="*/ 1356382 h 6858000"/>
              <a:gd name="connsiteX716" fmla="*/ 109370 w 5989985"/>
              <a:gd name="connsiteY716" fmla="*/ 1332639 h 6858000"/>
              <a:gd name="connsiteX717" fmla="*/ 326666 w 5989985"/>
              <a:gd name="connsiteY717" fmla="*/ 1285805 h 6858000"/>
              <a:gd name="connsiteX718" fmla="*/ 314038 w 5989985"/>
              <a:gd name="connsiteY718" fmla="*/ 1339810 h 6858000"/>
              <a:gd name="connsiteX719" fmla="*/ 372985 w 5989985"/>
              <a:gd name="connsiteY719" fmla="*/ 1310127 h 6858000"/>
              <a:gd name="connsiteX720" fmla="*/ 341242 w 5989985"/>
              <a:gd name="connsiteY720" fmla="*/ 1315484 h 6858000"/>
              <a:gd name="connsiteX721" fmla="*/ 326666 w 5989985"/>
              <a:gd name="connsiteY721" fmla="*/ 1285805 h 6858000"/>
              <a:gd name="connsiteX722" fmla="*/ 1914208 w 5989985"/>
              <a:gd name="connsiteY722" fmla="*/ 1263062 h 6858000"/>
              <a:gd name="connsiteX723" fmla="*/ 1910494 w 5989985"/>
              <a:gd name="connsiteY723" fmla="*/ 1355265 h 6858000"/>
              <a:gd name="connsiteX724" fmla="*/ 1864212 w 5989985"/>
              <a:gd name="connsiteY724" fmla="*/ 1330943 h 6858000"/>
              <a:gd name="connsiteX725" fmla="*/ 1920655 w 5989985"/>
              <a:gd name="connsiteY725" fmla="*/ 1365786 h 6858000"/>
              <a:gd name="connsiteX726" fmla="*/ 1981441 w 5989985"/>
              <a:gd name="connsiteY726" fmla="*/ 1290006 h 6858000"/>
              <a:gd name="connsiteX727" fmla="*/ 1914208 w 5989985"/>
              <a:gd name="connsiteY727" fmla="*/ 1263062 h 6858000"/>
              <a:gd name="connsiteX728" fmla="*/ 2653194 w 5989985"/>
              <a:gd name="connsiteY728" fmla="*/ 1196634 h 6858000"/>
              <a:gd name="connsiteX729" fmla="*/ 2677763 w 5989985"/>
              <a:gd name="connsiteY729" fmla="*/ 1220004 h 6858000"/>
              <a:gd name="connsiteX730" fmla="*/ 2676631 w 5989985"/>
              <a:gd name="connsiteY730" fmla="*/ 1247757 h 6858000"/>
              <a:gd name="connsiteX731" fmla="*/ 2643407 w 5989985"/>
              <a:gd name="connsiteY731" fmla="*/ 1289929 h 6858000"/>
              <a:gd name="connsiteX732" fmla="*/ 2644149 w 5989985"/>
              <a:gd name="connsiteY732" fmla="*/ 1271504 h 6858000"/>
              <a:gd name="connsiteX733" fmla="*/ 2639340 w 5989985"/>
              <a:gd name="connsiteY733" fmla="*/ 1261634 h 6858000"/>
              <a:gd name="connsiteX734" fmla="*/ 2653194 w 5989985"/>
              <a:gd name="connsiteY734" fmla="*/ 1196634 h 6858000"/>
              <a:gd name="connsiteX735" fmla="*/ 470754 w 5989985"/>
              <a:gd name="connsiteY735" fmla="*/ 1181640 h 6858000"/>
              <a:gd name="connsiteX736" fmla="*/ 451437 w 5989985"/>
              <a:gd name="connsiteY736" fmla="*/ 1190211 h 6858000"/>
              <a:gd name="connsiteX737" fmla="*/ 482392 w 5989985"/>
              <a:gd name="connsiteY737" fmla="*/ 1203396 h 6858000"/>
              <a:gd name="connsiteX738" fmla="*/ 470754 w 5989985"/>
              <a:gd name="connsiteY738" fmla="*/ 1181640 h 6858000"/>
              <a:gd name="connsiteX739" fmla="*/ 1714366 w 5989985"/>
              <a:gd name="connsiteY739" fmla="*/ 1175736 h 6858000"/>
              <a:gd name="connsiteX740" fmla="*/ 1743236 w 5989985"/>
              <a:gd name="connsiteY740" fmla="*/ 1204396 h 6858000"/>
              <a:gd name="connsiteX741" fmla="*/ 1764539 w 5989985"/>
              <a:gd name="connsiteY741" fmla="*/ 1197880 h 6858000"/>
              <a:gd name="connsiteX742" fmla="*/ 1739132 w 5989985"/>
              <a:gd name="connsiteY742" fmla="*/ 1176064 h 6858000"/>
              <a:gd name="connsiteX743" fmla="*/ 1714366 w 5989985"/>
              <a:gd name="connsiteY743" fmla="*/ 1175736 h 6858000"/>
              <a:gd name="connsiteX744" fmla="*/ 1786548 w 5989985"/>
              <a:gd name="connsiteY744" fmla="*/ 1172673 h 6858000"/>
              <a:gd name="connsiteX745" fmla="*/ 1779083 w 5989985"/>
              <a:gd name="connsiteY745" fmla="*/ 1227523 h 6858000"/>
              <a:gd name="connsiteX746" fmla="*/ 1868320 w 5989985"/>
              <a:gd name="connsiteY746" fmla="*/ 1229490 h 6858000"/>
              <a:gd name="connsiteX747" fmla="*/ 1786548 w 5989985"/>
              <a:gd name="connsiteY747" fmla="*/ 1172673 h 6858000"/>
              <a:gd name="connsiteX748" fmla="*/ 1613269 w 5989985"/>
              <a:gd name="connsiteY748" fmla="*/ 1169512 h 6858000"/>
              <a:gd name="connsiteX749" fmla="*/ 1632770 w 5989985"/>
              <a:gd name="connsiteY749" fmla="*/ 1209098 h 6858000"/>
              <a:gd name="connsiteX750" fmla="*/ 1613269 w 5989985"/>
              <a:gd name="connsiteY750" fmla="*/ 1169512 h 6858000"/>
              <a:gd name="connsiteX751" fmla="*/ 2086744 w 5989985"/>
              <a:gd name="connsiteY751" fmla="*/ 1154903 h 6858000"/>
              <a:gd name="connsiteX752" fmla="*/ 2090848 w 5989985"/>
              <a:gd name="connsiteY752" fmla="*/ 1183271 h 6858000"/>
              <a:gd name="connsiteX753" fmla="*/ 2117703 w 5989985"/>
              <a:gd name="connsiteY753" fmla="*/ 1168161 h 6858000"/>
              <a:gd name="connsiteX754" fmla="*/ 2095657 w 5989985"/>
              <a:gd name="connsiteY754" fmla="*/ 1193178 h 6858000"/>
              <a:gd name="connsiteX755" fmla="*/ 2059893 w 5989985"/>
              <a:gd name="connsiteY755" fmla="*/ 1170127 h 6858000"/>
              <a:gd name="connsiteX756" fmla="*/ 2086744 w 5989985"/>
              <a:gd name="connsiteY756" fmla="*/ 1154903 h 6858000"/>
              <a:gd name="connsiteX757" fmla="*/ 1518537 w 5989985"/>
              <a:gd name="connsiteY757" fmla="*/ 1138983 h 6858000"/>
              <a:gd name="connsiteX758" fmla="*/ 1498696 w 5989985"/>
              <a:gd name="connsiteY758" fmla="*/ 1145842 h 6858000"/>
              <a:gd name="connsiteX759" fmla="*/ 1535244 w 5989985"/>
              <a:gd name="connsiteY759" fmla="*/ 1150391 h 6858000"/>
              <a:gd name="connsiteX760" fmla="*/ 1518537 w 5989985"/>
              <a:gd name="connsiteY760" fmla="*/ 1138983 h 6858000"/>
              <a:gd name="connsiteX761" fmla="*/ 1478447 w 5989985"/>
              <a:gd name="connsiteY761" fmla="*/ 1124799 h 6858000"/>
              <a:gd name="connsiteX762" fmla="*/ 1470630 w 5989985"/>
              <a:gd name="connsiteY762" fmla="*/ 1188706 h 6858000"/>
              <a:gd name="connsiteX763" fmla="*/ 1478447 w 5989985"/>
              <a:gd name="connsiteY763" fmla="*/ 1124799 h 6858000"/>
              <a:gd name="connsiteX764" fmla="*/ 314858 w 5989985"/>
              <a:gd name="connsiteY764" fmla="*/ 1112683 h 6858000"/>
              <a:gd name="connsiteX765" fmla="*/ 285611 w 5989985"/>
              <a:gd name="connsiteY765" fmla="*/ 1115301 h 6858000"/>
              <a:gd name="connsiteX766" fmla="*/ 173205 w 5989985"/>
              <a:gd name="connsiteY766" fmla="*/ 1183000 h 6858000"/>
              <a:gd name="connsiteX767" fmla="*/ 181412 w 5989985"/>
              <a:gd name="connsiteY767" fmla="*/ 1239740 h 6858000"/>
              <a:gd name="connsiteX768" fmla="*/ 131026 w 5989985"/>
              <a:gd name="connsiteY768" fmla="*/ 1316832 h 6858000"/>
              <a:gd name="connsiteX769" fmla="*/ 178051 w 5989985"/>
              <a:gd name="connsiteY769" fmla="*/ 1322769 h 6858000"/>
              <a:gd name="connsiteX770" fmla="*/ 166089 w 5989985"/>
              <a:gd name="connsiteY770" fmla="*/ 1358271 h 6858000"/>
              <a:gd name="connsiteX771" fmla="*/ 377795 w 5989985"/>
              <a:gd name="connsiteY771" fmla="*/ 1190211 h 6858000"/>
              <a:gd name="connsiteX772" fmla="*/ 314858 w 5989985"/>
              <a:gd name="connsiteY772" fmla="*/ 1112683 h 6858000"/>
              <a:gd name="connsiteX773" fmla="*/ 2709112 w 5989985"/>
              <a:gd name="connsiteY773" fmla="*/ 1094116 h 6858000"/>
              <a:gd name="connsiteX774" fmla="*/ 2712867 w 5989985"/>
              <a:gd name="connsiteY774" fmla="*/ 1131735 h 6858000"/>
              <a:gd name="connsiteX775" fmla="*/ 2686324 w 5989985"/>
              <a:gd name="connsiteY775" fmla="*/ 1137595 h 6858000"/>
              <a:gd name="connsiteX776" fmla="*/ 2709112 w 5989985"/>
              <a:gd name="connsiteY776" fmla="*/ 1094116 h 6858000"/>
              <a:gd name="connsiteX777" fmla="*/ 2105039 w 5989985"/>
              <a:gd name="connsiteY777" fmla="*/ 1092343 h 6858000"/>
              <a:gd name="connsiteX778" fmla="*/ 2124113 w 5989985"/>
              <a:gd name="connsiteY778" fmla="*/ 1140986 h 6858000"/>
              <a:gd name="connsiteX779" fmla="*/ 2098317 w 5989985"/>
              <a:gd name="connsiteY779" fmla="*/ 1128615 h 6858000"/>
              <a:gd name="connsiteX780" fmla="*/ 2114732 w 5989985"/>
              <a:gd name="connsiteY780" fmla="*/ 1112116 h 6858000"/>
              <a:gd name="connsiteX781" fmla="*/ 2105039 w 5989985"/>
              <a:gd name="connsiteY781" fmla="*/ 1092343 h 6858000"/>
              <a:gd name="connsiteX782" fmla="*/ 2190176 w 5989985"/>
              <a:gd name="connsiteY782" fmla="*/ 1065902 h 6858000"/>
              <a:gd name="connsiteX783" fmla="*/ 2220039 w 5989985"/>
              <a:gd name="connsiteY783" fmla="*/ 1106799 h 6858000"/>
              <a:gd name="connsiteX784" fmla="*/ 2190176 w 5989985"/>
              <a:gd name="connsiteY784" fmla="*/ 1065902 h 6858000"/>
              <a:gd name="connsiteX785" fmla="*/ 2080633 w 5989985"/>
              <a:gd name="connsiteY785" fmla="*/ 1064287 h 6858000"/>
              <a:gd name="connsiteX786" fmla="*/ 2089715 w 5989985"/>
              <a:gd name="connsiteY786" fmla="*/ 1081126 h 6858000"/>
              <a:gd name="connsiteX787" fmla="*/ 2056844 w 5989985"/>
              <a:gd name="connsiteY787" fmla="*/ 1114042 h 6858000"/>
              <a:gd name="connsiteX788" fmla="*/ 2080633 w 5989985"/>
              <a:gd name="connsiteY788" fmla="*/ 1064287 h 6858000"/>
              <a:gd name="connsiteX789" fmla="*/ 2658336 w 5989985"/>
              <a:gd name="connsiteY789" fmla="*/ 1050637 h 6858000"/>
              <a:gd name="connsiteX790" fmla="*/ 2636291 w 5989985"/>
              <a:gd name="connsiteY790" fmla="*/ 1075654 h 6858000"/>
              <a:gd name="connsiteX791" fmla="*/ 2667680 w 5989985"/>
              <a:gd name="connsiteY791" fmla="*/ 1079624 h 6858000"/>
              <a:gd name="connsiteX792" fmla="*/ 2658336 w 5989985"/>
              <a:gd name="connsiteY792" fmla="*/ 1050637 h 6858000"/>
              <a:gd name="connsiteX793" fmla="*/ 568231 w 5989985"/>
              <a:gd name="connsiteY793" fmla="*/ 1028744 h 6858000"/>
              <a:gd name="connsiteX794" fmla="*/ 530591 w 5989985"/>
              <a:gd name="connsiteY794" fmla="*/ 1051717 h 6858000"/>
              <a:gd name="connsiteX795" fmla="*/ 555530 w 5989985"/>
              <a:gd name="connsiteY795" fmla="*/ 1082748 h 6858000"/>
              <a:gd name="connsiteX796" fmla="*/ 512571 w 5989985"/>
              <a:gd name="connsiteY796" fmla="*/ 1105180 h 6858000"/>
              <a:gd name="connsiteX797" fmla="*/ 492832 w 5989985"/>
              <a:gd name="connsiteY797" fmla="*/ 1204784 h 6858000"/>
              <a:gd name="connsiteX798" fmla="*/ 553339 w 5989985"/>
              <a:gd name="connsiteY798" fmla="*/ 1138097 h 6858000"/>
              <a:gd name="connsiteX799" fmla="*/ 573119 w 5989985"/>
              <a:gd name="connsiteY799" fmla="*/ 1168436 h 6858000"/>
              <a:gd name="connsiteX800" fmla="*/ 626554 w 5989985"/>
              <a:gd name="connsiteY800" fmla="*/ 1147348 h 6858000"/>
              <a:gd name="connsiteX801" fmla="*/ 643322 w 5989985"/>
              <a:gd name="connsiteY801" fmla="*/ 1121561 h 6858000"/>
              <a:gd name="connsiteX802" fmla="*/ 634372 w 5989985"/>
              <a:gd name="connsiteY802" fmla="*/ 1083400 h 6858000"/>
              <a:gd name="connsiteX803" fmla="*/ 661186 w 5989985"/>
              <a:gd name="connsiteY803" fmla="*/ 1068253 h 6858000"/>
              <a:gd name="connsiteX804" fmla="*/ 568231 w 5989985"/>
              <a:gd name="connsiteY804" fmla="*/ 1028744 h 6858000"/>
              <a:gd name="connsiteX805" fmla="*/ 2580668 w 5989985"/>
              <a:gd name="connsiteY805" fmla="*/ 1022346 h 6858000"/>
              <a:gd name="connsiteX806" fmla="*/ 2569489 w 5989985"/>
              <a:gd name="connsiteY806" fmla="*/ 1039342 h 6858000"/>
              <a:gd name="connsiteX807" fmla="*/ 2583327 w 5989985"/>
              <a:gd name="connsiteY807" fmla="*/ 1087564 h 6858000"/>
              <a:gd name="connsiteX808" fmla="*/ 2600838 w 5989985"/>
              <a:gd name="connsiteY808" fmla="*/ 1043393 h 6858000"/>
              <a:gd name="connsiteX809" fmla="*/ 2580668 w 5989985"/>
              <a:gd name="connsiteY809" fmla="*/ 1022346 h 6858000"/>
              <a:gd name="connsiteX810" fmla="*/ 2140668 w 5989985"/>
              <a:gd name="connsiteY810" fmla="*/ 1012747 h 6858000"/>
              <a:gd name="connsiteX811" fmla="*/ 2160272 w 5989985"/>
              <a:gd name="connsiteY811" fmla="*/ 1024964 h 6858000"/>
              <a:gd name="connsiteX812" fmla="*/ 2128221 w 5989985"/>
              <a:gd name="connsiteY812" fmla="*/ 1039650 h 6858000"/>
              <a:gd name="connsiteX813" fmla="*/ 2140668 w 5989985"/>
              <a:gd name="connsiteY813" fmla="*/ 1012747 h 6858000"/>
              <a:gd name="connsiteX814" fmla="*/ 2298762 w 5989985"/>
              <a:gd name="connsiteY814" fmla="*/ 977556 h 6858000"/>
              <a:gd name="connsiteX815" fmla="*/ 2312916 w 5989985"/>
              <a:gd name="connsiteY815" fmla="*/ 1016445 h 6858000"/>
              <a:gd name="connsiteX816" fmla="*/ 2298762 w 5989985"/>
              <a:gd name="connsiteY816" fmla="*/ 977556 h 6858000"/>
              <a:gd name="connsiteX817" fmla="*/ 2649386 w 5989985"/>
              <a:gd name="connsiteY817" fmla="*/ 955950 h 6858000"/>
              <a:gd name="connsiteX818" fmla="*/ 2666507 w 5989985"/>
              <a:gd name="connsiteY818" fmla="*/ 977515 h 6858000"/>
              <a:gd name="connsiteX819" fmla="*/ 2634846 w 5989985"/>
              <a:gd name="connsiteY819" fmla="*/ 982756 h 6858000"/>
              <a:gd name="connsiteX820" fmla="*/ 2649386 w 5989985"/>
              <a:gd name="connsiteY820" fmla="*/ 955950 h 6858000"/>
              <a:gd name="connsiteX821" fmla="*/ 2004898 w 5989985"/>
              <a:gd name="connsiteY821" fmla="*/ 940875 h 6858000"/>
              <a:gd name="connsiteX822" fmla="*/ 1984059 w 5989985"/>
              <a:gd name="connsiteY822" fmla="*/ 965759 h 6858000"/>
              <a:gd name="connsiteX823" fmla="*/ 2026238 w 5989985"/>
              <a:gd name="connsiteY823" fmla="*/ 961866 h 6858000"/>
              <a:gd name="connsiteX824" fmla="*/ 2004898 w 5989985"/>
              <a:gd name="connsiteY824" fmla="*/ 940875 h 6858000"/>
              <a:gd name="connsiteX825" fmla="*/ 2511995 w 5989985"/>
              <a:gd name="connsiteY825" fmla="*/ 902390 h 6858000"/>
              <a:gd name="connsiteX826" fmla="*/ 2515356 w 5989985"/>
              <a:gd name="connsiteY826" fmla="*/ 949301 h 6858000"/>
              <a:gd name="connsiteX827" fmla="*/ 2567655 w 5989985"/>
              <a:gd name="connsiteY827" fmla="*/ 955776 h 6858000"/>
              <a:gd name="connsiteX828" fmla="*/ 2511995 w 5989985"/>
              <a:gd name="connsiteY828" fmla="*/ 902390 h 6858000"/>
              <a:gd name="connsiteX829" fmla="*/ 2444619 w 5989985"/>
              <a:gd name="connsiteY829" fmla="*/ 895616 h 6858000"/>
              <a:gd name="connsiteX830" fmla="*/ 2405161 w 5989985"/>
              <a:gd name="connsiteY830" fmla="*/ 944594 h 6858000"/>
              <a:gd name="connsiteX831" fmla="*/ 2367480 w 5989985"/>
              <a:gd name="connsiteY831" fmla="*/ 967686 h 6858000"/>
              <a:gd name="connsiteX832" fmla="*/ 2453319 w 5989985"/>
              <a:gd name="connsiteY832" fmla="*/ 922855 h 6858000"/>
              <a:gd name="connsiteX833" fmla="*/ 2444619 w 5989985"/>
              <a:gd name="connsiteY833" fmla="*/ 895616 h 6858000"/>
              <a:gd name="connsiteX834" fmla="*/ 2355247 w 5989985"/>
              <a:gd name="connsiteY834" fmla="*/ 882654 h 6858000"/>
              <a:gd name="connsiteX835" fmla="*/ 2305566 w 5989985"/>
              <a:gd name="connsiteY835" fmla="*/ 941361 h 6858000"/>
              <a:gd name="connsiteX836" fmla="*/ 2311508 w 5989985"/>
              <a:gd name="connsiteY836" fmla="*/ 923551 h 6858000"/>
              <a:gd name="connsiteX837" fmla="*/ 2273434 w 5989985"/>
              <a:gd name="connsiteY837" fmla="*/ 955853 h 6858000"/>
              <a:gd name="connsiteX838" fmla="*/ 2271948 w 5989985"/>
              <a:gd name="connsiteY838" fmla="*/ 992780 h 6858000"/>
              <a:gd name="connsiteX839" fmla="*/ 2307795 w 5989985"/>
              <a:gd name="connsiteY839" fmla="*/ 1015830 h 6858000"/>
              <a:gd name="connsiteX840" fmla="*/ 2301421 w 5989985"/>
              <a:gd name="connsiteY840" fmla="*/ 1042851 h 6858000"/>
              <a:gd name="connsiteX841" fmla="*/ 2279766 w 5989985"/>
              <a:gd name="connsiteY841" fmla="*/ 1058694 h 6858000"/>
              <a:gd name="connsiteX842" fmla="*/ 2259206 w 5989985"/>
              <a:gd name="connsiteY842" fmla="*/ 1046784 h 6858000"/>
              <a:gd name="connsiteX843" fmla="*/ 2241305 w 5989985"/>
              <a:gd name="connsiteY843" fmla="*/ 1100170 h 6858000"/>
              <a:gd name="connsiteX844" fmla="*/ 2272691 w 5989985"/>
              <a:gd name="connsiteY844" fmla="*/ 1104140 h 6858000"/>
              <a:gd name="connsiteX845" fmla="*/ 2289812 w 5989985"/>
              <a:gd name="connsiteY845" fmla="*/ 1069256 h 6858000"/>
              <a:gd name="connsiteX846" fmla="*/ 2282737 w 5989985"/>
              <a:gd name="connsiteY846" fmla="*/ 1114738 h 6858000"/>
              <a:gd name="connsiteX847" fmla="*/ 2309945 w 5989985"/>
              <a:gd name="connsiteY847" fmla="*/ 1090340 h 6858000"/>
              <a:gd name="connsiteX848" fmla="*/ 2295052 w 5989985"/>
              <a:gd name="connsiteY848" fmla="*/ 1069908 h 6858000"/>
              <a:gd name="connsiteX849" fmla="*/ 2333985 w 5989985"/>
              <a:gd name="connsiteY849" fmla="*/ 1019068 h 6858000"/>
              <a:gd name="connsiteX850" fmla="*/ 2359314 w 5989985"/>
              <a:gd name="connsiteY850" fmla="*/ 1040848 h 6858000"/>
              <a:gd name="connsiteX851" fmla="*/ 2340629 w 5989985"/>
              <a:gd name="connsiteY851" fmla="*/ 982833 h 6858000"/>
              <a:gd name="connsiteX852" fmla="*/ 2324641 w 5989985"/>
              <a:gd name="connsiteY852" fmla="*/ 990157 h 6858000"/>
              <a:gd name="connsiteX853" fmla="*/ 2321239 w 5989985"/>
              <a:gd name="connsiteY853" fmla="*/ 943247 h 6858000"/>
              <a:gd name="connsiteX854" fmla="*/ 2356379 w 5989985"/>
              <a:gd name="connsiteY854" fmla="*/ 984840 h 6858000"/>
              <a:gd name="connsiteX855" fmla="*/ 2368305 w 5989985"/>
              <a:gd name="connsiteY855" fmla="*/ 949183 h 6858000"/>
              <a:gd name="connsiteX856" fmla="*/ 2352981 w 5989985"/>
              <a:gd name="connsiteY856" fmla="*/ 938006 h 6858000"/>
              <a:gd name="connsiteX857" fmla="*/ 2374596 w 5989985"/>
              <a:gd name="connsiteY857" fmla="*/ 922163 h 6858000"/>
              <a:gd name="connsiteX858" fmla="*/ 2355247 w 5989985"/>
              <a:gd name="connsiteY858" fmla="*/ 882654 h 6858000"/>
              <a:gd name="connsiteX859" fmla="*/ 2052994 w 5989985"/>
              <a:gd name="connsiteY859" fmla="*/ 879708 h 6858000"/>
              <a:gd name="connsiteX860" fmla="*/ 2018383 w 5989985"/>
              <a:gd name="connsiteY860" fmla="*/ 895798 h 6858000"/>
              <a:gd name="connsiteX861" fmla="*/ 2081159 w 5989985"/>
              <a:gd name="connsiteY861" fmla="*/ 903742 h 6858000"/>
              <a:gd name="connsiteX862" fmla="*/ 2052994 w 5989985"/>
              <a:gd name="connsiteY862" fmla="*/ 879708 h 6858000"/>
              <a:gd name="connsiteX863" fmla="*/ 2403323 w 5989985"/>
              <a:gd name="connsiteY863" fmla="*/ 861028 h 6858000"/>
              <a:gd name="connsiteX864" fmla="*/ 2407000 w 5989985"/>
              <a:gd name="connsiteY864" fmla="*/ 898380 h 6858000"/>
              <a:gd name="connsiteX865" fmla="*/ 2403323 w 5989985"/>
              <a:gd name="connsiteY865" fmla="*/ 861028 h 6858000"/>
              <a:gd name="connsiteX866" fmla="*/ 2415958 w 5989985"/>
              <a:gd name="connsiteY866" fmla="*/ 801574 h 6858000"/>
              <a:gd name="connsiteX867" fmla="*/ 2400392 w 5989985"/>
              <a:gd name="connsiteY867" fmla="*/ 804866 h 6858000"/>
              <a:gd name="connsiteX868" fmla="*/ 2414542 w 5989985"/>
              <a:gd name="connsiteY868" fmla="*/ 843720 h 6858000"/>
              <a:gd name="connsiteX869" fmla="*/ 2430215 w 5989985"/>
              <a:gd name="connsiteY869" fmla="*/ 845763 h 6858000"/>
              <a:gd name="connsiteX870" fmla="*/ 2425368 w 5989985"/>
              <a:gd name="connsiteY870" fmla="*/ 835897 h 6858000"/>
              <a:gd name="connsiteX871" fmla="*/ 2415958 w 5989985"/>
              <a:gd name="connsiteY871" fmla="*/ 801574 h 6858000"/>
              <a:gd name="connsiteX872" fmla="*/ 2539236 w 5989985"/>
              <a:gd name="connsiteY872" fmla="*/ 748207 h 6858000"/>
              <a:gd name="connsiteX873" fmla="*/ 2536696 w 5989985"/>
              <a:gd name="connsiteY873" fmla="*/ 812846 h 6858000"/>
              <a:gd name="connsiteX874" fmla="*/ 2511601 w 5989985"/>
              <a:gd name="connsiteY874" fmla="*/ 781815 h 6858000"/>
              <a:gd name="connsiteX875" fmla="*/ 2539236 w 5989985"/>
              <a:gd name="connsiteY875" fmla="*/ 748207 h 6858000"/>
              <a:gd name="connsiteX876" fmla="*/ 2417156 w 5989985"/>
              <a:gd name="connsiteY876" fmla="*/ 739012 h 6858000"/>
              <a:gd name="connsiteX877" fmla="*/ 2401841 w 5989985"/>
              <a:gd name="connsiteY877" fmla="*/ 768020 h 6858000"/>
              <a:gd name="connsiteX878" fmla="*/ 2412979 w 5989985"/>
              <a:gd name="connsiteY878" fmla="*/ 750829 h 6858000"/>
              <a:gd name="connsiteX879" fmla="*/ 2433970 w 5989985"/>
              <a:gd name="connsiteY879" fmla="*/ 753488 h 6858000"/>
              <a:gd name="connsiteX880" fmla="*/ 2417156 w 5989985"/>
              <a:gd name="connsiteY880" fmla="*/ 739012 h 6858000"/>
              <a:gd name="connsiteX881" fmla="*/ 2593020 w 5989985"/>
              <a:gd name="connsiteY881" fmla="*/ 458071 h 6858000"/>
              <a:gd name="connsiteX882" fmla="*/ 2613149 w 5989985"/>
              <a:gd name="connsiteY882" fmla="*/ 479231 h 6858000"/>
              <a:gd name="connsiteX883" fmla="*/ 2591498 w 5989985"/>
              <a:gd name="connsiteY883" fmla="*/ 495152 h 6858000"/>
              <a:gd name="connsiteX884" fmla="*/ 2593020 w 5989985"/>
              <a:gd name="connsiteY884" fmla="*/ 458071 h 6858000"/>
              <a:gd name="connsiteX885" fmla="*/ 2359195 w 5989985"/>
              <a:gd name="connsiteY885" fmla="*/ 391735 h 6858000"/>
              <a:gd name="connsiteX886" fmla="*/ 2341290 w 5989985"/>
              <a:gd name="connsiteY886" fmla="*/ 445044 h 6858000"/>
              <a:gd name="connsiteX887" fmla="*/ 2368182 w 5989985"/>
              <a:gd name="connsiteY887" fmla="*/ 429779 h 6858000"/>
              <a:gd name="connsiteX888" fmla="*/ 2359195 w 5989985"/>
              <a:gd name="connsiteY888" fmla="*/ 391735 h 6858000"/>
              <a:gd name="connsiteX889" fmla="*/ 2381006 w 5989985"/>
              <a:gd name="connsiteY889" fmla="*/ 387049 h 6858000"/>
              <a:gd name="connsiteX890" fmla="*/ 2364431 w 5989985"/>
              <a:gd name="connsiteY890" fmla="*/ 392314 h 6858000"/>
              <a:gd name="connsiteX891" fmla="*/ 2390190 w 5989985"/>
              <a:gd name="connsiteY891" fmla="*/ 404803 h 6858000"/>
              <a:gd name="connsiteX892" fmla="*/ 2381006 w 5989985"/>
              <a:gd name="connsiteY892" fmla="*/ 387049 h 6858000"/>
              <a:gd name="connsiteX893" fmla="*/ 1566203 w 5989985"/>
              <a:gd name="connsiteY893" fmla="*/ 384447 h 6858000"/>
              <a:gd name="connsiteX894" fmla="*/ 1543845 w 5989985"/>
              <a:gd name="connsiteY894" fmla="*/ 418829 h 6858000"/>
              <a:gd name="connsiteX895" fmla="*/ 1541576 w 5989985"/>
              <a:gd name="connsiteY895" fmla="*/ 474145 h 6858000"/>
              <a:gd name="connsiteX896" fmla="*/ 1562411 w 5989985"/>
              <a:gd name="connsiteY896" fmla="*/ 476840 h 6858000"/>
              <a:gd name="connsiteX897" fmla="*/ 1588950 w 5989985"/>
              <a:gd name="connsiteY897" fmla="*/ 470867 h 6858000"/>
              <a:gd name="connsiteX898" fmla="*/ 1595713 w 5989985"/>
              <a:gd name="connsiteY898" fmla="*/ 434708 h 6858000"/>
              <a:gd name="connsiteX899" fmla="*/ 1566203 w 5989985"/>
              <a:gd name="connsiteY899" fmla="*/ 384447 h 6858000"/>
              <a:gd name="connsiteX900" fmla="*/ 2731078 w 5989985"/>
              <a:gd name="connsiteY900" fmla="*/ 363006 h 6858000"/>
              <a:gd name="connsiteX901" fmla="*/ 2717283 w 5989985"/>
              <a:gd name="connsiteY901" fmla="*/ 371688 h 6858000"/>
              <a:gd name="connsiteX902" fmla="*/ 2731786 w 5989985"/>
              <a:gd name="connsiteY902" fmla="*/ 401448 h 6858000"/>
              <a:gd name="connsiteX903" fmla="*/ 2727017 w 5989985"/>
              <a:gd name="connsiteY903" fmla="*/ 391541 h 6858000"/>
              <a:gd name="connsiteX904" fmla="*/ 2752736 w 5989985"/>
              <a:gd name="connsiteY904" fmla="*/ 404066 h 6858000"/>
              <a:gd name="connsiteX905" fmla="*/ 2748377 w 5989985"/>
              <a:gd name="connsiteY905" fmla="*/ 368033 h 6858000"/>
              <a:gd name="connsiteX906" fmla="*/ 2731078 w 5989985"/>
              <a:gd name="connsiteY906" fmla="*/ 363006 h 6858000"/>
              <a:gd name="connsiteX907" fmla="*/ 2549398 w 5989985"/>
              <a:gd name="connsiteY907" fmla="*/ 305724 h 6858000"/>
              <a:gd name="connsiteX908" fmla="*/ 2546311 w 5989985"/>
              <a:gd name="connsiteY908" fmla="*/ 313215 h 6858000"/>
              <a:gd name="connsiteX909" fmla="*/ 2550846 w 5989985"/>
              <a:gd name="connsiteY909" fmla="*/ 332373 h 6858000"/>
              <a:gd name="connsiteX910" fmla="*/ 2597514 w 5989985"/>
              <a:gd name="connsiteY910" fmla="*/ 347403 h 6858000"/>
              <a:gd name="connsiteX911" fmla="*/ 2546389 w 5989985"/>
              <a:gd name="connsiteY911" fmla="*/ 443000 h 6858000"/>
              <a:gd name="connsiteX912" fmla="*/ 2525008 w 5989985"/>
              <a:gd name="connsiteY912" fmla="*/ 319844 h 6858000"/>
              <a:gd name="connsiteX913" fmla="*/ 2542507 w 5989985"/>
              <a:gd name="connsiteY913" fmla="*/ 307408 h 6858000"/>
              <a:gd name="connsiteX914" fmla="*/ 2549398 w 5989985"/>
              <a:gd name="connsiteY914" fmla="*/ 305724 h 6858000"/>
              <a:gd name="connsiteX915" fmla="*/ 2615694 w 5989985"/>
              <a:gd name="connsiteY915" fmla="*/ 284766 h 6858000"/>
              <a:gd name="connsiteX916" fmla="*/ 2638950 w 5989985"/>
              <a:gd name="connsiteY916" fmla="*/ 361898 h 6858000"/>
              <a:gd name="connsiteX917" fmla="*/ 2615694 w 5989985"/>
              <a:gd name="connsiteY917" fmla="*/ 284766 h 6858000"/>
              <a:gd name="connsiteX918" fmla="*/ 2670793 w 5989985"/>
              <a:gd name="connsiteY918" fmla="*/ 282099 h 6858000"/>
              <a:gd name="connsiteX919" fmla="*/ 2678822 w 5989985"/>
              <a:gd name="connsiteY919" fmla="*/ 283418 h 6858000"/>
              <a:gd name="connsiteX920" fmla="*/ 2816960 w 5989985"/>
              <a:gd name="connsiteY920" fmla="*/ 375002 h 6858000"/>
              <a:gd name="connsiteX921" fmla="*/ 2763249 w 5989985"/>
              <a:gd name="connsiteY921" fmla="*/ 405300 h 6858000"/>
              <a:gd name="connsiteX922" fmla="*/ 2793429 w 5989985"/>
              <a:gd name="connsiteY922" fmla="*/ 437023 h 6858000"/>
              <a:gd name="connsiteX923" fmla="*/ 2750901 w 5989985"/>
              <a:gd name="connsiteY923" fmla="*/ 450131 h 6858000"/>
              <a:gd name="connsiteX924" fmla="*/ 2678822 w 5989985"/>
              <a:gd name="connsiteY924" fmla="*/ 413317 h 6858000"/>
              <a:gd name="connsiteX925" fmla="*/ 2657167 w 5989985"/>
              <a:gd name="connsiteY925" fmla="*/ 299262 h 6858000"/>
              <a:gd name="connsiteX926" fmla="*/ 2670793 w 5989985"/>
              <a:gd name="connsiteY926" fmla="*/ 282099 h 6858000"/>
              <a:gd name="connsiteX927" fmla="*/ 2551010 w 5989985"/>
              <a:gd name="connsiteY927" fmla="*/ 210373 h 6858000"/>
              <a:gd name="connsiteX928" fmla="*/ 2560892 w 5989985"/>
              <a:gd name="connsiteY928" fmla="*/ 212996 h 6858000"/>
              <a:gd name="connsiteX929" fmla="*/ 2563432 w 5989985"/>
              <a:gd name="connsiteY929" fmla="*/ 278178 h 6858000"/>
              <a:gd name="connsiteX930" fmla="*/ 2529071 w 5989985"/>
              <a:gd name="connsiteY930" fmla="*/ 218237 h 6858000"/>
              <a:gd name="connsiteX931" fmla="*/ 2551010 w 5989985"/>
              <a:gd name="connsiteY931" fmla="*/ 210373 h 6858000"/>
              <a:gd name="connsiteX932" fmla="*/ 2758267 w 5989985"/>
              <a:gd name="connsiteY932" fmla="*/ 206467 h 6858000"/>
              <a:gd name="connsiteX933" fmla="*/ 2770287 w 5989985"/>
              <a:gd name="connsiteY933" fmla="*/ 230110 h 6858000"/>
              <a:gd name="connsiteX934" fmla="*/ 2739681 w 5989985"/>
              <a:gd name="connsiteY934" fmla="*/ 207715 h 6858000"/>
              <a:gd name="connsiteX935" fmla="*/ 2758267 w 5989985"/>
              <a:gd name="connsiteY935" fmla="*/ 206467 h 6858000"/>
              <a:gd name="connsiteX936" fmla="*/ 2671706 w 5989985"/>
              <a:gd name="connsiteY936" fmla="*/ 199196 h 6858000"/>
              <a:gd name="connsiteX937" fmla="*/ 2706769 w 5989985"/>
              <a:gd name="connsiteY937" fmla="*/ 240518 h 6858000"/>
              <a:gd name="connsiteX938" fmla="*/ 2671706 w 5989985"/>
              <a:gd name="connsiteY938" fmla="*/ 199196 h 6858000"/>
              <a:gd name="connsiteX939" fmla="*/ 3029015 w 5989985"/>
              <a:gd name="connsiteY939" fmla="*/ 197731 h 6858000"/>
              <a:gd name="connsiteX940" fmla="*/ 3048009 w 5989985"/>
              <a:gd name="connsiteY940" fmla="*/ 200109 h 6858000"/>
              <a:gd name="connsiteX941" fmla="*/ 3048009 w 5989985"/>
              <a:gd name="connsiteY941" fmla="*/ 213518 h 6858000"/>
              <a:gd name="connsiteX942" fmla="*/ 3047038 w 5989985"/>
              <a:gd name="connsiteY942" fmla="*/ 220048 h 6858000"/>
              <a:gd name="connsiteX943" fmla="*/ 3029015 w 5989985"/>
              <a:gd name="connsiteY943" fmla="*/ 197731 h 6858000"/>
              <a:gd name="connsiteX944" fmla="*/ 1908499 w 5989985"/>
              <a:gd name="connsiteY944" fmla="*/ 178351 h 6858000"/>
              <a:gd name="connsiteX945" fmla="*/ 1899981 w 5989985"/>
              <a:gd name="connsiteY945" fmla="*/ 185474 h 6858000"/>
              <a:gd name="connsiteX946" fmla="*/ 1935823 w 5989985"/>
              <a:gd name="connsiteY946" fmla="*/ 208447 h 6858000"/>
              <a:gd name="connsiteX947" fmla="*/ 1920028 w 5989985"/>
              <a:gd name="connsiteY947" fmla="*/ 182969 h 6858000"/>
              <a:gd name="connsiteX948" fmla="*/ 1908499 w 5989985"/>
              <a:gd name="connsiteY948" fmla="*/ 178351 h 6858000"/>
              <a:gd name="connsiteX949" fmla="*/ 2515976 w 5989985"/>
              <a:gd name="connsiteY949" fmla="*/ 151630 h 6858000"/>
              <a:gd name="connsiteX950" fmla="*/ 2531689 w 5989985"/>
              <a:gd name="connsiteY950" fmla="*/ 153674 h 6858000"/>
              <a:gd name="connsiteX951" fmla="*/ 2529814 w 5989985"/>
              <a:gd name="connsiteY951" fmla="*/ 199734 h 6858000"/>
              <a:gd name="connsiteX952" fmla="*/ 2509254 w 5989985"/>
              <a:gd name="connsiteY952" fmla="*/ 187902 h 6858000"/>
              <a:gd name="connsiteX953" fmla="*/ 2515976 w 5989985"/>
              <a:gd name="connsiteY953" fmla="*/ 151630 h 6858000"/>
              <a:gd name="connsiteX954" fmla="*/ 2848506 w 5989985"/>
              <a:gd name="connsiteY954" fmla="*/ 128668 h 6858000"/>
              <a:gd name="connsiteX955" fmla="*/ 2862848 w 5989985"/>
              <a:gd name="connsiteY955" fmla="*/ 148931 h 6858000"/>
              <a:gd name="connsiteX956" fmla="*/ 2836387 w 5989985"/>
              <a:gd name="connsiteY956" fmla="*/ 154831 h 6858000"/>
              <a:gd name="connsiteX957" fmla="*/ 2848506 w 5989985"/>
              <a:gd name="connsiteY957" fmla="*/ 128668 h 6858000"/>
              <a:gd name="connsiteX958" fmla="*/ 2779981 w 5989985"/>
              <a:gd name="connsiteY958" fmla="*/ 119944 h 6858000"/>
              <a:gd name="connsiteX959" fmla="*/ 2767981 w 5989985"/>
              <a:gd name="connsiteY959" fmla="*/ 155600 h 6858000"/>
              <a:gd name="connsiteX960" fmla="*/ 2778495 w 5989985"/>
              <a:gd name="connsiteY960" fmla="*/ 156871 h 6858000"/>
              <a:gd name="connsiteX961" fmla="*/ 2779981 w 5989985"/>
              <a:gd name="connsiteY961" fmla="*/ 119944 h 6858000"/>
              <a:gd name="connsiteX962" fmla="*/ 2580980 w 5989985"/>
              <a:gd name="connsiteY962" fmla="*/ 104218 h 6858000"/>
              <a:gd name="connsiteX963" fmla="*/ 2589581 w 5989985"/>
              <a:gd name="connsiteY963" fmla="*/ 151630 h 6858000"/>
              <a:gd name="connsiteX964" fmla="*/ 2559365 w 5989985"/>
              <a:gd name="connsiteY964" fmla="*/ 119944 h 6858000"/>
              <a:gd name="connsiteX965" fmla="*/ 2580980 w 5989985"/>
              <a:gd name="connsiteY965" fmla="*/ 104218 h 6858000"/>
              <a:gd name="connsiteX966" fmla="*/ 2586896 w 5989985"/>
              <a:gd name="connsiteY966" fmla="*/ 67864 h 6858000"/>
              <a:gd name="connsiteX967" fmla="*/ 2582231 w 5989985"/>
              <a:gd name="connsiteY967" fmla="*/ 76505 h 6858000"/>
              <a:gd name="connsiteX968" fmla="*/ 2586563 w 5989985"/>
              <a:gd name="connsiteY968" fmla="*/ 70351 h 6858000"/>
              <a:gd name="connsiteX969" fmla="*/ 2598573 w 5989985"/>
              <a:gd name="connsiteY969" fmla="*/ 60083 h 6858000"/>
              <a:gd name="connsiteX970" fmla="*/ 2644461 w 5989985"/>
              <a:gd name="connsiteY970" fmla="*/ 93696 h 6858000"/>
              <a:gd name="connsiteX971" fmla="*/ 2653490 w 5989985"/>
              <a:gd name="connsiteY971" fmla="*/ 131934 h 6858000"/>
              <a:gd name="connsiteX972" fmla="*/ 2598573 w 5989985"/>
              <a:gd name="connsiteY972" fmla="*/ 60083 h 6858000"/>
              <a:gd name="connsiteX973" fmla="*/ 2588137 w 5989985"/>
              <a:gd name="connsiteY973" fmla="*/ 58618 h 6858000"/>
              <a:gd name="connsiteX974" fmla="*/ 2586896 w 5989985"/>
              <a:gd name="connsiteY974" fmla="*/ 67864 h 6858000"/>
              <a:gd name="connsiteX975" fmla="*/ 2588087 w 5989985"/>
              <a:gd name="connsiteY975" fmla="*/ 65660 h 6858000"/>
              <a:gd name="connsiteX976" fmla="*/ 2430572 w 5989985"/>
              <a:gd name="connsiteY976" fmla="*/ 57465 h 6858000"/>
              <a:gd name="connsiteX977" fmla="*/ 2418260 w 5989985"/>
              <a:gd name="connsiteY977" fmla="*/ 102255 h 6858000"/>
              <a:gd name="connsiteX978" fmla="*/ 2432800 w 5989985"/>
              <a:gd name="connsiteY978" fmla="*/ 131934 h 6858000"/>
              <a:gd name="connsiteX979" fmla="*/ 2466767 w 5989985"/>
              <a:gd name="connsiteY979" fmla="*/ 71264 h 6858000"/>
              <a:gd name="connsiteX980" fmla="*/ 2430572 w 5989985"/>
              <a:gd name="connsiteY980" fmla="*/ 57465 h 6858000"/>
              <a:gd name="connsiteX981" fmla="*/ 2570460 w 5989985"/>
              <a:gd name="connsiteY981" fmla="*/ 416 h 6858000"/>
              <a:gd name="connsiteX982" fmla="*/ 2548108 w 5989985"/>
              <a:gd name="connsiteY982" fmla="*/ 7353 h 6858000"/>
              <a:gd name="connsiteX983" fmla="*/ 2558195 w 5989985"/>
              <a:gd name="connsiteY983" fmla="*/ 17838 h 6858000"/>
              <a:gd name="connsiteX984" fmla="*/ 2552606 w 5989985"/>
              <a:gd name="connsiteY984" fmla="*/ 26511 h 6858000"/>
              <a:gd name="connsiteX985" fmla="*/ 2557843 w 5989985"/>
              <a:gd name="connsiteY985" fmla="*/ 27130 h 6858000"/>
              <a:gd name="connsiteX986" fmla="*/ 2583212 w 5989985"/>
              <a:gd name="connsiteY986" fmla="*/ 48752 h 6858000"/>
              <a:gd name="connsiteX987" fmla="*/ 2579851 w 5989985"/>
              <a:gd name="connsiteY987" fmla="*/ 1995 h 6858000"/>
              <a:gd name="connsiteX988" fmla="*/ 2570460 w 5989985"/>
              <a:gd name="connsiteY988" fmla="*/ 416 h 6858000"/>
              <a:gd name="connsiteX989" fmla="*/ 5989985 w 5989985"/>
              <a:gd name="connsiteY989" fmla="*/ 0 h 6858000"/>
              <a:gd name="connsiteX990" fmla="*/ 3048009 w 5989985"/>
              <a:gd name="connsiteY990" fmla="*/ 0 h 6858000"/>
              <a:gd name="connsiteX991" fmla="*/ 3048009 w 5989985"/>
              <a:gd name="connsiteY991" fmla="*/ 17995 h 6858000"/>
              <a:gd name="connsiteX992" fmla="*/ 2936491 w 5989985"/>
              <a:gd name="connsiteY992" fmla="*/ 18996 h 6858000"/>
              <a:gd name="connsiteX993" fmla="*/ 2956661 w 5989985"/>
              <a:gd name="connsiteY993" fmla="*/ 40039 h 6858000"/>
              <a:gd name="connsiteX994" fmla="*/ 2961159 w 5989985"/>
              <a:gd name="connsiteY994" fmla="*/ 59197 h 6858000"/>
              <a:gd name="connsiteX995" fmla="*/ 2950682 w 5989985"/>
              <a:gd name="connsiteY995" fmla="*/ 57926 h 6858000"/>
              <a:gd name="connsiteX996" fmla="*/ 2943960 w 5989985"/>
              <a:gd name="connsiteY996" fmla="*/ 94044 h 6858000"/>
              <a:gd name="connsiteX997" fmla="*/ 2808087 w 5989985"/>
              <a:gd name="connsiteY997" fmla="*/ 77120 h 6858000"/>
              <a:gd name="connsiteX998" fmla="*/ 2818913 w 5989985"/>
              <a:gd name="connsiteY998" fmla="*/ 69103 h 6858000"/>
              <a:gd name="connsiteX999" fmla="*/ 2662403 w 5989985"/>
              <a:gd name="connsiteY999" fmla="*/ 40193 h 6858000"/>
              <a:gd name="connsiteX1000" fmla="*/ 2643054 w 5989985"/>
              <a:gd name="connsiteY1000" fmla="*/ 684 h 6858000"/>
              <a:gd name="connsiteX1001" fmla="*/ 2625112 w 5989985"/>
              <a:gd name="connsiteY1001" fmla="*/ 53993 h 6858000"/>
              <a:gd name="connsiteX1002" fmla="*/ 2601371 w 5989985"/>
              <a:gd name="connsiteY1002" fmla="*/ 41039 h 6858000"/>
              <a:gd name="connsiteX1003" fmla="*/ 2588087 w 5989985"/>
              <a:gd name="connsiteY1003" fmla="*/ 65660 h 6858000"/>
              <a:gd name="connsiteX1004" fmla="*/ 2587936 w 5989985"/>
              <a:gd name="connsiteY1004" fmla="*/ 85821 h 6858000"/>
              <a:gd name="connsiteX1005" fmla="*/ 2570585 w 5989985"/>
              <a:gd name="connsiteY1005" fmla="*/ 102911 h 6858000"/>
              <a:gd name="connsiteX1006" fmla="*/ 2519887 w 5989985"/>
              <a:gd name="connsiteY1006" fmla="*/ 59351 h 6858000"/>
              <a:gd name="connsiteX1007" fmla="*/ 2540406 w 5989985"/>
              <a:gd name="connsiteY1007" fmla="*/ 71224 h 6858000"/>
              <a:gd name="connsiteX1008" fmla="*/ 2537397 w 5989985"/>
              <a:gd name="connsiteY1008" fmla="*/ 144925 h 6858000"/>
              <a:gd name="connsiteX1009" fmla="*/ 2501202 w 5989985"/>
              <a:gd name="connsiteY1009" fmla="*/ 131202 h 6858000"/>
              <a:gd name="connsiteX1010" fmla="*/ 2495223 w 5989985"/>
              <a:gd name="connsiteY1010" fmla="*/ 148971 h 6858000"/>
              <a:gd name="connsiteX1011" fmla="*/ 2523207 w 5989985"/>
              <a:gd name="connsiteY1011" fmla="*/ 236083 h 6858000"/>
              <a:gd name="connsiteX1012" fmla="*/ 2516563 w 5989985"/>
              <a:gd name="connsiteY1012" fmla="*/ 272278 h 6858000"/>
              <a:gd name="connsiteX1013" fmla="*/ 2496003 w 5989985"/>
              <a:gd name="connsiteY1013" fmla="*/ 260408 h 6858000"/>
              <a:gd name="connsiteX1014" fmla="*/ 2473957 w 5989985"/>
              <a:gd name="connsiteY1014" fmla="*/ 285462 h 6858000"/>
              <a:gd name="connsiteX1015" fmla="*/ 2470986 w 5989985"/>
              <a:gd name="connsiteY1015" fmla="*/ 359240 h 6858000"/>
              <a:gd name="connsiteX1016" fmla="*/ 2491899 w 5989985"/>
              <a:gd name="connsiteY1016" fmla="*/ 361858 h 6858000"/>
              <a:gd name="connsiteX1017" fmla="*/ 2504641 w 5989985"/>
              <a:gd name="connsiteY1017" fmla="*/ 437679 h 6858000"/>
              <a:gd name="connsiteX1018" fmla="*/ 2478492 w 5989985"/>
              <a:gd name="connsiteY1018" fmla="*/ 434478 h 6858000"/>
              <a:gd name="connsiteX1019" fmla="*/ 2475873 w 5989985"/>
              <a:gd name="connsiteY1019" fmla="*/ 498968 h 6858000"/>
              <a:gd name="connsiteX1020" fmla="*/ 2522895 w 5989985"/>
              <a:gd name="connsiteY1020" fmla="*/ 504904 h 6858000"/>
              <a:gd name="connsiteX1021" fmla="*/ 2541579 w 5989985"/>
              <a:gd name="connsiteY1021" fmla="*/ 562992 h 6858000"/>
              <a:gd name="connsiteX1022" fmla="*/ 2567733 w 5989985"/>
              <a:gd name="connsiteY1022" fmla="*/ 566189 h 6858000"/>
              <a:gd name="connsiteX1023" fmla="*/ 2610260 w 5989985"/>
              <a:gd name="connsiteY1023" fmla="*/ 553009 h 6858000"/>
              <a:gd name="connsiteX1024" fmla="*/ 2588252 w 5989985"/>
              <a:gd name="connsiteY1024" fmla="*/ 578026 h 6858000"/>
              <a:gd name="connsiteX1025" fmla="*/ 2559131 w 5989985"/>
              <a:gd name="connsiteY1025" fmla="*/ 648639 h 6858000"/>
              <a:gd name="connsiteX1026" fmla="*/ 2544981 w 5989985"/>
              <a:gd name="connsiteY1026" fmla="*/ 609709 h 6858000"/>
              <a:gd name="connsiteX1027" fmla="*/ 2474035 w 5989985"/>
              <a:gd name="connsiteY1027" fmla="*/ 674927 h 6858000"/>
              <a:gd name="connsiteX1028" fmla="*/ 2466919 w 5989985"/>
              <a:gd name="connsiteY1028" fmla="*/ 590551 h 6858000"/>
              <a:gd name="connsiteX1029" fmla="*/ 2425097 w 5989985"/>
              <a:gd name="connsiteY1029" fmla="*/ 585270 h 6858000"/>
              <a:gd name="connsiteX1030" fmla="*/ 2444914 w 5989985"/>
              <a:gd name="connsiteY1030" fmla="*/ 615686 h 6858000"/>
              <a:gd name="connsiteX1031" fmla="*/ 2437840 w 5989985"/>
              <a:gd name="connsiteY1031" fmla="*/ 661131 h 6858000"/>
              <a:gd name="connsiteX1032" fmla="*/ 2410594 w 5989985"/>
              <a:gd name="connsiteY1032" fmla="*/ 685530 h 6858000"/>
              <a:gd name="connsiteX1033" fmla="*/ 2409811 w 5989985"/>
              <a:gd name="connsiteY1033" fmla="*/ 703991 h 6858000"/>
              <a:gd name="connsiteX1034" fmla="*/ 2434126 w 5989985"/>
              <a:gd name="connsiteY1034" fmla="*/ 753407 h 6858000"/>
              <a:gd name="connsiteX1035" fmla="*/ 2506869 w 5989985"/>
              <a:gd name="connsiteY1035" fmla="*/ 771755 h 6858000"/>
              <a:gd name="connsiteX1036" fmla="*/ 2475131 w 5989985"/>
              <a:gd name="connsiteY1036" fmla="*/ 777113 h 6858000"/>
              <a:gd name="connsiteX1037" fmla="*/ 2462113 w 5989985"/>
              <a:gd name="connsiteY1037" fmla="*/ 840405 h 6858000"/>
              <a:gd name="connsiteX1038" fmla="*/ 2492367 w 5989985"/>
              <a:gd name="connsiteY1038" fmla="*/ 872051 h 6858000"/>
              <a:gd name="connsiteX1039" fmla="*/ 2550571 w 5989985"/>
              <a:gd name="connsiteY1039" fmla="*/ 860874 h 6858000"/>
              <a:gd name="connsiteX1040" fmla="*/ 2625621 w 5989985"/>
              <a:gd name="connsiteY1040" fmla="*/ 953692 h 6858000"/>
              <a:gd name="connsiteX1041" fmla="*/ 2573322 w 5989985"/>
              <a:gd name="connsiteY1041" fmla="*/ 947140 h 6858000"/>
              <a:gd name="connsiteX1042" fmla="*/ 2592708 w 5989985"/>
              <a:gd name="connsiteY1042" fmla="*/ 986612 h 6858000"/>
              <a:gd name="connsiteX1043" fmla="*/ 2596853 w 5989985"/>
              <a:gd name="connsiteY1043" fmla="*/ 1015057 h 6858000"/>
              <a:gd name="connsiteX1044" fmla="*/ 2608775 w 5989985"/>
              <a:gd name="connsiteY1044" fmla="*/ 979401 h 6858000"/>
              <a:gd name="connsiteX1045" fmla="*/ 2643485 w 5989985"/>
              <a:gd name="connsiteY1045" fmla="*/ 1030205 h 6858000"/>
              <a:gd name="connsiteX1046" fmla="*/ 2705086 w 5989985"/>
              <a:gd name="connsiteY1046" fmla="*/ 1065744 h 6858000"/>
              <a:gd name="connsiteX1047" fmla="*/ 2629257 w 5989985"/>
              <a:gd name="connsiteY1047" fmla="*/ 1121173 h 6858000"/>
              <a:gd name="connsiteX1048" fmla="*/ 2637152 w 5989985"/>
              <a:gd name="connsiteY1048" fmla="*/ 1187051 h 6858000"/>
              <a:gd name="connsiteX1049" fmla="*/ 2602832 w 5989985"/>
              <a:gd name="connsiteY1049" fmla="*/ 1256854 h 6858000"/>
              <a:gd name="connsiteX1050" fmla="*/ 2603185 w 5989985"/>
              <a:gd name="connsiteY1050" fmla="*/ 1247680 h 6858000"/>
              <a:gd name="connsiteX1051" fmla="*/ 2577036 w 5989985"/>
              <a:gd name="connsiteY1051" fmla="*/ 1244406 h 6858000"/>
              <a:gd name="connsiteX1052" fmla="*/ 2583364 w 5989985"/>
              <a:gd name="connsiteY1052" fmla="*/ 1217422 h 6858000"/>
              <a:gd name="connsiteX1053" fmla="*/ 2540447 w 5989985"/>
              <a:gd name="connsiteY1053" fmla="*/ 1239858 h 6858000"/>
              <a:gd name="connsiteX1054" fmla="*/ 2417981 w 5989985"/>
              <a:gd name="connsiteY1054" fmla="*/ 1150083 h 6858000"/>
              <a:gd name="connsiteX1055" fmla="*/ 2390387 w 5989985"/>
              <a:gd name="connsiteY1055" fmla="*/ 1183813 h 6858000"/>
              <a:gd name="connsiteX1056" fmla="*/ 2380300 w 5989985"/>
              <a:gd name="connsiteY1056" fmla="*/ 1173211 h 6858000"/>
              <a:gd name="connsiteX1057" fmla="*/ 2386632 w 5989985"/>
              <a:gd name="connsiteY1057" fmla="*/ 1146267 h 6858000"/>
              <a:gd name="connsiteX1058" fmla="*/ 2371272 w 5989985"/>
              <a:gd name="connsiteY1058" fmla="*/ 1135049 h 6858000"/>
              <a:gd name="connsiteX1059" fmla="*/ 2251113 w 5989985"/>
              <a:gd name="connsiteY1059" fmla="*/ 1119979 h 6858000"/>
              <a:gd name="connsiteX1060" fmla="*/ 2187984 w 5989985"/>
              <a:gd name="connsiteY1060" fmla="*/ 1121213 h 6858000"/>
              <a:gd name="connsiteX1061" fmla="*/ 2181693 w 5989985"/>
              <a:gd name="connsiteY1061" fmla="*/ 1148157 h 6858000"/>
              <a:gd name="connsiteX1062" fmla="*/ 2145810 w 5989985"/>
              <a:gd name="connsiteY1062" fmla="*/ 1125143 h 6858000"/>
              <a:gd name="connsiteX1063" fmla="*/ 2180909 w 5989985"/>
              <a:gd name="connsiteY1063" fmla="*/ 1036837 h 6858000"/>
              <a:gd name="connsiteX1064" fmla="*/ 2212299 w 5989985"/>
              <a:gd name="connsiteY1064" fmla="*/ 1040884 h 6858000"/>
              <a:gd name="connsiteX1065" fmla="*/ 2124544 w 5989985"/>
              <a:gd name="connsiteY1065" fmla="*/ 1001913 h 6858000"/>
              <a:gd name="connsiteX1066" fmla="*/ 2116689 w 5989985"/>
              <a:gd name="connsiteY1066" fmla="*/ 1065821 h 6858000"/>
              <a:gd name="connsiteX1067" fmla="*/ 2113324 w 5989985"/>
              <a:gd name="connsiteY1067" fmla="*/ 1019068 h 6858000"/>
              <a:gd name="connsiteX1068" fmla="*/ 2091669 w 5989985"/>
              <a:gd name="connsiteY1068" fmla="*/ 1034830 h 6858000"/>
              <a:gd name="connsiteX1069" fmla="*/ 2060324 w 5989985"/>
              <a:gd name="connsiteY1069" fmla="*/ 1030978 h 6858000"/>
              <a:gd name="connsiteX1070" fmla="*/ 1998365 w 5989985"/>
              <a:gd name="connsiteY1070" fmla="*/ 1134394 h 6858000"/>
              <a:gd name="connsiteX1071" fmla="*/ 2087918 w 5989985"/>
              <a:gd name="connsiteY1071" fmla="*/ 1127227 h 6858000"/>
              <a:gd name="connsiteX1072" fmla="*/ 2033469 w 5989985"/>
              <a:gd name="connsiteY1072" fmla="*/ 1175987 h 6858000"/>
              <a:gd name="connsiteX1073" fmla="*/ 2074158 w 5989985"/>
              <a:gd name="connsiteY1073" fmla="*/ 1208867 h 6858000"/>
              <a:gd name="connsiteX1074" fmla="*/ 2025261 w 5989985"/>
              <a:gd name="connsiteY1074" fmla="*/ 1249145 h 6858000"/>
              <a:gd name="connsiteX1075" fmla="*/ 2073103 w 5989985"/>
              <a:gd name="connsiteY1075" fmla="*/ 1236657 h 6858000"/>
              <a:gd name="connsiteX1076" fmla="*/ 2118602 w 5989985"/>
              <a:gd name="connsiteY1076" fmla="*/ 1279367 h 6858000"/>
              <a:gd name="connsiteX1077" fmla="*/ 2074552 w 5989985"/>
              <a:gd name="connsiteY1077" fmla="*/ 1329555 h 6858000"/>
              <a:gd name="connsiteX1078" fmla="*/ 2073805 w 5989985"/>
              <a:gd name="connsiteY1078" fmla="*/ 1348017 h 6858000"/>
              <a:gd name="connsiteX1079" fmla="*/ 2093548 w 5989985"/>
              <a:gd name="connsiteY1079" fmla="*/ 1378315 h 6858000"/>
              <a:gd name="connsiteX1080" fmla="*/ 2064464 w 5989985"/>
              <a:gd name="connsiteY1080" fmla="*/ 1448892 h 6858000"/>
              <a:gd name="connsiteX1081" fmla="*/ 1933402 w 5989985"/>
              <a:gd name="connsiteY1081" fmla="*/ 1441607 h 6858000"/>
              <a:gd name="connsiteX1082" fmla="*/ 1915850 w 5989985"/>
              <a:gd name="connsiteY1082" fmla="*/ 1485855 h 6858000"/>
              <a:gd name="connsiteX1083" fmla="*/ 1918509 w 5989985"/>
              <a:gd name="connsiteY1083" fmla="*/ 1421139 h 6858000"/>
              <a:gd name="connsiteX1084" fmla="*/ 1880434 w 5989985"/>
              <a:gd name="connsiteY1084" fmla="*/ 1453554 h 6858000"/>
              <a:gd name="connsiteX1085" fmla="*/ 1878559 w 5989985"/>
              <a:gd name="connsiteY1085" fmla="*/ 1499618 h 6858000"/>
              <a:gd name="connsiteX1086" fmla="*/ 1893529 w 5989985"/>
              <a:gd name="connsiteY1086" fmla="*/ 1520087 h 6858000"/>
              <a:gd name="connsiteX1087" fmla="*/ 1871484 w 5989985"/>
              <a:gd name="connsiteY1087" fmla="*/ 1545295 h 6858000"/>
              <a:gd name="connsiteX1088" fmla="*/ 1897243 w 5989985"/>
              <a:gd name="connsiteY1088" fmla="*/ 1557747 h 6858000"/>
              <a:gd name="connsiteX1089" fmla="*/ 1920032 w 5989985"/>
              <a:gd name="connsiteY1089" fmla="*/ 1644085 h 6858000"/>
              <a:gd name="connsiteX1090" fmla="*/ 1921517 w 5989985"/>
              <a:gd name="connsiteY1090" fmla="*/ 1607122 h 6858000"/>
              <a:gd name="connsiteX1091" fmla="*/ 1939812 w 5989985"/>
              <a:gd name="connsiteY1091" fmla="*/ 1674230 h 6858000"/>
              <a:gd name="connsiteX1092" fmla="*/ 1919252 w 5989985"/>
              <a:gd name="connsiteY1092" fmla="*/ 1662438 h 6858000"/>
              <a:gd name="connsiteX1093" fmla="*/ 1953609 w 5989985"/>
              <a:gd name="connsiteY1093" fmla="*/ 1722452 h 6858000"/>
              <a:gd name="connsiteX1094" fmla="*/ 1920774 w 5989985"/>
              <a:gd name="connsiteY1094" fmla="*/ 1755332 h 6858000"/>
              <a:gd name="connsiteX1095" fmla="*/ 1858783 w 5989985"/>
              <a:gd name="connsiteY1095" fmla="*/ 1858943 h 6858000"/>
              <a:gd name="connsiteX1096" fmla="*/ 1886024 w 5989985"/>
              <a:gd name="connsiteY1096" fmla="*/ 1834427 h 6858000"/>
              <a:gd name="connsiteX1097" fmla="*/ 1833413 w 5989985"/>
              <a:gd name="connsiteY1097" fmla="*/ 1837163 h 6858000"/>
              <a:gd name="connsiteX1098" fmla="*/ 1839745 w 5989985"/>
              <a:gd name="connsiteY1098" fmla="*/ 1940045 h 6858000"/>
              <a:gd name="connsiteX1099" fmla="*/ 1872268 w 5989985"/>
              <a:gd name="connsiteY1099" fmla="*/ 1916262 h 6858000"/>
              <a:gd name="connsiteX1100" fmla="*/ 1902521 w 5989985"/>
              <a:gd name="connsiteY1100" fmla="*/ 1947944 h 6858000"/>
              <a:gd name="connsiteX1101" fmla="*/ 1844670 w 5989985"/>
              <a:gd name="connsiteY1101" fmla="*/ 1949947 h 6858000"/>
              <a:gd name="connsiteX1102" fmla="*/ 1912255 w 5989985"/>
              <a:gd name="connsiteY1102" fmla="*/ 1967604 h 6858000"/>
              <a:gd name="connsiteX1103" fmla="*/ 1906272 w 5989985"/>
              <a:gd name="connsiteY1103" fmla="*/ 1985450 h 6858000"/>
              <a:gd name="connsiteX1104" fmla="*/ 1944699 w 5989985"/>
              <a:gd name="connsiteY1104" fmla="*/ 1943974 h 6858000"/>
              <a:gd name="connsiteX1105" fmla="*/ 1973426 w 5989985"/>
              <a:gd name="connsiteY1105" fmla="*/ 2012471 h 6858000"/>
              <a:gd name="connsiteX1106" fmla="*/ 1930156 w 5989985"/>
              <a:gd name="connsiteY1106" fmla="*/ 2044157 h 6858000"/>
              <a:gd name="connsiteX1107" fmla="*/ 1966745 w 5989985"/>
              <a:gd name="connsiteY1107" fmla="*/ 2048702 h 6858000"/>
              <a:gd name="connsiteX1108" fmla="*/ 1985430 w 5989985"/>
              <a:gd name="connsiteY1108" fmla="*/ 2106676 h 6858000"/>
              <a:gd name="connsiteX1109" fmla="*/ 1979446 w 5989985"/>
              <a:gd name="connsiteY1109" fmla="*/ 2124446 h 6858000"/>
              <a:gd name="connsiteX1110" fmla="*/ 1908151 w 5989985"/>
              <a:gd name="connsiteY1110" fmla="*/ 2069094 h 6858000"/>
              <a:gd name="connsiteX1111" fmla="*/ 1901819 w 5989985"/>
              <a:gd name="connsiteY1111" fmla="*/ 2096231 h 6858000"/>
              <a:gd name="connsiteX1112" fmla="*/ 1855536 w 5989985"/>
              <a:gd name="connsiteY1112" fmla="*/ 2071829 h 6858000"/>
              <a:gd name="connsiteX1113" fmla="*/ 1858508 w 5989985"/>
              <a:gd name="connsiteY1113" fmla="*/ 2127801 h 6858000"/>
              <a:gd name="connsiteX1114" fmla="*/ 1853973 w 5989985"/>
              <a:gd name="connsiteY1114" fmla="*/ 2108679 h 6858000"/>
              <a:gd name="connsiteX1115" fmla="*/ 1791234 w 5989985"/>
              <a:gd name="connsiteY1115" fmla="*/ 2100816 h 6858000"/>
              <a:gd name="connsiteX1116" fmla="*/ 1813674 w 5989985"/>
              <a:gd name="connsiteY1116" fmla="*/ 2066629 h 6858000"/>
              <a:gd name="connsiteX1117" fmla="*/ 1812188 w 5989985"/>
              <a:gd name="connsiteY1117" fmla="*/ 2103399 h 6858000"/>
              <a:gd name="connsiteX1118" fmla="*/ 1819653 w 5989985"/>
              <a:gd name="connsiteY1118" fmla="*/ 2048702 h 6858000"/>
              <a:gd name="connsiteX1119" fmla="*/ 1804329 w 5989985"/>
              <a:gd name="connsiteY1119" fmla="*/ 2037524 h 6858000"/>
              <a:gd name="connsiteX1120" fmla="*/ 1787483 w 5989985"/>
              <a:gd name="connsiteY1120" fmla="*/ 2063311 h 6858000"/>
              <a:gd name="connsiteX1121" fmla="*/ 1779703 w 5989985"/>
              <a:gd name="connsiteY1121" fmla="*/ 1997323 h 6858000"/>
              <a:gd name="connsiteX1122" fmla="*/ 1772981 w 5989985"/>
              <a:gd name="connsiteY1122" fmla="*/ 2033554 h 6858000"/>
              <a:gd name="connsiteX1123" fmla="*/ 1746831 w 5989985"/>
              <a:gd name="connsiteY1123" fmla="*/ 2030357 h 6858000"/>
              <a:gd name="connsiteX1124" fmla="*/ 1711727 w 5989985"/>
              <a:gd name="connsiteY1124" fmla="*/ 1988841 h 6858000"/>
              <a:gd name="connsiteX1125" fmla="*/ 1726661 w 5989985"/>
              <a:gd name="connsiteY1125" fmla="*/ 2009233 h 6858000"/>
              <a:gd name="connsiteX1126" fmla="*/ 1693868 w 5989985"/>
              <a:gd name="connsiteY1126" fmla="*/ 2042150 h 6858000"/>
              <a:gd name="connsiteX1127" fmla="*/ 1708219 w 5989985"/>
              <a:gd name="connsiteY1127" fmla="*/ 2056795 h 6858000"/>
              <a:gd name="connsiteX1128" fmla="*/ 1729103 w 5989985"/>
              <a:gd name="connsiteY1128" fmla="*/ 2074383 h 6858000"/>
              <a:gd name="connsiteX1129" fmla="*/ 1733071 w 5989985"/>
              <a:gd name="connsiteY1129" fmla="*/ 2053837 h 6858000"/>
              <a:gd name="connsiteX1130" fmla="*/ 1730609 w 5989985"/>
              <a:gd name="connsiteY1130" fmla="*/ 2037488 h 6858000"/>
              <a:gd name="connsiteX1131" fmla="*/ 1741086 w 5989985"/>
              <a:gd name="connsiteY1131" fmla="*/ 2038836 h 6858000"/>
              <a:gd name="connsiteX1132" fmla="*/ 1745891 w 5989985"/>
              <a:gd name="connsiteY1132" fmla="*/ 2048702 h 6858000"/>
              <a:gd name="connsiteX1133" fmla="*/ 1740302 w 5989985"/>
              <a:gd name="connsiteY1133" fmla="*/ 2057297 h 6858000"/>
              <a:gd name="connsiteX1134" fmla="*/ 1755236 w 5989985"/>
              <a:gd name="connsiteY1134" fmla="*/ 2077843 h 6858000"/>
              <a:gd name="connsiteX1135" fmla="*/ 1740753 w 5989985"/>
              <a:gd name="connsiteY1135" fmla="*/ 2082816 h 6858000"/>
              <a:gd name="connsiteX1136" fmla="*/ 1729263 w 5989985"/>
              <a:gd name="connsiteY1136" fmla="*/ 2074621 h 6858000"/>
              <a:gd name="connsiteX1137" fmla="*/ 1722241 w 5989985"/>
              <a:gd name="connsiteY1137" fmla="*/ 2115114 h 6858000"/>
              <a:gd name="connsiteX1138" fmla="*/ 1696055 w 5989985"/>
              <a:gd name="connsiteY1138" fmla="*/ 2116583 h 6858000"/>
              <a:gd name="connsiteX1139" fmla="*/ 1685619 w 5989985"/>
              <a:gd name="connsiteY1139" fmla="*/ 2115425 h 6858000"/>
              <a:gd name="connsiteX1140" fmla="*/ 1629254 w 5989985"/>
              <a:gd name="connsiteY1140" fmla="*/ 2080465 h 6858000"/>
              <a:gd name="connsiteX1141" fmla="*/ 1644224 w 5989985"/>
              <a:gd name="connsiteY1141" fmla="*/ 2100934 h 6858000"/>
              <a:gd name="connsiteX1142" fmla="*/ 1632615 w 5989985"/>
              <a:gd name="connsiteY1142" fmla="*/ 2127222 h 6858000"/>
              <a:gd name="connsiteX1143" fmla="*/ 1525083 w 5989985"/>
              <a:gd name="connsiteY1143" fmla="*/ 2058147 h 6858000"/>
              <a:gd name="connsiteX1144" fmla="*/ 1492597 w 5989985"/>
              <a:gd name="connsiteY1144" fmla="*/ 2081776 h 6858000"/>
              <a:gd name="connsiteX1145" fmla="*/ 1517577 w 5989985"/>
              <a:gd name="connsiteY1145" fmla="*/ 2112807 h 6858000"/>
              <a:gd name="connsiteX1146" fmla="*/ 1500768 w 5989985"/>
              <a:gd name="connsiteY1146" fmla="*/ 2138517 h 6858000"/>
              <a:gd name="connsiteX1147" fmla="*/ 1521291 w 5989985"/>
              <a:gd name="connsiteY1147" fmla="*/ 2150273 h 6858000"/>
              <a:gd name="connsiteX1148" fmla="*/ 1461212 w 5989985"/>
              <a:gd name="connsiteY1148" fmla="*/ 2077729 h 6858000"/>
              <a:gd name="connsiteX1149" fmla="*/ 1445535 w 5989985"/>
              <a:gd name="connsiteY1149" fmla="*/ 2075880 h 6858000"/>
              <a:gd name="connsiteX1150" fmla="*/ 1461991 w 5989985"/>
              <a:gd name="connsiteY1150" fmla="*/ 2059341 h 6858000"/>
              <a:gd name="connsiteX1151" fmla="*/ 1405938 w 5989985"/>
              <a:gd name="connsiteY1151" fmla="*/ 2015247 h 6858000"/>
              <a:gd name="connsiteX1152" fmla="*/ 1377954 w 5989985"/>
              <a:gd name="connsiteY1152" fmla="*/ 2058070 h 6858000"/>
              <a:gd name="connsiteX1153" fmla="*/ 1364116 w 5989985"/>
              <a:gd name="connsiteY1153" fmla="*/ 2009966 h 6858000"/>
              <a:gd name="connsiteX1154" fmla="*/ 1327527 w 5989985"/>
              <a:gd name="connsiteY1154" fmla="*/ 2005300 h 6858000"/>
              <a:gd name="connsiteX1155" fmla="*/ 1298837 w 5989985"/>
              <a:gd name="connsiteY1155" fmla="*/ 2066665 h 6858000"/>
              <a:gd name="connsiteX1156" fmla="*/ 1322680 w 5989985"/>
              <a:gd name="connsiteY1156" fmla="*/ 2125219 h 6858000"/>
              <a:gd name="connsiteX1157" fmla="*/ 1227891 w 5989985"/>
              <a:gd name="connsiteY1157" fmla="*/ 2261746 h 6858000"/>
              <a:gd name="connsiteX1158" fmla="*/ 1186065 w 5989985"/>
              <a:gd name="connsiteY1158" fmla="*/ 2256465 h 6858000"/>
              <a:gd name="connsiteX1159" fmla="*/ 1228674 w 5989985"/>
              <a:gd name="connsiteY1159" fmla="*/ 2373142 h 6858000"/>
              <a:gd name="connsiteX1160" fmla="*/ 1208853 w 5989985"/>
              <a:gd name="connsiteY1160" fmla="*/ 2342808 h 6858000"/>
              <a:gd name="connsiteX1161" fmla="*/ 1220036 w 5989985"/>
              <a:gd name="connsiteY1161" fmla="*/ 2325811 h 6858000"/>
              <a:gd name="connsiteX1162" fmla="*/ 1196583 w 5989985"/>
              <a:gd name="connsiteY1162" fmla="*/ 2387638 h 6858000"/>
              <a:gd name="connsiteX1163" fmla="*/ 1170003 w 5989985"/>
              <a:gd name="connsiteY1163" fmla="*/ 2393652 h 6858000"/>
              <a:gd name="connsiteX1164" fmla="*/ 1205845 w 5989985"/>
              <a:gd name="connsiteY1164" fmla="*/ 2416779 h 6858000"/>
              <a:gd name="connsiteX1165" fmla="*/ 1194313 w 5989985"/>
              <a:gd name="connsiteY1165" fmla="*/ 2443027 h 6858000"/>
              <a:gd name="connsiteX1166" fmla="*/ 1247277 w 5989985"/>
              <a:gd name="connsiteY1166" fmla="*/ 2431117 h 6858000"/>
              <a:gd name="connsiteX1167" fmla="*/ 1230509 w 5989985"/>
              <a:gd name="connsiteY1167" fmla="*/ 2456904 h 6858000"/>
              <a:gd name="connsiteX1168" fmla="*/ 1257754 w 5989985"/>
              <a:gd name="connsiteY1168" fmla="*/ 2432465 h 6858000"/>
              <a:gd name="connsiteX1169" fmla="*/ 1283202 w 5989985"/>
              <a:gd name="connsiteY1169" fmla="*/ 2454285 h 6858000"/>
              <a:gd name="connsiteX1170" fmla="*/ 1276480 w 5989985"/>
              <a:gd name="connsiteY1170" fmla="*/ 2490480 h 6858000"/>
              <a:gd name="connsiteX1171" fmla="*/ 1303725 w 5989985"/>
              <a:gd name="connsiteY1171" fmla="*/ 2466118 h 6858000"/>
              <a:gd name="connsiteX1172" fmla="*/ 1326862 w 5989985"/>
              <a:gd name="connsiteY1172" fmla="*/ 2413307 h 6858000"/>
              <a:gd name="connsiteX1173" fmla="*/ 1317480 w 5989985"/>
              <a:gd name="connsiteY1173" fmla="*/ 2384284 h 6858000"/>
              <a:gd name="connsiteX1174" fmla="*/ 1338746 w 5989985"/>
              <a:gd name="connsiteY1174" fmla="*/ 2377732 h 6858000"/>
              <a:gd name="connsiteX1175" fmla="*/ 1352937 w 5989985"/>
              <a:gd name="connsiteY1175" fmla="*/ 2416662 h 6858000"/>
              <a:gd name="connsiteX1176" fmla="*/ 1349925 w 5989985"/>
              <a:gd name="connsiteY1176" fmla="*/ 2360541 h 6858000"/>
              <a:gd name="connsiteX1177" fmla="*/ 1313730 w 5989985"/>
              <a:gd name="connsiteY1177" fmla="*/ 2346818 h 6858000"/>
              <a:gd name="connsiteX1178" fmla="*/ 1351099 w 5989985"/>
              <a:gd name="connsiteY1178" fmla="*/ 2332942 h 6858000"/>
              <a:gd name="connsiteX1179" fmla="*/ 1364937 w 5989985"/>
              <a:gd name="connsiteY1179" fmla="*/ 2381046 h 6858000"/>
              <a:gd name="connsiteX1180" fmla="*/ 1485174 w 5989985"/>
              <a:gd name="connsiteY1180" fmla="*/ 2396157 h 6858000"/>
              <a:gd name="connsiteX1181" fmla="*/ 1488846 w 5989985"/>
              <a:gd name="connsiteY1181" fmla="*/ 2433817 h 6858000"/>
              <a:gd name="connsiteX1182" fmla="*/ 1535950 w 5989985"/>
              <a:gd name="connsiteY1182" fmla="*/ 2439676 h 6858000"/>
              <a:gd name="connsiteX1183" fmla="*/ 1518045 w 5989985"/>
              <a:gd name="connsiteY1183" fmla="*/ 2493139 h 6858000"/>
              <a:gd name="connsiteX1184" fmla="*/ 1548651 w 5989985"/>
              <a:gd name="connsiteY1184" fmla="*/ 2515457 h 6858000"/>
              <a:gd name="connsiteX1185" fmla="*/ 1511635 w 5989985"/>
              <a:gd name="connsiteY1185" fmla="*/ 2520119 h 6858000"/>
              <a:gd name="connsiteX1186" fmla="*/ 1500144 w 5989985"/>
              <a:gd name="connsiteY1186" fmla="*/ 2546330 h 6858000"/>
              <a:gd name="connsiteX1187" fmla="*/ 1534813 w 5989985"/>
              <a:gd name="connsiteY1187" fmla="*/ 2597211 h 6858000"/>
              <a:gd name="connsiteX1188" fmla="*/ 1528875 w 5989985"/>
              <a:gd name="connsiteY1188" fmla="*/ 2614944 h 6858000"/>
              <a:gd name="connsiteX1189" fmla="*/ 1483294 w 5989985"/>
              <a:gd name="connsiteY1189" fmla="*/ 2572193 h 6858000"/>
              <a:gd name="connsiteX1190" fmla="*/ 1414576 w 5989985"/>
              <a:gd name="connsiteY1190" fmla="*/ 2582140 h 6858000"/>
              <a:gd name="connsiteX1191" fmla="*/ 1375061 w 5989985"/>
              <a:gd name="connsiteY1191" fmla="*/ 2651405 h 6858000"/>
              <a:gd name="connsiteX1192" fmla="*/ 1317684 w 5989985"/>
              <a:gd name="connsiteY1192" fmla="*/ 2627406 h 6858000"/>
              <a:gd name="connsiteX1193" fmla="*/ 1311332 w 5989985"/>
              <a:gd name="connsiteY1193" fmla="*/ 2622890 h 6858000"/>
              <a:gd name="connsiteX1194" fmla="*/ 1316189 w 5989985"/>
              <a:gd name="connsiteY1194" fmla="*/ 2640212 h 6858000"/>
              <a:gd name="connsiteX1195" fmla="*/ 1333937 w 5989985"/>
              <a:gd name="connsiteY1195" fmla="*/ 2757408 h 6858000"/>
              <a:gd name="connsiteX1196" fmla="*/ 1329796 w 5989985"/>
              <a:gd name="connsiteY1196" fmla="*/ 2859015 h 6858000"/>
              <a:gd name="connsiteX1197" fmla="*/ 1383190 w 5989985"/>
              <a:gd name="connsiteY1197" fmla="*/ 2837854 h 6858000"/>
              <a:gd name="connsiteX1198" fmla="*/ 1387335 w 5989985"/>
              <a:gd name="connsiteY1198" fmla="*/ 2866222 h 6858000"/>
              <a:gd name="connsiteX1199" fmla="*/ 1452220 w 5989985"/>
              <a:gd name="connsiteY1199" fmla="*/ 2818773 h 6858000"/>
              <a:gd name="connsiteX1200" fmla="*/ 1492560 w 5989985"/>
              <a:gd name="connsiteY1200" fmla="*/ 2860941 h 6858000"/>
              <a:gd name="connsiteX1201" fmla="*/ 1490722 w 5989985"/>
              <a:gd name="connsiteY1201" fmla="*/ 2907119 h 6858000"/>
              <a:gd name="connsiteX1202" fmla="*/ 1442215 w 5989985"/>
              <a:gd name="connsiteY1202" fmla="*/ 2938033 h 6858000"/>
              <a:gd name="connsiteX1203" fmla="*/ 1443660 w 5989985"/>
              <a:gd name="connsiteY1203" fmla="*/ 3031008 h 6858000"/>
              <a:gd name="connsiteX1204" fmla="*/ 1370916 w 5989985"/>
              <a:gd name="connsiteY1204" fmla="*/ 3012543 h 6858000"/>
              <a:gd name="connsiteX1205" fmla="*/ 1432169 w 5989985"/>
              <a:gd name="connsiteY1205" fmla="*/ 3057373 h 6858000"/>
              <a:gd name="connsiteX1206" fmla="*/ 1479580 w 5989985"/>
              <a:gd name="connsiteY1206" fmla="*/ 3054095 h 6858000"/>
              <a:gd name="connsiteX1207" fmla="*/ 1393314 w 5989985"/>
              <a:gd name="connsiteY1207" fmla="*/ 3237998 h 6858000"/>
              <a:gd name="connsiteX1208" fmla="*/ 1372791 w 5989985"/>
              <a:gd name="connsiteY1208" fmla="*/ 3226012 h 6858000"/>
              <a:gd name="connsiteX1209" fmla="*/ 1366812 w 5989985"/>
              <a:gd name="connsiteY1209" fmla="*/ 3243894 h 6858000"/>
              <a:gd name="connsiteX1210" fmla="*/ 1375762 w 5989985"/>
              <a:gd name="connsiteY1210" fmla="*/ 3282133 h 6858000"/>
              <a:gd name="connsiteX1211" fmla="*/ 1358174 w 5989985"/>
              <a:gd name="connsiteY1211" fmla="*/ 3326231 h 6858000"/>
              <a:gd name="connsiteX1212" fmla="*/ 1262248 w 5989985"/>
              <a:gd name="connsiteY1212" fmla="*/ 3360495 h 6858000"/>
              <a:gd name="connsiteX1213" fmla="*/ 1241688 w 5989985"/>
              <a:gd name="connsiteY1213" fmla="*/ 3348739 h 6858000"/>
              <a:gd name="connsiteX1214" fmla="*/ 1212879 w 5989985"/>
              <a:gd name="connsiteY1214" fmla="*/ 3410028 h 6858000"/>
              <a:gd name="connsiteX1215" fmla="*/ 1262211 w 5989985"/>
              <a:gd name="connsiteY1215" fmla="*/ 3620219 h 6858000"/>
              <a:gd name="connsiteX1216" fmla="*/ 1142753 w 5989985"/>
              <a:gd name="connsiteY1216" fmla="*/ 3586647 h 6858000"/>
              <a:gd name="connsiteX1217" fmla="*/ 1171837 w 5989985"/>
              <a:gd name="connsiteY1217" fmla="*/ 3515990 h 6858000"/>
              <a:gd name="connsiteX1218" fmla="*/ 1150924 w 5989985"/>
              <a:gd name="connsiteY1218" fmla="*/ 3513408 h 6858000"/>
              <a:gd name="connsiteX1219" fmla="*/ 1075484 w 5989985"/>
              <a:gd name="connsiteY1219" fmla="*/ 3559586 h 6858000"/>
              <a:gd name="connsiteX1220" fmla="*/ 1068019 w 5989985"/>
              <a:gd name="connsiteY1220" fmla="*/ 3614360 h 6858000"/>
              <a:gd name="connsiteX1221" fmla="*/ 875387 w 5989985"/>
              <a:gd name="connsiteY1221" fmla="*/ 3701318 h 6858000"/>
              <a:gd name="connsiteX1222" fmla="*/ 797370 w 5989985"/>
              <a:gd name="connsiteY1222" fmla="*/ 4071783 h 6858000"/>
              <a:gd name="connsiteX1223" fmla="*/ 810424 w 5989985"/>
              <a:gd name="connsiteY1223" fmla="*/ 4008414 h 6858000"/>
              <a:gd name="connsiteX1224" fmla="*/ 869096 w 5989985"/>
              <a:gd name="connsiteY1224" fmla="*/ 3988099 h 6858000"/>
              <a:gd name="connsiteX1225" fmla="*/ 1025139 w 5989985"/>
              <a:gd name="connsiteY1225" fmla="*/ 4026301 h 6858000"/>
              <a:gd name="connsiteX1226" fmla="*/ 1020641 w 5989985"/>
              <a:gd name="connsiteY1226" fmla="*/ 4007297 h 6858000"/>
              <a:gd name="connsiteX1227" fmla="*/ 1120749 w 5989985"/>
              <a:gd name="connsiteY1227" fmla="*/ 4001283 h 6858000"/>
              <a:gd name="connsiteX1228" fmla="*/ 1145729 w 5989985"/>
              <a:gd name="connsiteY1228" fmla="*/ 4032233 h 6858000"/>
              <a:gd name="connsiteX1229" fmla="*/ 1168164 w 5989985"/>
              <a:gd name="connsiteY1229" fmla="*/ 3997928 h 6858000"/>
              <a:gd name="connsiteX1230" fmla="*/ 1249936 w 5989985"/>
              <a:gd name="connsiteY1230" fmla="*/ 4054555 h 6858000"/>
              <a:gd name="connsiteX1231" fmla="*/ 1297351 w 5989985"/>
              <a:gd name="connsiteY1231" fmla="*/ 4051431 h 6858000"/>
              <a:gd name="connsiteX1232" fmla="*/ 1252517 w 5989985"/>
              <a:gd name="connsiteY1232" fmla="*/ 3989989 h 6858000"/>
              <a:gd name="connsiteX1233" fmla="*/ 1279410 w 5989985"/>
              <a:gd name="connsiteY1233" fmla="*/ 3715194 h 6858000"/>
              <a:gd name="connsiteX1234" fmla="*/ 1338040 w 5989985"/>
              <a:gd name="connsiteY1234" fmla="*/ 3694689 h 6858000"/>
              <a:gd name="connsiteX1235" fmla="*/ 1351489 w 5989985"/>
              <a:gd name="connsiteY1235" fmla="*/ 3752085 h 6858000"/>
              <a:gd name="connsiteX1236" fmla="*/ 1293990 w 5989985"/>
              <a:gd name="connsiteY1236" fmla="*/ 3874776 h 6858000"/>
              <a:gd name="connsiteX1237" fmla="*/ 1320452 w 5989985"/>
              <a:gd name="connsiteY1237" fmla="*/ 3868799 h 6858000"/>
              <a:gd name="connsiteX1238" fmla="*/ 1335385 w 5989985"/>
              <a:gd name="connsiteY1238" fmla="*/ 3889191 h 6858000"/>
              <a:gd name="connsiteX1239" fmla="*/ 1316738 w 5989985"/>
              <a:gd name="connsiteY1239" fmla="*/ 3961078 h 6858000"/>
              <a:gd name="connsiteX1240" fmla="*/ 1337302 w 5989985"/>
              <a:gd name="connsiteY1240" fmla="*/ 3972952 h 6858000"/>
              <a:gd name="connsiteX1241" fmla="*/ 1357041 w 5989985"/>
              <a:gd name="connsiteY1241" fmla="*/ 4133072 h 6858000"/>
              <a:gd name="connsiteX1242" fmla="*/ 1382448 w 5989985"/>
              <a:gd name="connsiteY1242" fmla="*/ 4154771 h 6858000"/>
              <a:gd name="connsiteX1243" fmla="*/ 1345899 w 5989985"/>
              <a:gd name="connsiteY1243" fmla="*/ 4150299 h 6858000"/>
              <a:gd name="connsiteX1244" fmla="*/ 1349572 w 5989985"/>
              <a:gd name="connsiteY1244" fmla="*/ 4187845 h 6858000"/>
              <a:gd name="connsiteX1245" fmla="*/ 1391829 w 5989985"/>
              <a:gd name="connsiteY1245" fmla="*/ 4183875 h 6858000"/>
              <a:gd name="connsiteX1246" fmla="*/ 1378734 w 5989985"/>
              <a:gd name="connsiteY1246" fmla="*/ 4247204 h 6858000"/>
              <a:gd name="connsiteX1247" fmla="*/ 1399257 w 5989985"/>
              <a:gd name="connsiteY1247" fmla="*/ 4259000 h 6858000"/>
              <a:gd name="connsiteX1248" fmla="*/ 1402265 w 5989985"/>
              <a:gd name="connsiteY1248" fmla="*/ 4315008 h 6858000"/>
              <a:gd name="connsiteX1249" fmla="*/ 1369430 w 5989985"/>
              <a:gd name="connsiteY1249" fmla="*/ 4348002 h 6858000"/>
              <a:gd name="connsiteX1250" fmla="*/ 1363098 w 5989985"/>
              <a:gd name="connsiteY1250" fmla="*/ 4504885 h 6858000"/>
              <a:gd name="connsiteX1251" fmla="*/ 1388427 w 5989985"/>
              <a:gd name="connsiteY1251" fmla="*/ 4526665 h 6858000"/>
              <a:gd name="connsiteX1252" fmla="*/ 1366812 w 5989985"/>
              <a:gd name="connsiteY1252" fmla="*/ 4542390 h 6858000"/>
              <a:gd name="connsiteX1253" fmla="*/ 1380962 w 5989985"/>
              <a:gd name="connsiteY1253" fmla="*/ 4581321 h 6858000"/>
              <a:gd name="connsiteX1254" fmla="*/ 1411999 w 5989985"/>
              <a:gd name="connsiteY1254" fmla="*/ 4594542 h 6858000"/>
              <a:gd name="connsiteX1255" fmla="*/ 1418643 w 5989985"/>
              <a:gd name="connsiteY1255" fmla="*/ 4688055 h 6858000"/>
              <a:gd name="connsiteX1256" fmla="*/ 1422398 w 5989985"/>
              <a:gd name="connsiteY1256" fmla="*/ 4595816 h 6858000"/>
              <a:gd name="connsiteX1257" fmla="*/ 1455659 w 5989985"/>
              <a:gd name="connsiteY1257" fmla="*/ 4683543 h 6858000"/>
              <a:gd name="connsiteX1258" fmla="*/ 1457535 w 5989985"/>
              <a:gd name="connsiteY1258" fmla="*/ 4767268 h 6858000"/>
              <a:gd name="connsiteX1259" fmla="*/ 1434003 w 5989985"/>
              <a:gd name="connsiteY1259" fmla="*/ 4829131 h 6858000"/>
              <a:gd name="connsiteX1260" fmla="*/ 1449290 w 5989985"/>
              <a:gd name="connsiteY1260" fmla="*/ 4840426 h 6858000"/>
              <a:gd name="connsiteX1261" fmla="*/ 1432912 w 5989985"/>
              <a:gd name="connsiteY1261" fmla="*/ 4856848 h 6858000"/>
              <a:gd name="connsiteX1262" fmla="*/ 1446746 w 5989985"/>
              <a:gd name="connsiteY1262" fmla="*/ 4904952 h 6858000"/>
              <a:gd name="connsiteX1263" fmla="*/ 1416103 w 5989985"/>
              <a:gd name="connsiteY1263" fmla="*/ 4882444 h 6858000"/>
              <a:gd name="connsiteX1264" fmla="*/ 1445264 w 5989985"/>
              <a:gd name="connsiteY1264" fmla="*/ 5071701 h 6858000"/>
              <a:gd name="connsiteX1265" fmla="*/ 1476219 w 5989985"/>
              <a:gd name="connsiteY1265" fmla="*/ 5084962 h 6858000"/>
              <a:gd name="connsiteX1266" fmla="*/ 1458671 w 5989985"/>
              <a:gd name="connsiteY1266" fmla="*/ 5128980 h 6858000"/>
              <a:gd name="connsiteX1267" fmla="*/ 1480754 w 5989985"/>
              <a:gd name="connsiteY1267" fmla="*/ 5233824 h 6858000"/>
              <a:gd name="connsiteX1268" fmla="*/ 1482982 w 5989985"/>
              <a:gd name="connsiteY1268" fmla="*/ 5178436 h 6858000"/>
              <a:gd name="connsiteX1269" fmla="*/ 1507999 w 5989985"/>
              <a:gd name="connsiteY1269" fmla="*/ 5209462 h 6858000"/>
              <a:gd name="connsiteX1270" fmla="*/ 1479974 w 5989985"/>
              <a:gd name="connsiteY1270" fmla="*/ 5122314 h 6858000"/>
              <a:gd name="connsiteX1271" fmla="*/ 1506829 w 5989985"/>
              <a:gd name="connsiteY1271" fmla="*/ 4977418 h 6858000"/>
              <a:gd name="connsiteX1272" fmla="*/ 1560183 w 5989985"/>
              <a:gd name="connsiteY1272" fmla="*/ 4956217 h 6858000"/>
              <a:gd name="connsiteX1273" fmla="*/ 1549357 w 5989985"/>
              <a:gd name="connsiteY1273" fmla="*/ 4964157 h 6858000"/>
              <a:gd name="connsiteX1274" fmla="*/ 1567299 w 5989985"/>
              <a:gd name="connsiteY1274" fmla="*/ 5040634 h 6858000"/>
              <a:gd name="connsiteX1275" fmla="*/ 1583324 w 5989985"/>
              <a:gd name="connsiteY1275" fmla="*/ 5033426 h 6858000"/>
              <a:gd name="connsiteX1276" fmla="*/ 1580743 w 5989985"/>
              <a:gd name="connsiteY1276" fmla="*/ 5098066 h 6858000"/>
              <a:gd name="connsiteX1277" fmla="*/ 1601656 w 5989985"/>
              <a:gd name="connsiteY1277" fmla="*/ 5100648 h 6858000"/>
              <a:gd name="connsiteX1278" fmla="*/ 1696133 w 5989985"/>
              <a:gd name="connsiteY1278" fmla="*/ 5103234 h 6858000"/>
              <a:gd name="connsiteX1279" fmla="*/ 1718884 w 5989985"/>
              <a:gd name="connsiteY1279" fmla="*/ 5059674 h 6858000"/>
              <a:gd name="connsiteX1280" fmla="*/ 1721113 w 5989985"/>
              <a:gd name="connsiteY1280" fmla="*/ 5004285 h 6858000"/>
              <a:gd name="connsiteX1281" fmla="*/ 1679714 w 5989985"/>
              <a:gd name="connsiteY1281" fmla="*/ 4989870 h 6858000"/>
              <a:gd name="connsiteX1282" fmla="*/ 1712589 w 5989985"/>
              <a:gd name="connsiteY1282" fmla="*/ 4956755 h 6858000"/>
              <a:gd name="connsiteX1283" fmla="*/ 1758478 w 5989985"/>
              <a:gd name="connsiteY1283" fmla="*/ 4990486 h 6858000"/>
              <a:gd name="connsiteX1284" fmla="*/ 1734988 w 5989985"/>
              <a:gd name="connsiteY1284" fmla="*/ 5052430 h 6858000"/>
              <a:gd name="connsiteX1285" fmla="*/ 1782091 w 5989985"/>
              <a:gd name="connsiteY1285" fmla="*/ 5058326 h 6858000"/>
              <a:gd name="connsiteX1286" fmla="*/ 1755511 w 5989985"/>
              <a:gd name="connsiteY1286" fmla="*/ 5064340 h 6858000"/>
              <a:gd name="connsiteX1287" fmla="*/ 1742883 w 5989985"/>
              <a:gd name="connsiteY1287" fmla="*/ 5118381 h 6858000"/>
              <a:gd name="connsiteX1288" fmla="*/ 1765241 w 5989985"/>
              <a:gd name="connsiteY1288" fmla="*/ 5083999 h 6858000"/>
              <a:gd name="connsiteX1289" fmla="*/ 1774195 w 5989985"/>
              <a:gd name="connsiteY1289" fmla="*/ 5122351 h 6858000"/>
              <a:gd name="connsiteX1290" fmla="*/ 1740614 w 5989985"/>
              <a:gd name="connsiteY1290" fmla="*/ 5173693 h 6858000"/>
              <a:gd name="connsiteX1291" fmla="*/ 1770830 w 5989985"/>
              <a:gd name="connsiteY1291" fmla="*/ 5205225 h 6858000"/>
              <a:gd name="connsiteX1292" fmla="*/ 1774154 w 5989985"/>
              <a:gd name="connsiteY1292" fmla="*/ 5252173 h 6858000"/>
              <a:gd name="connsiteX1293" fmla="*/ 1748005 w 5989985"/>
              <a:gd name="connsiteY1293" fmla="*/ 5248858 h 6858000"/>
              <a:gd name="connsiteX1294" fmla="*/ 1806246 w 5989985"/>
              <a:gd name="connsiteY1294" fmla="*/ 5237604 h 6858000"/>
              <a:gd name="connsiteX1295" fmla="*/ 1783888 w 5989985"/>
              <a:gd name="connsiteY1295" fmla="*/ 5271909 h 6858000"/>
              <a:gd name="connsiteX1296" fmla="*/ 1787171 w 5989985"/>
              <a:gd name="connsiteY1296" fmla="*/ 5318666 h 6858000"/>
              <a:gd name="connsiteX1297" fmla="*/ 1799171 w 5989985"/>
              <a:gd name="connsiteY1297" fmla="*/ 5283050 h 6858000"/>
              <a:gd name="connsiteX1298" fmla="*/ 1824229 w 5989985"/>
              <a:gd name="connsiteY1298" fmla="*/ 5314077 h 6858000"/>
              <a:gd name="connsiteX1299" fmla="*/ 1831341 w 5989985"/>
              <a:gd name="connsiteY1299" fmla="*/ 5268554 h 6858000"/>
              <a:gd name="connsiteX1300" fmla="*/ 1895877 w 5989985"/>
              <a:gd name="connsiteY1300" fmla="*/ 5230279 h 6858000"/>
              <a:gd name="connsiteX1301" fmla="*/ 1860814 w 5989985"/>
              <a:gd name="connsiteY1301" fmla="*/ 5318589 h 6858000"/>
              <a:gd name="connsiteX1302" fmla="*/ 1857100 w 5989985"/>
              <a:gd name="connsiteY1302" fmla="*/ 5281083 h 6858000"/>
              <a:gd name="connsiteX1303" fmla="*/ 1835403 w 5989985"/>
              <a:gd name="connsiteY1303" fmla="*/ 5296849 h 6858000"/>
              <a:gd name="connsiteX1304" fmla="*/ 1855184 w 5989985"/>
              <a:gd name="connsiteY1304" fmla="*/ 5327184 h 6858000"/>
              <a:gd name="connsiteX1305" fmla="*/ 1826847 w 5989985"/>
              <a:gd name="connsiteY1305" fmla="*/ 5379259 h 6858000"/>
              <a:gd name="connsiteX1306" fmla="*/ 1828681 w 5989985"/>
              <a:gd name="connsiteY1306" fmla="*/ 5462902 h 6858000"/>
              <a:gd name="connsiteX1307" fmla="*/ 1861557 w 5989985"/>
              <a:gd name="connsiteY1307" fmla="*/ 5430099 h 6858000"/>
              <a:gd name="connsiteX1308" fmla="*/ 1842129 w 5989985"/>
              <a:gd name="connsiteY1308" fmla="*/ 5390517 h 6858000"/>
              <a:gd name="connsiteX1309" fmla="*/ 1848892 w 5989985"/>
              <a:gd name="connsiteY1309" fmla="*/ 5354282 h 6858000"/>
              <a:gd name="connsiteX1310" fmla="*/ 1871250 w 5989985"/>
              <a:gd name="connsiteY1310" fmla="*/ 5319977 h 6858000"/>
              <a:gd name="connsiteX1311" fmla="*/ 1913425 w 5989985"/>
              <a:gd name="connsiteY1311" fmla="*/ 5315890 h 6858000"/>
              <a:gd name="connsiteX1312" fmla="*/ 1940321 w 5989985"/>
              <a:gd name="connsiteY1312" fmla="*/ 5170957 h 6858000"/>
              <a:gd name="connsiteX1313" fmla="*/ 1900333 w 5989985"/>
              <a:gd name="connsiteY1313" fmla="*/ 5119615 h 6858000"/>
              <a:gd name="connsiteX1314" fmla="*/ 1916396 w 5989985"/>
              <a:gd name="connsiteY1314" fmla="*/ 5112408 h 6858000"/>
              <a:gd name="connsiteX1315" fmla="*/ 1913035 w 5989985"/>
              <a:gd name="connsiteY1315" fmla="*/ 5065497 h 6858000"/>
              <a:gd name="connsiteX1316" fmla="*/ 1870860 w 5989985"/>
              <a:gd name="connsiteY1316" fmla="*/ 5069427 h 6858000"/>
              <a:gd name="connsiteX1317" fmla="*/ 1879888 w 5989985"/>
              <a:gd name="connsiteY1317" fmla="*/ 5107705 h 6858000"/>
              <a:gd name="connsiteX1318" fmla="*/ 1807731 w 5989985"/>
              <a:gd name="connsiteY1318" fmla="*/ 5070778 h 6858000"/>
              <a:gd name="connsiteX1319" fmla="*/ 1867105 w 5989985"/>
              <a:gd name="connsiteY1319" fmla="*/ 5031884 h 6858000"/>
              <a:gd name="connsiteX1320" fmla="*/ 1846545 w 5989985"/>
              <a:gd name="connsiteY1320" fmla="*/ 5020052 h 6858000"/>
              <a:gd name="connsiteX1321" fmla="*/ 1869374 w 5989985"/>
              <a:gd name="connsiteY1321" fmla="*/ 4976455 h 6858000"/>
              <a:gd name="connsiteX1322" fmla="*/ 1878325 w 5989985"/>
              <a:gd name="connsiteY1322" fmla="*/ 5014617 h 6858000"/>
              <a:gd name="connsiteX1323" fmla="*/ 1924607 w 5989985"/>
              <a:gd name="connsiteY1323" fmla="*/ 4909270 h 6858000"/>
              <a:gd name="connsiteX1324" fmla="*/ 1966429 w 5989985"/>
              <a:gd name="connsiteY1324" fmla="*/ 4914551 h 6858000"/>
              <a:gd name="connsiteX1325" fmla="*/ 1970533 w 5989985"/>
              <a:gd name="connsiteY1325" fmla="*/ 4812980 h 6858000"/>
              <a:gd name="connsiteX1326" fmla="*/ 2000400 w 5989985"/>
              <a:gd name="connsiteY1326" fmla="*/ 4853801 h 6858000"/>
              <a:gd name="connsiteX1327" fmla="*/ 1991840 w 5989985"/>
              <a:gd name="connsiteY1327" fmla="*/ 4936137 h 6858000"/>
              <a:gd name="connsiteX1328" fmla="*/ 2012006 w 5989985"/>
              <a:gd name="connsiteY1328" fmla="*/ 4957338 h 6858000"/>
              <a:gd name="connsiteX1329" fmla="*/ 2025454 w 5989985"/>
              <a:gd name="connsiteY1329" fmla="*/ 4884755 h 6858000"/>
              <a:gd name="connsiteX1330" fmla="*/ 2082562 w 5989985"/>
              <a:gd name="connsiteY1330" fmla="*/ 4901367 h 6858000"/>
              <a:gd name="connsiteX1331" fmla="*/ 2055317 w 5989985"/>
              <a:gd name="connsiteY1331" fmla="*/ 4925729 h 6858000"/>
              <a:gd name="connsiteX1332" fmla="*/ 2053442 w 5989985"/>
              <a:gd name="connsiteY1332" fmla="*/ 4971789 h 6858000"/>
              <a:gd name="connsiteX1333" fmla="*/ 2116845 w 5989985"/>
              <a:gd name="connsiteY1333" fmla="*/ 4961308 h 6858000"/>
              <a:gd name="connsiteX1334" fmla="*/ 2109417 w 5989985"/>
              <a:gd name="connsiteY1334" fmla="*/ 5016041 h 6858000"/>
              <a:gd name="connsiteX1335" fmla="*/ 2154957 w 5989985"/>
              <a:gd name="connsiteY1335" fmla="*/ 5058751 h 6858000"/>
              <a:gd name="connsiteX1336" fmla="*/ 2142995 w 5989985"/>
              <a:gd name="connsiteY1336" fmla="*/ 5094444 h 6858000"/>
              <a:gd name="connsiteX1337" fmla="*/ 2185210 w 5989985"/>
              <a:gd name="connsiteY1337" fmla="*/ 5090474 h 6858000"/>
              <a:gd name="connsiteX1338" fmla="*/ 2165783 w 5989985"/>
              <a:gd name="connsiteY1338" fmla="*/ 5180787 h 6858000"/>
              <a:gd name="connsiteX1339" fmla="*/ 2135214 w 5989985"/>
              <a:gd name="connsiteY1339" fmla="*/ 5158392 h 6858000"/>
              <a:gd name="connsiteX1340" fmla="*/ 2138575 w 5989985"/>
              <a:gd name="connsiteY1340" fmla="*/ 5205185 h 6858000"/>
              <a:gd name="connsiteX1341" fmla="*/ 2163596 w 5989985"/>
              <a:gd name="connsiteY1341" fmla="*/ 5236139 h 6858000"/>
              <a:gd name="connsiteX1342" fmla="*/ 2136387 w 5989985"/>
              <a:gd name="connsiteY1342" fmla="*/ 5260578 h 6858000"/>
              <a:gd name="connsiteX1343" fmla="*/ 2149758 w 5989985"/>
              <a:gd name="connsiteY1343" fmla="*/ 5317970 h 6858000"/>
              <a:gd name="connsiteX1344" fmla="*/ 2109417 w 5989985"/>
              <a:gd name="connsiteY1344" fmla="*/ 5275689 h 6858000"/>
              <a:gd name="connsiteX1345" fmla="*/ 2117313 w 5989985"/>
              <a:gd name="connsiteY1345" fmla="*/ 5341676 h 6858000"/>
              <a:gd name="connsiteX1346" fmla="*/ 2044528 w 5989985"/>
              <a:gd name="connsiteY1346" fmla="*/ 5323137 h 6858000"/>
              <a:gd name="connsiteX1347" fmla="*/ 2015720 w 5989985"/>
              <a:gd name="connsiteY1347" fmla="*/ 5384503 h 6858000"/>
              <a:gd name="connsiteX1348" fmla="*/ 2052309 w 5989985"/>
              <a:gd name="connsiteY1348" fmla="*/ 5389206 h 6858000"/>
              <a:gd name="connsiteX1349" fmla="*/ 2053442 w 5989985"/>
              <a:gd name="connsiteY1349" fmla="*/ 5361376 h 6858000"/>
              <a:gd name="connsiteX1350" fmla="*/ 2100504 w 5989985"/>
              <a:gd name="connsiteY1350" fmla="*/ 5367385 h 6858000"/>
              <a:gd name="connsiteX1351" fmla="*/ 2025807 w 5989985"/>
              <a:gd name="connsiteY1351" fmla="*/ 5395025 h 6858000"/>
              <a:gd name="connsiteX1352" fmla="*/ 2019865 w 5989985"/>
              <a:gd name="connsiteY1352" fmla="*/ 5412831 h 6858000"/>
              <a:gd name="connsiteX1353" fmla="*/ 2019122 w 5989985"/>
              <a:gd name="connsiteY1353" fmla="*/ 5431373 h 6858000"/>
              <a:gd name="connsiteX1354" fmla="*/ 2035188 w 5989985"/>
              <a:gd name="connsiteY1354" fmla="*/ 5424089 h 6858000"/>
              <a:gd name="connsiteX1355" fmla="*/ 2017989 w 5989985"/>
              <a:gd name="connsiteY1355" fmla="*/ 5458932 h 6858000"/>
              <a:gd name="connsiteX1356" fmla="*/ 2032607 w 5989985"/>
              <a:gd name="connsiteY1356" fmla="*/ 5488652 h 6858000"/>
              <a:gd name="connsiteX1357" fmla="*/ 2080724 w 5989985"/>
              <a:gd name="connsiteY1357" fmla="*/ 5466836 h 6858000"/>
              <a:gd name="connsiteX1358" fmla="*/ 2055670 w 5989985"/>
              <a:gd name="connsiteY1358" fmla="*/ 5435922 h 6858000"/>
              <a:gd name="connsiteX1359" fmla="*/ 2112819 w 5989985"/>
              <a:gd name="connsiteY1359" fmla="*/ 5452421 h 6858000"/>
              <a:gd name="connsiteX1360" fmla="*/ 2110981 w 5989985"/>
              <a:gd name="connsiteY1360" fmla="*/ 5498522 h 6858000"/>
              <a:gd name="connsiteX1361" fmla="*/ 2104218 w 5989985"/>
              <a:gd name="connsiteY1361" fmla="*/ 5534790 h 6858000"/>
              <a:gd name="connsiteX1362" fmla="*/ 2078105 w 5989985"/>
              <a:gd name="connsiteY1362" fmla="*/ 5531552 h 6858000"/>
              <a:gd name="connsiteX1363" fmla="*/ 2081508 w 5989985"/>
              <a:gd name="connsiteY1363" fmla="*/ 5578309 h 6858000"/>
              <a:gd name="connsiteX1364" fmla="*/ 2037063 w 5989985"/>
              <a:gd name="connsiteY1364" fmla="*/ 5507810 h 6858000"/>
              <a:gd name="connsiteX1365" fmla="*/ 2009777 w 5989985"/>
              <a:gd name="connsiteY1365" fmla="*/ 5532208 h 6858000"/>
              <a:gd name="connsiteX1366" fmla="*/ 2035188 w 5989985"/>
              <a:gd name="connsiteY1366" fmla="*/ 5553988 h 6858000"/>
              <a:gd name="connsiteX1367" fmla="*/ 2017636 w 5989985"/>
              <a:gd name="connsiteY1367" fmla="*/ 5598009 h 6858000"/>
              <a:gd name="connsiteX1368" fmla="*/ 2016893 w 5989985"/>
              <a:gd name="connsiteY1368" fmla="*/ 5746409 h 6858000"/>
              <a:gd name="connsiteX1369" fmla="*/ 2045234 w 5989985"/>
              <a:gd name="connsiteY1369" fmla="*/ 5694218 h 6858000"/>
              <a:gd name="connsiteX1370" fmla="*/ 2048205 w 5989985"/>
              <a:gd name="connsiteY1370" fmla="*/ 5750379 h 6858000"/>
              <a:gd name="connsiteX1371" fmla="*/ 2085923 w 5989985"/>
              <a:gd name="connsiteY1371" fmla="*/ 5727252 h 6858000"/>
              <a:gd name="connsiteX1372" fmla="*/ 2060948 w 5989985"/>
              <a:gd name="connsiteY1372" fmla="*/ 5696261 h 6858000"/>
              <a:gd name="connsiteX1373" fmla="*/ 2072557 w 5989985"/>
              <a:gd name="connsiteY1373" fmla="*/ 5669856 h 6858000"/>
              <a:gd name="connsiteX1374" fmla="*/ 2096441 w 5989985"/>
              <a:gd name="connsiteY1374" fmla="*/ 5728563 h 6858000"/>
              <a:gd name="connsiteX1375" fmla="*/ 2099412 w 5989985"/>
              <a:gd name="connsiteY1375" fmla="*/ 5654668 h 6858000"/>
              <a:gd name="connsiteX1376" fmla="*/ 2124741 w 5989985"/>
              <a:gd name="connsiteY1376" fmla="*/ 5676489 h 6858000"/>
              <a:gd name="connsiteX1377" fmla="*/ 2175907 w 5989985"/>
              <a:gd name="connsiteY1377" fmla="*/ 5580854 h 6858000"/>
              <a:gd name="connsiteX1378" fmla="*/ 2161757 w 5989985"/>
              <a:gd name="connsiteY1378" fmla="*/ 5542001 h 6858000"/>
              <a:gd name="connsiteX1379" fmla="*/ 2200924 w 5989985"/>
              <a:gd name="connsiteY1379" fmla="*/ 5482023 h 6858000"/>
              <a:gd name="connsiteX1380" fmla="*/ 2175554 w 5989985"/>
              <a:gd name="connsiteY1380" fmla="*/ 5460243 h 6858000"/>
              <a:gd name="connsiteX1381" fmla="*/ 2142683 w 5989985"/>
              <a:gd name="connsiteY1381" fmla="*/ 5493237 h 6858000"/>
              <a:gd name="connsiteX1382" fmla="*/ 2215853 w 5989985"/>
              <a:gd name="connsiteY1382" fmla="*/ 5372630 h 6858000"/>
              <a:gd name="connsiteX1383" fmla="*/ 2160194 w 5989985"/>
              <a:gd name="connsiteY1383" fmla="*/ 5319244 h 6858000"/>
              <a:gd name="connsiteX1384" fmla="*/ 2150459 w 5989985"/>
              <a:gd name="connsiteY1384" fmla="*/ 5299431 h 6858000"/>
              <a:gd name="connsiteX1385" fmla="*/ 2176256 w 5989985"/>
              <a:gd name="connsiteY1385" fmla="*/ 5311997 h 6858000"/>
              <a:gd name="connsiteX1386" fmla="*/ 2214721 w 5989985"/>
              <a:gd name="connsiteY1386" fmla="*/ 5270367 h 6858000"/>
              <a:gd name="connsiteX1387" fmla="*/ 2199750 w 5989985"/>
              <a:gd name="connsiteY1387" fmla="*/ 5249939 h 6858000"/>
              <a:gd name="connsiteX1388" fmla="*/ 2216206 w 5989985"/>
              <a:gd name="connsiteY1388" fmla="*/ 5233517 h 6858000"/>
              <a:gd name="connsiteX1389" fmla="*/ 2219920 w 5989985"/>
              <a:gd name="connsiteY1389" fmla="*/ 5271136 h 6858000"/>
              <a:gd name="connsiteX1390" fmla="*/ 2303572 w 5989985"/>
              <a:gd name="connsiteY1390" fmla="*/ 5281544 h 6858000"/>
              <a:gd name="connsiteX1391" fmla="*/ 2316273 w 5989985"/>
              <a:gd name="connsiteY1391" fmla="*/ 5227503 h 6858000"/>
              <a:gd name="connsiteX1392" fmla="*/ 2379012 w 5989985"/>
              <a:gd name="connsiteY1392" fmla="*/ 5235366 h 6858000"/>
              <a:gd name="connsiteX1393" fmla="*/ 2303219 w 5989985"/>
              <a:gd name="connsiteY1393" fmla="*/ 5160937 h 6858000"/>
              <a:gd name="connsiteX1394" fmla="*/ 2257289 w 5989985"/>
              <a:gd name="connsiteY1394" fmla="*/ 5127248 h 6858000"/>
              <a:gd name="connsiteX1395" fmla="*/ 2274410 w 5989985"/>
              <a:gd name="connsiteY1395" fmla="*/ 5092400 h 6858000"/>
              <a:gd name="connsiteX1396" fmla="*/ 2320340 w 5989985"/>
              <a:gd name="connsiteY1396" fmla="*/ 5125896 h 6858000"/>
              <a:gd name="connsiteX1397" fmla="*/ 2343481 w 5989985"/>
              <a:gd name="connsiteY1397" fmla="*/ 5073243 h 6858000"/>
              <a:gd name="connsiteX1398" fmla="*/ 2328547 w 5989985"/>
              <a:gd name="connsiteY1398" fmla="*/ 5052891 h 6858000"/>
              <a:gd name="connsiteX1399" fmla="*/ 2356966 w 5989985"/>
              <a:gd name="connsiteY1399" fmla="*/ 5000777 h 6858000"/>
              <a:gd name="connsiteX1400" fmla="*/ 2405161 w 5989985"/>
              <a:gd name="connsiteY1400" fmla="*/ 5108899 h 6858000"/>
              <a:gd name="connsiteX1401" fmla="*/ 2417046 w 5989985"/>
              <a:gd name="connsiteY1401" fmla="*/ 5073206 h 6858000"/>
              <a:gd name="connsiteX1402" fmla="*/ 2487249 w 5989985"/>
              <a:gd name="connsiteY1402" fmla="*/ 5156235 h 6858000"/>
              <a:gd name="connsiteX1403" fmla="*/ 2471220 w 5989985"/>
              <a:gd name="connsiteY1403" fmla="*/ 5163479 h 6858000"/>
              <a:gd name="connsiteX1404" fmla="*/ 2492486 w 5989985"/>
              <a:gd name="connsiteY1404" fmla="*/ 5286748 h 6858000"/>
              <a:gd name="connsiteX1405" fmla="*/ 2526843 w 5989985"/>
              <a:gd name="connsiteY1405" fmla="*/ 5216864 h 6858000"/>
              <a:gd name="connsiteX1406" fmla="*/ 2506283 w 5989985"/>
              <a:gd name="connsiteY1406" fmla="*/ 5204995 h 6858000"/>
              <a:gd name="connsiteX1407" fmla="*/ 2524187 w 5989985"/>
              <a:gd name="connsiteY1407" fmla="*/ 5151646 h 6858000"/>
              <a:gd name="connsiteX1408" fmla="*/ 2503623 w 5989985"/>
              <a:gd name="connsiteY1408" fmla="*/ 5139736 h 6858000"/>
              <a:gd name="connsiteX1409" fmla="*/ 2511794 w 5989985"/>
              <a:gd name="connsiteY1409" fmla="*/ 5066651 h 6858000"/>
              <a:gd name="connsiteX1410" fmla="*/ 2540603 w 5989985"/>
              <a:gd name="connsiteY1410" fmla="*/ 5005285 h 6858000"/>
              <a:gd name="connsiteX1411" fmla="*/ 2619756 w 5989985"/>
              <a:gd name="connsiteY1411" fmla="*/ 4996770 h 6858000"/>
              <a:gd name="connsiteX1412" fmla="*/ 2612681 w 5989985"/>
              <a:gd name="connsiteY1412" fmla="*/ 5042175 h 6858000"/>
              <a:gd name="connsiteX1413" fmla="*/ 2642155 w 5989985"/>
              <a:gd name="connsiteY1413" fmla="*/ 4962348 h 6858000"/>
              <a:gd name="connsiteX1414" fmla="*/ 2651105 w 5989985"/>
              <a:gd name="connsiteY1414" fmla="*/ 5000623 h 6858000"/>
              <a:gd name="connsiteX1415" fmla="*/ 2663421 w 5989985"/>
              <a:gd name="connsiteY1415" fmla="*/ 4955792 h 6858000"/>
              <a:gd name="connsiteX1416" fmla="*/ 2672018 w 5989985"/>
              <a:gd name="connsiteY1416" fmla="*/ 5003282 h 6858000"/>
              <a:gd name="connsiteX1417" fmla="*/ 2703761 w 5989985"/>
              <a:gd name="connsiteY1417" fmla="*/ 4998041 h 6858000"/>
              <a:gd name="connsiteX1418" fmla="*/ 2753794 w 5989985"/>
              <a:gd name="connsiteY1418" fmla="*/ 5189767 h 6858000"/>
              <a:gd name="connsiteX1419" fmla="*/ 2773960 w 5989985"/>
              <a:gd name="connsiteY1419" fmla="*/ 5210851 h 6858000"/>
              <a:gd name="connsiteX1420" fmla="*/ 2800857 w 5989985"/>
              <a:gd name="connsiteY1420" fmla="*/ 5195626 h 6858000"/>
              <a:gd name="connsiteX1421" fmla="*/ 2809844 w 5989985"/>
              <a:gd name="connsiteY1421" fmla="*/ 5233901 h 6858000"/>
              <a:gd name="connsiteX1422" fmla="*/ 2837832 w 5989985"/>
              <a:gd name="connsiteY1422" fmla="*/ 5190965 h 6858000"/>
              <a:gd name="connsiteX1423" fmla="*/ 2831541 w 5989985"/>
              <a:gd name="connsiteY1423" fmla="*/ 5218022 h 6858000"/>
              <a:gd name="connsiteX1424" fmla="*/ 2873362 w 5989985"/>
              <a:gd name="connsiteY1424" fmla="*/ 5223262 h 6858000"/>
              <a:gd name="connsiteX1425" fmla="*/ 2883802 w 5989985"/>
              <a:gd name="connsiteY1425" fmla="*/ 5224650 h 6858000"/>
              <a:gd name="connsiteX1426" fmla="*/ 2909168 w 5989985"/>
              <a:gd name="connsiteY1426" fmla="*/ 5246390 h 6858000"/>
              <a:gd name="connsiteX1427" fmla="*/ 2866993 w 5989985"/>
              <a:gd name="connsiteY1427" fmla="*/ 5250323 h 6858000"/>
              <a:gd name="connsiteX1428" fmla="*/ 2849794 w 5989985"/>
              <a:gd name="connsiteY1428" fmla="*/ 5285247 h 6858000"/>
              <a:gd name="connsiteX1429" fmla="*/ 2864375 w 5989985"/>
              <a:gd name="connsiteY1429" fmla="*/ 5314926 h 6858000"/>
              <a:gd name="connsiteX1430" fmla="*/ 2891579 w 5989985"/>
              <a:gd name="connsiteY1430" fmla="*/ 5290488 h 6858000"/>
              <a:gd name="connsiteX1431" fmla="*/ 2910305 w 5989985"/>
              <a:gd name="connsiteY1431" fmla="*/ 5348462 h 6858000"/>
              <a:gd name="connsiteX1432" fmla="*/ 2904321 w 5989985"/>
              <a:gd name="connsiteY1432" fmla="*/ 5366309 h 6858000"/>
              <a:gd name="connsiteX1433" fmla="*/ 2827396 w 5989985"/>
              <a:gd name="connsiteY1433" fmla="*/ 5319552 h 6858000"/>
              <a:gd name="connsiteX1434" fmla="*/ 2831889 w 5989985"/>
              <a:gd name="connsiteY1434" fmla="*/ 5338669 h 6858000"/>
              <a:gd name="connsiteX1435" fmla="*/ 2760204 w 5989985"/>
              <a:gd name="connsiteY1435" fmla="*/ 5292491 h 6858000"/>
              <a:gd name="connsiteX1436" fmla="*/ 2727366 w 5989985"/>
              <a:gd name="connsiteY1436" fmla="*/ 5325565 h 6858000"/>
              <a:gd name="connsiteX1437" fmla="*/ 2736320 w 5989985"/>
              <a:gd name="connsiteY1437" fmla="*/ 5363763 h 6858000"/>
              <a:gd name="connsiteX1438" fmla="*/ 2762429 w 5989985"/>
              <a:gd name="connsiteY1438" fmla="*/ 5366964 h 6858000"/>
              <a:gd name="connsiteX1439" fmla="*/ 2725884 w 5989985"/>
              <a:gd name="connsiteY1439" fmla="*/ 5362416 h 6858000"/>
              <a:gd name="connsiteX1440" fmla="*/ 2719511 w 5989985"/>
              <a:gd name="connsiteY1440" fmla="*/ 5389396 h 6858000"/>
              <a:gd name="connsiteX1441" fmla="*/ 2745973 w 5989985"/>
              <a:gd name="connsiteY1441" fmla="*/ 5513362 h 6858000"/>
              <a:gd name="connsiteX1442" fmla="*/ 2759462 w 5989985"/>
              <a:gd name="connsiteY1442" fmla="*/ 5570600 h 6858000"/>
              <a:gd name="connsiteX1443" fmla="*/ 2801673 w 5989985"/>
              <a:gd name="connsiteY1443" fmla="*/ 5566707 h 6858000"/>
              <a:gd name="connsiteX1444" fmla="*/ 2839711 w 5989985"/>
              <a:gd name="connsiteY1444" fmla="*/ 5664227 h 6858000"/>
              <a:gd name="connsiteX1445" fmla="*/ 2870707 w 5989985"/>
              <a:gd name="connsiteY1445" fmla="*/ 5677411 h 6858000"/>
              <a:gd name="connsiteX1446" fmla="*/ 2855421 w 5989985"/>
              <a:gd name="connsiteY1446" fmla="*/ 5666234 h 6858000"/>
              <a:gd name="connsiteX1447" fmla="*/ 2872193 w 5989985"/>
              <a:gd name="connsiteY1447" fmla="*/ 5640602 h 6858000"/>
              <a:gd name="connsiteX1448" fmla="*/ 2847919 w 5989985"/>
              <a:gd name="connsiteY1448" fmla="*/ 5591032 h 6858000"/>
              <a:gd name="connsiteX1449" fmla="*/ 2911437 w 5989985"/>
              <a:gd name="connsiteY1449" fmla="*/ 5580353 h 6858000"/>
              <a:gd name="connsiteX1450" fmla="*/ 2943488 w 5989985"/>
              <a:gd name="connsiteY1450" fmla="*/ 5566051 h 6858000"/>
              <a:gd name="connsiteX1451" fmla="*/ 2955098 w 5989985"/>
              <a:gd name="connsiteY1451" fmla="*/ 5539609 h 6858000"/>
              <a:gd name="connsiteX1452" fmla="*/ 2933754 w 5989985"/>
              <a:gd name="connsiteY1452" fmla="*/ 5546238 h 6858000"/>
              <a:gd name="connsiteX1453" fmla="*/ 2967019 w 5989985"/>
              <a:gd name="connsiteY1453" fmla="*/ 5504070 h 6858000"/>
              <a:gd name="connsiteX1454" fmla="*/ 2963305 w 5989985"/>
              <a:gd name="connsiteY1454" fmla="*/ 5466411 h 6858000"/>
              <a:gd name="connsiteX1455" fmla="*/ 3048832 w 5989985"/>
              <a:gd name="connsiteY1455" fmla="*/ 5430872 h 6858000"/>
              <a:gd name="connsiteX1456" fmla="*/ 3058135 w 5989985"/>
              <a:gd name="connsiteY1456" fmla="*/ 5459782 h 6858000"/>
              <a:gd name="connsiteX1457" fmla="*/ 3096247 w 5989985"/>
              <a:gd name="connsiteY1457" fmla="*/ 5427480 h 6858000"/>
              <a:gd name="connsiteX1458" fmla="*/ 3109265 w 5989985"/>
              <a:gd name="connsiteY1458" fmla="*/ 5364265 h 6858000"/>
              <a:gd name="connsiteX1459" fmla="*/ 3128302 w 5989985"/>
              <a:gd name="connsiteY1459" fmla="*/ 5413025 h 6858000"/>
              <a:gd name="connsiteX1460" fmla="*/ 3161173 w 5989985"/>
              <a:gd name="connsiteY1460" fmla="*/ 5379991 h 6858000"/>
              <a:gd name="connsiteX1461" fmla="*/ 3133969 w 5989985"/>
              <a:gd name="connsiteY1461" fmla="*/ 5404470 h 6858000"/>
              <a:gd name="connsiteX1462" fmla="*/ 3171650 w 5989985"/>
              <a:gd name="connsiteY1462" fmla="*/ 5381343 h 6858000"/>
              <a:gd name="connsiteX1463" fmla="*/ 3157070 w 5989985"/>
              <a:gd name="connsiteY1463" fmla="*/ 5351659 h 6858000"/>
              <a:gd name="connsiteX1464" fmla="*/ 3254871 w 5989985"/>
              <a:gd name="connsiteY1464" fmla="*/ 5271253 h 6858000"/>
              <a:gd name="connsiteX1465" fmla="*/ 3285477 w 5989985"/>
              <a:gd name="connsiteY1465" fmla="*/ 5293689 h 6858000"/>
              <a:gd name="connsiteX1466" fmla="*/ 3274294 w 5989985"/>
              <a:gd name="connsiteY1466" fmla="*/ 5310880 h 6858000"/>
              <a:gd name="connsiteX1467" fmla="*/ 3341880 w 5989985"/>
              <a:gd name="connsiteY1467" fmla="*/ 5328572 h 6858000"/>
              <a:gd name="connsiteX1468" fmla="*/ 3340394 w 5989985"/>
              <a:gd name="connsiteY1468" fmla="*/ 5365499 h 6858000"/>
              <a:gd name="connsiteX1469" fmla="*/ 3331013 w 5989985"/>
              <a:gd name="connsiteY1469" fmla="*/ 5336472 h 6858000"/>
              <a:gd name="connsiteX1470" fmla="*/ 3298884 w 5989985"/>
              <a:gd name="connsiteY1470" fmla="*/ 5351004 h 6858000"/>
              <a:gd name="connsiteX1471" fmla="*/ 3295950 w 5989985"/>
              <a:gd name="connsiteY1471" fmla="*/ 5424781 h 6858000"/>
              <a:gd name="connsiteX1472" fmla="*/ 3202609 w 5989985"/>
              <a:gd name="connsiteY1472" fmla="*/ 5394487 h 6858000"/>
              <a:gd name="connsiteX1473" fmla="*/ 3310141 w 5989985"/>
              <a:gd name="connsiteY1473" fmla="*/ 5463829 h 6858000"/>
              <a:gd name="connsiteX1474" fmla="*/ 3303415 w 5989985"/>
              <a:gd name="connsiteY1474" fmla="*/ 5499947 h 6858000"/>
              <a:gd name="connsiteX1475" fmla="*/ 3312759 w 5989985"/>
              <a:gd name="connsiteY1475" fmla="*/ 5529047 h 6858000"/>
              <a:gd name="connsiteX1476" fmla="*/ 3338872 w 5989985"/>
              <a:gd name="connsiteY1476" fmla="*/ 5532208 h 6858000"/>
              <a:gd name="connsiteX1477" fmla="*/ 3294075 w 5989985"/>
              <a:gd name="connsiteY1477" fmla="*/ 5600781 h 6858000"/>
              <a:gd name="connsiteX1478" fmla="*/ 3251506 w 5989985"/>
              <a:gd name="connsiteY1478" fmla="*/ 5613965 h 6858000"/>
              <a:gd name="connsiteX1479" fmla="*/ 3302323 w 5989985"/>
              <a:gd name="connsiteY1479" fmla="*/ 5527700 h 6858000"/>
              <a:gd name="connsiteX1480" fmla="*/ 3275037 w 5989985"/>
              <a:gd name="connsiteY1480" fmla="*/ 5552021 h 6858000"/>
              <a:gd name="connsiteX1481" fmla="*/ 3288132 w 5989985"/>
              <a:gd name="connsiteY1481" fmla="*/ 5488769 h 6858000"/>
              <a:gd name="connsiteX1482" fmla="*/ 3242556 w 5989985"/>
              <a:gd name="connsiteY1482" fmla="*/ 5575804 h 6858000"/>
              <a:gd name="connsiteX1483" fmla="*/ 3216796 w 5989985"/>
              <a:gd name="connsiteY1483" fmla="*/ 5563279 h 6858000"/>
              <a:gd name="connsiteX1484" fmla="*/ 3204797 w 5989985"/>
              <a:gd name="connsiteY1484" fmla="*/ 5598818 h 6858000"/>
              <a:gd name="connsiteX1485" fmla="*/ 3213472 w 5989985"/>
              <a:gd name="connsiteY1485" fmla="*/ 5646303 h 6858000"/>
              <a:gd name="connsiteX1486" fmla="*/ 3189161 w 5989985"/>
              <a:gd name="connsiteY1486" fmla="*/ 5726710 h 6858000"/>
              <a:gd name="connsiteX1487" fmla="*/ 3121617 w 5989985"/>
              <a:gd name="connsiteY1487" fmla="*/ 5708940 h 6858000"/>
              <a:gd name="connsiteX1488" fmla="*/ 3128692 w 5989985"/>
              <a:gd name="connsiteY1488" fmla="*/ 5663498 h 6858000"/>
              <a:gd name="connsiteX1489" fmla="*/ 3105592 w 5989985"/>
              <a:gd name="connsiteY1489" fmla="*/ 5716151 h 6858000"/>
              <a:gd name="connsiteX1490" fmla="*/ 3171650 w 5989985"/>
              <a:gd name="connsiteY1490" fmla="*/ 5770925 h 6858000"/>
              <a:gd name="connsiteX1491" fmla="*/ 3144754 w 5989985"/>
              <a:gd name="connsiteY1491" fmla="*/ 5786032 h 6858000"/>
              <a:gd name="connsiteX1492" fmla="*/ 3182788 w 5989985"/>
              <a:gd name="connsiteY1492" fmla="*/ 5753734 h 6858000"/>
              <a:gd name="connsiteX1493" fmla="*/ 3239585 w 5989985"/>
              <a:gd name="connsiteY1493" fmla="*/ 5779444 h 6858000"/>
              <a:gd name="connsiteX1494" fmla="*/ 3218282 w 5989985"/>
              <a:gd name="connsiteY1494" fmla="*/ 5786032 h 6858000"/>
              <a:gd name="connsiteX1495" fmla="*/ 3232510 w 5989985"/>
              <a:gd name="connsiteY1495" fmla="*/ 5824966 h 6858000"/>
              <a:gd name="connsiteX1496" fmla="*/ 3239937 w 5989985"/>
              <a:gd name="connsiteY1496" fmla="*/ 5770269 h 6858000"/>
              <a:gd name="connsiteX1497" fmla="*/ 3250451 w 5989985"/>
              <a:gd name="connsiteY1497" fmla="*/ 5771504 h 6858000"/>
              <a:gd name="connsiteX1498" fmla="*/ 3254518 w 5989985"/>
              <a:gd name="connsiteY1498" fmla="*/ 5799831 h 6858000"/>
              <a:gd name="connsiteX1499" fmla="*/ 3266399 w 5989985"/>
              <a:gd name="connsiteY1499" fmla="*/ 5764256 h 6858000"/>
              <a:gd name="connsiteX1500" fmla="*/ 3313461 w 5989985"/>
              <a:gd name="connsiteY1500" fmla="*/ 5770116 h 6858000"/>
              <a:gd name="connsiteX1501" fmla="*/ 3272029 w 5989985"/>
              <a:gd name="connsiteY1501" fmla="*/ 5755737 h 6858000"/>
              <a:gd name="connsiteX1502" fmla="*/ 3357868 w 5989985"/>
              <a:gd name="connsiteY1502" fmla="*/ 5710830 h 6858000"/>
              <a:gd name="connsiteX1503" fmla="*/ 3329917 w 5989985"/>
              <a:gd name="connsiteY1503" fmla="*/ 5753694 h 6858000"/>
              <a:gd name="connsiteX1504" fmla="*/ 3422129 w 5989985"/>
              <a:gd name="connsiteY1504" fmla="*/ 5811551 h 6858000"/>
              <a:gd name="connsiteX1505" fmla="*/ 3415407 w 5989985"/>
              <a:gd name="connsiteY1505" fmla="*/ 5847940 h 6858000"/>
              <a:gd name="connsiteX1506" fmla="*/ 3462428 w 5989985"/>
              <a:gd name="connsiteY1506" fmla="*/ 5853949 h 6858000"/>
              <a:gd name="connsiteX1507" fmla="*/ 3434441 w 5989985"/>
              <a:gd name="connsiteY1507" fmla="*/ 5896659 h 6858000"/>
              <a:gd name="connsiteX1508" fmla="*/ 3487092 w 5989985"/>
              <a:gd name="connsiteY1508" fmla="*/ 5894037 h 6858000"/>
              <a:gd name="connsiteX1509" fmla="*/ 3466179 w 5989985"/>
              <a:gd name="connsiteY1509" fmla="*/ 5891378 h 6858000"/>
              <a:gd name="connsiteX1510" fmla="*/ 3506483 w 5989985"/>
              <a:gd name="connsiteY1510" fmla="*/ 5933704 h 6858000"/>
              <a:gd name="connsiteX1511" fmla="*/ 3509138 w 5989985"/>
              <a:gd name="connsiteY1511" fmla="*/ 5869060 h 6858000"/>
              <a:gd name="connsiteX1512" fmla="*/ 3534507 w 5989985"/>
              <a:gd name="connsiteY1512" fmla="*/ 5890763 h 6858000"/>
              <a:gd name="connsiteX1513" fmla="*/ 3589387 w 5989985"/>
              <a:gd name="connsiteY1513" fmla="*/ 5832752 h 6858000"/>
              <a:gd name="connsiteX1514" fmla="*/ 3442964 w 5989985"/>
              <a:gd name="connsiteY1514" fmla="*/ 5814327 h 6858000"/>
              <a:gd name="connsiteX1515" fmla="*/ 3515864 w 5989985"/>
              <a:gd name="connsiteY1515" fmla="*/ 5832789 h 6858000"/>
              <a:gd name="connsiteX1516" fmla="*/ 3532944 w 5989985"/>
              <a:gd name="connsiteY1516" fmla="*/ 5797946 h 6858000"/>
              <a:gd name="connsiteX1517" fmla="*/ 3642002 w 5989985"/>
              <a:gd name="connsiteY1517" fmla="*/ 5830093 h 6858000"/>
              <a:gd name="connsiteX1518" fmla="*/ 3648375 w 5989985"/>
              <a:gd name="connsiteY1518" fmla="*/ 5803109 h 6858000"/>
              <a:gd name="connsiteX1519" fmla="*/ 3709940 w 5989985"/>
              <a:gd name="connsiteY1519" fmla="*/ 5838689 h 6858000"/>
              <a:gd name="connsiteX1520" fmla="*/ 3692856 w 5989985"/>
              <a:gd name="connsiteY1520" fmla="*/ 5873649 h 6858000"/>
              <a:gd name="connsiteX1521" fmla="*/ 3724517 w 5989985"/>
              <a:gd name="connsiteY1521" fmla="*/ 5868405 h 6858000"/>
              <a:gd name="connsiteX1522" fmla="*/ 3722683 w 5989985"/>
              <a:gd name="connsiteY1522" fmla="*/ 5914546 h 6858000"/>
              <a:gd name="connsiteX1523" fmla="*/ 3765600 w 5989985"/>
              <a:gd name="connsiteY1523" fmla="*/ 5892111 h 6858000"/>
              <a:gd name="connsiteX1524" fmla="*/ 3813368 w 5989985"/>
              <a:gd name="connsiteY1524" fmla="*/ 6009408 h 6858000"/>
              <a:gd name="connsiteX1525" fmla="*/ 3783895 w 5989985"/>
              <a:gd name="connsiteY1525" fmla="*/ 5959336 h 6858000"/>
              <a:gd name="connsiteX1526" fmla="*/ 3810007 w 5989985"/>
              <a:gd name="connsiteY1526" fmla="*/ 5962533 h 6858000"/>
              <a:gd name="connsiteX1527" fmla="*/ 3784986 w 5989985"/>
              <a:gd name="connsiteY1527" fmla="*/ 5931543 h 6858000"/>
              <a:gd name="connsiteX1528" fmla="*/ 3762982 w 5989985"/>
              <a:gd name="connsiteY1528" fmla="*/ 5956678 h 6858000"/>
              <a:gd name="connsiteX1529" fmla="*/ 3783505 w 5989985"/>
              <a:gd name="connsiteY1529" fmla="*/ 5968587 h 6858000"/>
              <a:gd name="connsiteX1530" fmla="*/ 3787998 w 5989985"/>
              <a:gd name="connsiteY1530" fmla="*/ 5987628 h 6858000"/>
              <a:gd name="connsiteX1531" fmla="*/ 3751803 w 5989985"/>
              <a:gd name="connsiteY1531" fmla="*/ 5973828 h 6858000"/>
              <a:gd name="connsiteX1532" fmla="*/ 3715608 w 5989985"/>
              <a:gd name="connsiteY1532" fmla="*/ 5960028 h 6858000"/>
              <a:gd name="connsiteX1533" fmla="*/ 3661819 w 5989985"/>
              <a:gd name="connsiteY1533" fmla="*/ 5990363 h 6858000"/>
              <a:gd name="connsiteX1534" fmla="*/ 3679059 w 5989985"/>
              <a:gd name="connsiteY1534" fmla="*/ 5955403 h 6858000"/>
              <a:gd name="connsiteX1535" fmla="*/ 3605064 w 5989985"/>
              <a:gd name="connsiteY1535" fmla="*/ 5964694 h 6858000"/>
              <a:gd name="connsiteX1536" fmla="*/ 3427682 w 5989985"/>
              <a:gd name="connsiteY1536" fmla="*/ 6062870 h 6858000"/>
              <a:gd name="connsiteX1537" fmla="*/ 3452029 w 5989985"/>
              <a:gd name="connsiteY1537" fmla="*/ 6112286 h 6858000"/>
              <a:gd name="connsiteX1538" fmla="*/ 3385503 w 5989985"/>
              <a:gd name="connsiteY1538" fmla="*/ 6066840 h 6858000"/>
              <a:gd name="connsiteX1539" fmla="*/ 3384017 w 5989985"/>
              <a:gd name="connsiteY1539" fmla="*/ 6103731 h 6858000"/>
              <a:gd name="connsiteX1540" fmla="*/ 3435183 w 5989985"/>
              <a:gd name="connsiteY1540" fmla="*/ 6138112 h 6858000"/>
              <a:gd name="connsiteX1541" fmla="*/ 3417673 w 5989985"/>
              <a:gd name="connsiteY1541" fmla="*/ 6182170 h 6858000"/>
              <a:gd name="connsiteX1542" fmla="*/ 3404224 w 5989985"/>
              <a:gd name="connsiteY1542" fmla="*/ 6124851 h 6858000"/>
              <a:gd name="connsiteX1543" fmla="*/ 3362752 w 5989985"/>
              <a:gd name="connsiteY1543" fmla="*/ 6110282 h 6858000"/>
              <a:gd name="connsiteX1544" fmla="*/ 3343677 w 5989985"/>
              <a:gd name="connsiteY1544" fmla="*/ 6191421 h 6858000"/>
              <a:gd name="connsiteX1545" fmla="*/ 3348396 w 5989985"/>
              <a:gd name="connsiteY1545" fmla="*/ 6210101 h 6858000"/>
              <a:gd name="connsiteX1546" fmla="*/ 3353350 w 5989985"/>
              <a:gd name="connsiteY1546" fmla="*/ 6185893 h 6858000"/>
              <a:gd name="connsiteX1547" fmla="*/ 3355796 w 5989985"/>
              <a:gd name="connsiteY1547" fmla="*/ 6155995 h 6858000"/>
              <a:gd name="connsiteX1548" fmla="*/ 3391248 w 5989985"/>
              <a:gd name="connsiteY1548" fmla="*/ 6188297 h 6858000"/>
              <a:gd name="connsiteX1549" fmla="*/ 3369281 w 5989985"/>
              <a:gd name="connsiteY1549" fmla="*/ 6213278 h 6858000"/>
              <a:gd name="connsiteX1550" fmla="*/ 3348532 w 5989985"/>
              <a:gd name="connsiteY1550" fmla="*/ 6210647 h 6858000"/>
              <a:gd name="connsiteX1551" fmla="*/ 3353140 w 5989985"/>
              <a:gd name="connsiteY1551" fmla="*/ 6228882 h 6858000"/>
              <a:gd name="connsiteX1552" fmla="*/ 3378428 w 5989985"/>
              <a:gd name="connsiteY1552" fmla="*/ 6242148 h 6858000"/>
              <a:gd name="connsiteX1553" fmla="*/ 3376200 w 5989985"/>
              <a:gd name="connsiteY1553" fmla="*/ 6297613 h 6858000"/>
              <a:gd name="connsiteX1554" fmla="*/ 3402702 w 5989985"/>
              <a:gd name="connsiteY1554" fmla="*/ 6291600 h 6858000"/>
              <a:gd name="connsiteX1555" fmla="*/ 3425490 w 5989985"/>
              <a:gd name="connsiteY1555" fmla="*/ 6377942 h 6858000"/>
              <a:gd name="connsiteX1556" fmla="*/ 3416499 w 5989985"/>
              <a:gd name="connsiteY1556" fmla="*/ 6339708 h 6858000"/>
              <a:gd name="connsiteX1557" fmla="*/ 3665611 w 5989985"/>
              <a:gd name="connsiteY1557" fmla="*/ 6287670 h 6858000"/>
              <a:gd name="connsiteX1558" fmla="*/ 3711500 w 5989985"/>
              <a:gd name="connsiteY1558" fmla="*/ 6321243 h 6858000"/>
              <a:gd name="connsiteX1559" fmla="*/ 3723031 w 5989985"/>
              <a:gd name="connsiteY1559" fmla="*/ 6294878 h 6858000"/>
              <a:gd name="connsiteX1560" fmla="*/ 3707749 w 5989985"/>
              <a:gd name="connsiteY1560" fmla="*/ 6283660 h 6858000"/>
              <a:gd name="connsiteX1561" fmla="*/ 3808911 w 5989985"/>
              <a:gd name="connsiteY1561" fmla="*/ 6249934 h 6858000"/>
              <a:gd name="connsiteX1562" fmla="*/ 3791401 w 5989985"/>
              <a:gd name="connsiteY1562" fmla="*/ 6294186 h 6858000"/>
              <a:gd name="connsiteX1563" fmla="*/ 3817903 w 5989985"/>
              <a:gd name="connsiteY1563" fmla="*/ 6288172 h 6858000"/>
              <a:gd name="connsiteX1564" fmla="*/ 3813758 w 5989985"/>
              <a:gd name="connsiteY1564" fmla="*/ 6259800 h 6858000"/>
              <a:gd name="connsiteX1565" fmla="*/ 3871646 w 5989985"/>
              <a:gd name="connsiteY1565" fmla="*/ 6257833 h 6858000"/>
              <a:gd name="connsiteX1566" fmla="*/ 3873132 w 5989985"/>
              <a:gd name="connsiteY1566" fmla="*/ 6220983 h 6858000"/>
              <a:gd name="connsiteX1567" fmla="*/ 3836936 w 5989985"/>
              <a:gd name="connsiteY1567" fmla="*/ 6207029 h 6858000"/>
              <a:gd name="connsiteX1568" fmla="*/ 3885094 w 5989985"/>
              <a:gd name="connsiteY1568" fmla="*/ 6185330 h 6858000"/>
              <a:gd name="connsiteX1569" fmla="*/ 3887364 w 5989985"/>
              <a:gd name="connsiteY1569" fmla="*/ 6129938 h 6858000"/>
              <a:gd name="connsiteX1570" fmla="*/ 3939974 w 5989985"/>
              <a:gd name="connsiteY1570" fmla="*/ 6127243 h 6858000"/>
              <a:gd name="connsiteX1571" fmla="*/ 3959754 w 5989985"/>
              <a:gd name="connsiteY1571" fmla="*/ 6157731 h 6858000"/>
              <a:gd name="connsiteX1572" fmla="*/ 3933289 w 5989985"/>
              <a:gd name="connsiteY1572" fmla="*/ 6163631 h 6858000"/>
              <a:gd name="connsiteX1573" fmla="*/ 4029605 w 5989985"/>
              <a:gd name="connsiteY1573" fmla="*/ 6119954 h 6858000"/>
              <a:gd name="connsiteX1574" fmla="*/ 3915741 w 5989985"/>
              <a:gd name="connsiteY1574" fmla="*/ 6077940 h 6858000"/>
              <a:gd name="connsiteX1575" fmla="*/ 3858239 w 5989985"/>
              <a:gd name="connsiteY1575" fmla="*/ 6070616 h 6858000"/>
              <a:gd name="connsiteX1576" fmla="*/ 3888455 w 5989985"/>
              <a:gd name="connsiteY1576" fmla="*/ 6102266 h 6858000"/>
              <a:gd name="connsiteX1577" fmla="*/ 3814538 w 5989985"/>
              <a:gd name="connsiteY1577" fmla="*/ 6111476 h 6858000"/>
              <a:gd name="connsiteX1578" fmla="*/ 3880949 w 5989985"/>
              <a:gd name="connsiteY1578" fmla="*/ 6027137 h 6858000"/>
              <a:gd name="connsiteX1579" fmla="*/ 3906397 w 5989985"/>
              <a:gd name="connsiteY1579" fmla="*/ 6048876 h 6858000"/>
              <a:gd name="connsiteX1580" fmla="*/ 3907493 w 5989985"/>
              <a:gd name="connsiteY1580" fmla="*/ 6021164 h 6858000"/>
              <a:gd name="connsiteX1581" fmla="*/ 3948576 w 5989985"/>
              <a:gd name="connsiteY1581" fmla="*/ 6044906 h 6858000"/>
              <a:gd name="connsiteX1582" fmla="*/ 3951194 w 5989985"/>
              <a:gd name="connsiteY1582" fmla="*/ 5980343 h 6858000"/>
              <a:gd name="connsiteX1583" fmla="*/ 3970190 w 5989985"/>
              <a:gd name="connsiteY1583" fmla="*/ 6029063 h 6858000"/>
              <a:gd name="connsiteX1584" fmla="*/ 4070298 w 5989985"/>
              <a:gd name="connsiteY1584" fmla="*/ 6023130 h 6858000"/>
              <a:gd name="connsiteX1585" fmla="*/ 4074049 w 5989985"/>
              <a:gd name="connsiteY1585" fmla="*/ 6060632 h 6858000"/>
              <a:gd name="connsiteX1586" fmla="*/ 4021709 w 5989985"/>
              <a:gd name="connsiteY1586" fmla="*/ 6054044 h 6858000"/>
              <a:gd name="connsiteX1587" fmla="*/ 4051220 w 5989985"/>
              <a:gd name="connsiteY1587" fmla="*/ 6104192 h 6858000"/>
              <a:gd name="connsiteX1588" fmla="*/ 4091170 w 5989985"/>
              <a:gd name="connsiteY1588" fmla="*/ 6155574 h 6858000"/>
              <a:gd name="connsiteX1589" fmla="*/ 4087415 w 5989985"/>
              <a:gd name="connsiteY1589" fmla="*/ 6117992 h 6858000"/>
              <a:gd name="connsiteX1590" fmla="*/ 4102739 w 5989985"/>
              <a:gd name="connsiteY1590" fmla="*/ 6129169 h 6858000"/>
              <a:gd name="connsiteX1591" fmla="*/ 4083664 w 5989985"/>
              <a:gd name="connsiteY1591" fmla="*/ 6210271 h 6858000"/>
              <a:gd name="connsiteX1592" fmla="*/ 4110244 w 5989985"/>
              <a:gd name="connsiteY1592" fmla="*/ 6204371 h 6858000"/>
              <a:gd name="connsiteX1593" fmla="*/ 4250963 w 5989985"/>
              <a:gd name="connsiteY1593" fmla="*/ 6361294 h 6858000"/>
              <a:gd name="connsiteX1594" fmla="*/ 4355134 w 5989985"/>
              <a:gd name="connsiteY1594" fmla="*/ 6513511 h 6858000"/>
              <a:gd name="connsiteX1595" fmla="*/ 4395864 w 5989985"/>
              <a:gd name="connsiteY1595" fmla="*/ 6546350 h 6858000"/>
              <a:gd name="connsiteX1596" fmla="*/ 4417479 w 5989985"/>
              <a:gd name="connsiteY1596" fmla="*/ 6530548 h 6858000"/>
              <a:gd name="connsiteX1597" fmla="*/ 4415997 w 5989985"/>
              <a:gd name="connsiteY1597" fmla="*/ 6567511 h 6858000"/>
              <a:gd name="connsiteX1598" fmla="*/ 4427213 w 5989985"/>
              <a:gd name="connsiteY1598" fmla="*/ 6550320 h 6858000"/>
              <a:gd name="connsiteX1599" fmla="*/ 4445897 w 5989985"/>
              <a:gd name="connsiteY1599" fmla="*/ 6608372 h 6858000"/>
              <a:gd name="connsiteX1600" fmla="*/ 4591114 w 5989985"/>
              <a:gd name="connsiteY1600" fmla="*/ 6654356 h 6858000"/>
              <a:gd name="connsiteX1601" fmla="*/ 4607919 w 5989985"/>
              <a:gd name="connsiteY1601" fmla="*/ 6628646 h 6858000"/>
              <a:gd name="connsiteX1602" fmla="*/ 4642158 w 5989985"/>
              <a:gd name="connsiteY1602" fmla="*/ 6648909 h 6858000"/>
              <a:gd name="connsiteX1603" fmla="*/ 4656944 w 5989985"/>
              <a:gd name="connsiteY1603" fmla="*/ 6652732 h 6858000"/>
              <a:gd name="connsiteX1604" fmla="*/ 4817168 w 5989985"/>
              <a:gd name="connsiteY1604" fmla="*/ 6848061 h 6858000"/>
              <a:gd name="connsiteX1605" fmla="*/ 5989985 w 5989985"/>
              <a:gd name="connsiteY1605" fmla="*/ 6852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</a:cxnLst>
            <a:rect l="l" t="t" r="r" b="b"/>
            <a:pathLst>
              <a:path w="5989985" h="6858000">
                <a:moveTo>
                  <a:pt x="1963889" y="6796941"/>
                </a:moveTo>
                <a:cubicBezTo>
                  <a:pt x="1963540" y="6806152"/>
                  <a:pt x="1963146" y="6815366"/>
                  <a:pt x="1962793" y="6824654"/>
                </a:cubicBezTo>
                <a:cubicBezTo>
                  <a:pt x="1961037" y="6837798"/>
                  <a:pt x="1947043" y="6825928"/>
                  <a:pt x="1946341" y="6841189"/>
                </a:cubicBezTo>
                <a:cubicBezTo>
                  <a:pt x="1945557" y="6885364"/>
                  <a:pt x="1956071" y="6826426"/>
                  <a:pt x="1972490" y="6844430"/>
                </a:cubicBezTo>
                <a:cubicBezTo>
                  <a:pt x="1970849" y="6826620"/>
                  <a:pt x="1981831" y="6789657"/>
                  <a:pt x="1963889" y="6796941"/>
                </a:cubicBezTo>
                <a:close/>
                <a:moveTo>
                  <a:pt x="4363502" y="6700190"/>
                </a:moveTo>
                <a:cubicBezTo>
                  <a:pt x="4350915" y="6704314"/>
                  <a:pt x="4338682" y="6709558"/>
                  <a:pt x="4335904" y="6733880"/>
                </a:cubicBezTo>
                <a:cubicBezTo>
                  <a:pt x="4347591" y="6718923"/>
                  <a:pt x="4352126" y="6714993"/>
                  <a:pt x="4367605" y="6728481"/>
                </a:cubicBezTo>
                <a:cubicBezTo>
                  <a:pt x="4365143" y="6720736"/>
                  <a:pt x="4362759" y="6712755"/>
                  <a:pt x="4363502" y="6700190"/>
                </a:cubicBezTo>
                <a:close/>
                <a:moveTo>
                  <a:pt x="4331260" y="6688660"/>
                </a:moveTo>
                <a:cubicBezTo>
                  <a:pt x="4330993" y="6687738"/>
                  <a:pt x="4329268" y="6687973"/>
                  <a:pt x="4326892" y="6688697"/>
                </a:cubicBezTo>
                <a:cubicBezTo>
                  <a:pt x="4322135" y="6690150"/>
                  <a:pt x="4314777" y="6693561"/>
                  <a:pt x="4311277" y="6693598"/>
                </a:cubicBezTo>
                <a:cubicBezTo>
                  <a:pt x="4312684" y="6711485"/>
                  <a:pt x="4311552" y="6733495"/>
                  <a:pt x="4325390" y="6732451"/>
                </a:cubicBezTo>
                <a:cubicBezTo>
                  <a:pt x="4331094" y="6715916"/>
                  <a:pt x="4311006" y="6699688"/>
                  <a:pt x="4326875" y="6695564"/>
                </a:cubicBezTo>
                <a:cubicBezTo>
                  <a:pt x="4330334" y="6691661"/>
                  <a:pt x="4331527" y="6689582"/>
                  <a:pt x="4331260" y="6688660"/>
                </a:cubicBezTo>
                <a:close/>
                <a:moveTo>
                  <a:pt x="1984843" y="6669697"/>
                </a:moveTo>
                <a:cubicBezTo>
                  <a:pt x="1980386" y="6674092"/>
                  <a:pt x="1975929" y="6678252"/>
                  <a:pt x="1968776" y="6676981"/>
                </a:cubicBezTo>
                <a:cubicBezTo>
                  <a:pt x="1970262" y="6694868"/>
                  <a:pt x="1969088" y="6716915"/>
                  <a:pt x="1982967" y="6715758"/>
                </a:cubicBezTo>
                <a:cubicBezTo>
                  <a:pt x="1983591" y="6700380"/>
                  <a:pt x="1984215" y="6685075"/>
                  <a:pt x="1984843" y="6669697"/>
                </a:cubicBezTo>
                <a:close/>
                <a:moveTo>
                  <a:pt x="1987112" y="6614385"/>
                </a:moveTo>
                <a:cubicBezTo>
                  <a:pt x="1968817" y="6624256"/>
                  <a:pt x="1965456" y="6673283"/>
                  <a:pt x="1990822" y="6651891"/>
                </a:cubicBezTo>
                <a:cubicBezTo>
                  <a:pt x="1993793" y="6632851"/>
                  <a:pt x="1988204" y="6627028"/>
                  <a:pt x="1987112" y="6614385"/>
                </a:cubicBezTo>
                <a:close/>
                <a:moveTo>
                  <a:pt x="4131161" y="6468057"/>
                </a:moveTo>
                <a:cubicBezTo>
                  <a:pt x="4116626" y="6473969"/>
                  <a:pt x="4117114" y="6521531"/>
                  <a:pt x="4102193" y="6537371"/>
                </a:cubicBezTo>
                <a:cubicBezTo>
                  <a:pt x="4129828" y="6531551"/>
                  <a:pt x="4120602" y="6581315"/>
                  <a:pt x="4115953" y="6585479"/>
                </a:cubicBezTo>
                <a:cubicBezTo>
                  <a:pt x="4126783" y="6609104"/>
                  <a:pt x="4165243" y="6554064"/>
                  <a:pt x="4167472" y="6610492"/>
                </a:cubicBezTo>
                <a:cubicBezTo>
                  <a:pt x="4158480" y="6625449"/>
                  <a:pt x="4143157" y="6627570"/>
                  <a:pt x="4124944" y="6623713"/>
                </a:cubicBezTo>
                <a:cubicBezTo>
                  <a:pt x="4158714" y="6660487"/>
                  <a:pt x="4152111" y="6706511"/>
                  <a:pt x="4211173" y="6699457"/>
                </a:cubicBezTo>
                <a:cubicBezTo>
                  <a:pt x="4169503" y="6711290"/>
                  <a:pt x="4221609" y="6725551"/>
                  <a:pt x="4229858" y="6757432"/>
                </a:cubicBezTo>
                <a:cubicBezTo>
                  <a:pt x="4252880" y="6729910"/>
                  <a:pt x="4213167" y="6726053"/>
                  <a:pt x="4216409" y="6700113"/>
                </a:cubicBezTo>
                <a:cubicBezTo>
                  <a:pt x="4252605" y="6686584"/>
                  <a:pt x="4247487" y="6672477"/>
                  <a:pt x="4270900" y="6651466"/>
                </a:cubicBezTo>
                <a:cubicBezTo>
                  <a:pt x="4247254" y="6613653"/>
                  <a:pt x="4226341" y="6620941"/>
                  <a:pt x="4205190" y="6587519"/>
                </a:cubicBezTo>
                <a:cubicBezTo>
                  <a:pt x="4216487" y="6596733"/>
                  <a:pt x="4222233" y="6545505"/>
                  <a:pt x="4200737" y="6568401"/>
                </a:cubicBezTo>
                <a:cubicBezTo>
                  <a:pt x="4203199" y="6541458"/>
                  <a:pt x="4209298" y="6535019"/>
                  <a:pt x="4202571" y="6522223"/>
                </a:cubicBezTo>
                <a:cubicBezTo>
                  <a:pt x="4182639" y="6517982"/>
                  <a:pt x="4200384" y="6529508"/>
                  <a:pt x="4196202" y="6549244"/>
                </a:cubicBezTo>
                <a:cubicBezTo>
                  <a:pt x="4173570" y="6502143"/>
                  <a:pt x="4151130" y="6557378"/>
                  <a:pt x="4135027" y="6504454"/>
                </a:cubicBezTo>
                <a:cubicBezTo>
                  <a:pt x="4138466" y="6491581"/>
                  <a:pt x="4144056" y="6482985"/>
                  <a:pt x="4151836" y="6478744"/>
                </a:cubicBezTo>
                <a:cubicBezTo>
                  <a:pt x="4142525" y="6468741"/>
                  <a:pt x="4136008" y="6466086"/>
                  <a:pt x="4131161" y="6468057"/>
                </a:cubicBezTo>
                <a:close/>
                <a:moveTo>
                  <a:pt x="4180567" y="6417415"/>
                </a:moveTo>
                <a:cubicBezTo>
                  <a:pt x="4188032" y="6472419"/>
                  <a:pt x="4162350" y="6424509"/>
                  <a:pt x="4166729" y="6499246"/>
                </a:cubicBezTo>
                <a:cubicBezTo>
                  <a:pt x="4174900" y="6480051"/>
                  <a:pt x="4210430" y="6422890"/>
                  <a:pt x="4180567" y="6417415"/>
                </a:cubicBezTo>
                <a:close/>
                <a:moveTo>
                  <a:pt x="4333556" y="6399528"/>
                </a:moveTo>
                <a:cubicBezTo>
                  <a:pt x="4352906" y="6398836"/>
                  <a:pt x="4348018" y="6435185"/>
                  <a:pt x="4352282" y="6457503"/>
                </a:cubicBezTo>
                <a:cubicBezTo>
                  <a:pt x="4334496" y="6455884"/>
                  <a:pt x="4330507" y="6421114"/>
                  <a:pt x="4333556" y="6399528"/>
                </a:cubicBezTo>
                <a:close/>
                <a:moveTo>
                  <a:pt x="4102468" y="6398411"/>
                </a:moveTo>
                <a:cubicBezTo>
                  <a:pt x="4097896" y="6412405"/>
                  <a:pt x="4085347" y="6410013"/>
                  <a:pt x="4085347" y="6433258"/>
                </a:cubicBezTo>
                <a:cubicBezTo>
                  <a:pt x="4101610" y="6428633"/>
                  <a:pt x="4104031" y="6445168"/>
                  <a:pt x="4116306" y="6446516"/>
                </a:cubicBezTo>
                <a:cubicBezTo>
                  <a:pt x="4108410" y="6427014"/>
                  <a:pt x="4117282" y="6434760"/>
                  <a:pt x="4117791" y="6409512"/>
                </a:cubicBezTo>
                <a:cubicBezTo>
                  <a:pt x="4110363" y="6409398"/>
                  <a:pt x="4102936" y="6409204"/>
                  <a:pt x="4102468" y="6398411"/>
                </a:cubicBezTo>
                <a:close/>
                <a:moveTo>
                  <a:pt x="3348396" y="6210101"/>
                </a:moveTo>
                <a:lnTo>
                  <a:pt x="3348290" y="6210615"/>
                </a:lnTo>
                <a:lnTo>
                  <a:pt x="3348532" y="6210647"/>
                </a:lnTo>
                <a:close/>
                <a:moveTo>
                  <a:pt x="3417439" y="6191538"/>
                </a:moveTo>
                <a:cubicBezTo>
                  <a:pt x="3429516" y="6198859"/>
                  <a:pt x="3441204" y="6207070"/>
                  <a:pt x="3442024" y="6231857"/>
                </a:cubicBezTo>
                <a:cubicBezTo>
                  <a:pt x="3429516" y="6224880"/>
                  <a:pt x="3415444" y="6220485"/>
                  <a:pt x="3417439" y="6191538"/>
                </a:cubicBezTo>
                <a:close/>
                <a:moveTo>
                  <a:pt x="3801951" y="6165748"/>
                </a:moveTo>
                <a:cubicBezTo>
                  <a:pt x="3813877" y="6176270"/>
                  <a:pt x="3834983" y="6172919"/>
                  <a:pt x="3831815" y="6206609"/>
                </a:cubicBezTo>
                <a:cubicBezTo>
                  <a:pt x="3817706" y="6191538"/>
                  <a:pt x="3797811" y="6219445"/>
                  <a:pt x="3801951" y="6165748"/>
                </a:cubicBezTo>
                <a:close/>
                <a:moveTo>
                  <a:pt x="2621398" y="6128477"/>
                </a:moveTo>
                <a:cubicBezTo>
                  <a:pt x="2622457" y="6147133"/>
                  <a:pt x="2619133" y="6157153"/>
                  <a:pt x="2609870" y="6154882"/>
                </a:cubicBezTo>
                <a:cubicBezTo>
                  <a:pt x="2617688" y="6182866"/>
                  <a:pt x="2639890" y="6157039"/>
                  <a:pt x="2637037" y="6130480"/>
                </a:cubicBezTo>
                <a:cubicBezTo>
                  <a:pt x="2631797" y="6129711"/>
                  <a:pt x="2626638" y="6129056"/>
                  <a:pt x="2621398" y="6128477"/>
                </a:cubicBezTo>
                <a:close/>
                <a:moveTo>
                  <a:pt x="2615772" y="6007174"/>
                </a:moveTo>
                <a:cubicBezTo>
                  <a:pt x="2598766" y="6012455"/>
                  <a:pt x="2585202" y="6025020"/>
                  <a:pt x="2582153" y="6058669"/>
                </a:cubicBezTo>
                <a:cubicBezTo>
                  <a:pt x="2593020" y="6040746"/>
                  <a:pt x="2615928" y="6047456"/>
                  <a:pt x="2615772" y="6007174"/>
                </a:cubicBezTo>
                <a:close/>
                <a:moveTo>
                  <a:pt x="3505859" y="5952319"/>
                </a:moveTo>
                <a:cubicBezTo>
                  <a:pt x="3492686" y="5954363"/>
                  <a:pt x="3504061" y="5988012"/>
                  <a:pt x="3515162" y="5981306"/>
                </a:cubicBezTo>
                <a:cubicBezTo>
                  <a:pt x="3512347" y="5998768"/>
                  <a:pt x="3491237" y="5978992"/>
                  <a:pt x="3498041" y="6016230"/>
                </a:cubicBezTo>
                <a:cubicBezTo>
                  <a:pt x="3529821" y="6017655"/>
                  <a:pt x="3565118" y="6001965"/>
                  <a:pt x="3599241" y="5982618"/>
                </a:cubicBezTo>
                <a:cubicBezTo>
                  <a:pt x="3586223" y="5945225"/>
                  <a:pt x="3555108" y="5992755"/>
                  <a:pt x="3530482" y="5992484"/>
                </a:cubicBezTo>
                <a:cubicBezTo>
                  <a:pt x="3515199" y="5989942"/>
                  <a:pt x="3511957" y="5968931"/>
                  <a:pt x="3505859" y="5952319"/>
                </a:cubicBezTo>
                <a:close/>
                <a:moveTo>
                  <a:pt x="2697015" y="5939857"/>
                </a:moveTo>
                <a:cubicBezTo>
                  <a:pt x="2689495" y="5942970"/>
                  <a:pt x="2677580" y="5965246"/>
                  <a:pt x="2679602" y="5987478"/>
                </a:cubicBezTo>
                <a:cubicBezTo>
                  <a:pt x="2687498" y="5983581"/>
                  <a:pt x="2693284" y="5975374"/>
                  <a:pt x="2701258" y="5971594"/>
                </a:cubicBezTo>
                <a:cubicBezTo>
                  <a:pt x="2697975" y="5963654"/>
                  <a:pt x="2694142" y="5945229"/>
                  <a:pt x="2702390" y="5943841"/>
                </a:cubicBezTo>
                <a:cubicBezTo>
                  <a:pt x="2701539" y="5939910"/>
                  <a:pt x="2699521" y="5938819"/>
                  <a:pt x="2697015" y="5939857"/>
                </a:cubicBezTo>
                <a:close/>
                <a:moveTo>
                  <a:pt x="3453946" y="5936403"/>
                </a:moveTo>
                <a:cubicBezTo>
                  <a:pt x="3453125" y="5972444"/>
                  <a:pt x="3465986" y="5987243"/>
                  <a:pt x="3477477" y="6004321"/>
                </a:cubicBezTo>
                <a:cubicBezTo>
                  <a:pt x="3468646" y="5967434"/>
                  <a:pt x="3476931" y="5954869"/>
                  <a:pt x="3453946" y="5936403"/>
                </a:cubicBezTo>
                <a:close/>
                <a:moveTo>
                  <a:pt x="3676129" y="5899512"/>
                </a:moveTo>
                <a:cubicBezTo>
                  <a:pt x="3678825" y="5927112"/>
                  <a:pt x="3694502" y="5934898"/>
                  <a:pt x="3705603" y="5949543"/>
                </a:cubicBezTo>
                <a:cubicBezTo>
                  <a:pt x="3706226" y="5934202"/>
                  <a:pt x="3706891" y="5918824"/>
                  <a:pt x="3707478" y="5903482"/>
                </a:cubicBezTo>
                <a:cubicBezTo>
                  <a:pt x="3697001" y="5902135"/>
                  <a:pt x="3686565" y="5900900"/>
                  <a:pt x="3676129" y="5899512"/>
                </a:cubicBezTo>
                <a:close/>
                <a:moveTo>
                  <a:pt x="3608117" y="5890957"/>
                </a:moveTo>
                <a:cubicBezTo>
                  <a:pt x="3588883" y="5891690"/>
                  <a:pt x="3587007" y="5927808"/>
                  <a:pt x="3569693" y="5932546"/>
                </a:cubicBezTo>
                <a:cubicBezTo>
                  <a:pt x="3577745" y="5969166"/>
                  <a:pt x="3615385" y="5894272"/>
                  <a:pt x="3616362" y="5947657"/>
                </a:cubicBezTo>
                <a:cubicBezTo>
                  <a:pt x="3623400" y="5945229"/>
                  <a:pt x="3625234" y="5932470"/>
                  <a:pt x="3632781" y="5931199"/>
                </a:cubicBezTo>
                <a:cubicBezTo>
                  <a:pt x="3631373" y="5907379"/>
                  <a:pt x="3595765" y="5935942"/>
                  <a:pt x="3608117" y="5890957"/>
                </a:cubicBezTo>
                <a:close/>
                <a:moveTo>
                  <a:pt x="2976049" y="5859459"/>
                </a:moveTo>
                <a:cubicBezTo>
                  <a:pt x="2956526" y="5860091"/>
                  <a:pt x="2946968" y="5866631"/>
                  <a:pt x="2920351" y="5878659"/>
                </a:cubicBezTo>
                <a:cubicBezTo>
                  <a:pt x="2917105" y="5929463"/>
                  <a:pt x="2958422" y="5923490"/>
                  <a:pt x="2971907" y="5903559"/>
                </a:cubicBezTo>
                <a:cubicBezTo>
                  <a:pt x="2959985" y="5863318"/>
                  <a:pt x="2986487" y="5875345"/>
                  <a:pt x="2999894" y="5860813"/>
                </a:cubicBezTo>
                <a:cubicBezTo>
                  <a:pt x="2990171" y="5859695"/>
                  <a:pt x="2982556" y="5859249"/>
                  <a:pt x="2976049" y="5859459"/>
                </a:cubicBezTo>
                <a:close/>
                <a:moveTo>
                  <a:pt x="3610341" y="5835605"/>
                </a:moveTo>
                <a:cubicBezTo>
                  <a:pt x="3609754" y="5851064"/>
                  <a:pt x="3609090" y="5866401"/>
                  <a:pt x="3608466" y="5881743"/>
                </a:cubicBezTo>
                <a:cubicBezTo>
                  <a:pt x="3638756" y="5878930"/>
                  <a:pt x="3651071" y="5889840"/>
                  <a:pt x="3671631" y="5880395"/>
                </a:cubicBezTo>
                <a:cubicBezTo>
                  <a:pt x="3655840" y="5842157"/>
                  <a:pt x="3622575" y="5881743"/>
                  <a:pt x="3610341" y="5835605"/>
                </a:cubicBezTo>
                <a:close/>
                <a:moveTo>
                  <a:pt x="3291181" y="5804651"/>
                </a:moveTo>
                <a:cubicBezTo>
                  <a:pt x="3278517" y="5808969"/>
                  <a:pt x="3266362" y="5814019"/>
                  <a:pt x="3263547" y="5838377"/>
                </a:cubicBezTo>
                <a:cubicBezTo>
                  <a:pt x="3271479" y="5828936"/>
                  <a:pt x="3276679" y="5830053"/>
                  <a:pt x="3278870" y="5849595"/>
                </a:cubicBezTo>
                <a:cubicBezTo>
                  <a:pt x="3286922" y="5842618"/>
                  <a:pt x="3287587" y="5820689"/>
                  <a:pt x="3291181" y="5804651"/>
                </a:cubicBezTo>
                <a:close/>
                <a:moveTo>
                  <a:pt x="3382963" y="5742091"/>
                </a:moveTo>
                <a:cubicBezTo>
                  <a:pt x="3382220" y="5754734"/>
                  <a:pt x="3384641" y="5762674"/>
                  <a:pt x="3387108" y="5770346"/>
                </a:cubicBezTo>
                <a:cubicBezTo>
                  <a:pt x="3373934" y="5774393"/>
                  <a:pt x="3359432" y="5764681"/>
                  <a:pt x="3345635" y="5755891"/>
                </a:cubicBezTo>
                <a:cubicBezTo>
                  <a:pt x="3357556" y="5750108"/>
                  <a:pt x="3366777" y="5739085"/>
                  <a:pt x="3382963" y="5742091"/>
                </a:cubicBezTo>
                <a:close/>
                <a:moveTo>
                  <a:pt x="2784185" y="5725196"/>
                </a:moveTo>
                <a:cubicBezTo>
                  <a:pt x="2782541" y="5725819"/>
                  <a:pt x="2780871" y="5727653"/>
                  <a:pt x="2779238" y="5730991"/>
                </a:cubicBezTo>
                <a:cubicBezTo>
                  <a:pt x="2777830" y="5759056"/>
                  <a:pt x="2797180" y="5755547"/>
                  <a:pt x="2792727" y="5788427"/>
                </a:cubicBezTo>
                <a:cubicBezTo>
                  <a:pt x="2804017" y="5777558"/>
                  <a:pt x="2798128" y="5735657"/>
                  <a:pt x="2788972" y="5726657"/>
                </a:cubicBezTo>
                <a:cubicBezTo>
                  <a:pt x="2787445" y="5725158"/>
                  <a:pt x="2785828" y="5724572"/>
                  <a:pt x="2784185" y="5725196"/>
                </a:cubicBezTo>
                <a:close/>
                <a:moveTo>
                  <a:pt x="3400863" y="5688742"/>
                </a:moveTo>
                <a:cubicBezTo>
                  <a:pt x="3417086" y="5689823"/>
                  <a:pt x="3429713" y="5696528"/>
                  <a:pt x="3436747" y="5711757"/>
                </a:cubicBezTo>
                <a:cubicBezTo>
                  <a:pt x="3414586" y="5699920"/>
                  <a:pt x="3420135" y="5744479"/>
                  <a:pt x="3403876" y="5744637"/>
                </a:cubicBezTo>
                <a:cubicBezTo>
                  <a:pt x="3404889" y="5723051"/>
                  <a:pt x="3396017" y="5716382"/>
                  <a:pt x="3400863" y="5688742"/>
                </a:cubicBezTo>
                <a:close/>
                <a:moveTo>
                  <a:pt x="2803064" y="5614710"/>
                </a:moveTo>
                <a:cubicBezTo>
                  <a:pt x="2796712" y="5616733"/>
                  <a:pt x="2792571" y="5623237"/>
                  <a:pt x="2793429" y="5639946"/>
                </a:cubicBezTo>
                <a:cubicBezTo>
                  <a:pt x="2819344" y="5646502"/>
                  <a:pt x="2801558" y="5665850"/>
                  <a:pt x="2796827" y="5686820"/>
                </a:cubicBezTo>
                <a:cubicBezTo>
                  <a:pt x="2809922" y="5710178"/>
                  <a:pt x="2822393" y="5671632"/>
                  <a:pt x="2811371" y="5716576"/>
                </a:cubicBezTo>
                <a:cubicBezTo>
                  <a:pt x="2821495" y="5713764"/>
                  <a:pt x="2825323" y="5698382"/>
                  <a:pt x="2838222" y="5701271"/>
                </a:cubicBezTo>
                <a:cubicBezTo>
                  <a:pt x="2839358" y="5673753"/>
                  <a:pt x="2833141" y="5650856"/>
                  <a:pt x="2825947" y="5616357"/>
                </a:cubicBezTo>
                <a:cubicBezTo>
                  <a:pt x="2817974" y="5615143"/>
                  <a:pt x="2809417" y="5612687"/>
                  <a:pt x="2803064" y="5614710"/>
                </a:cubicBezTo>
                <a:close/>
                <a:moveTo>
                  <a:pt x="2191189" y="5592032"/>
                </a:moveTo>
                <a:cubicBezTo>
                  <a:pt x="2184426" y="5608142"/>
                  <a:pt x="2157300" y="5582898"/>
                  <a:pt x="2163633" y="5625645"/>
                </a:cubicBezTo>
                <a:cubicBezTo>
                  <a:pt x="2171881" y="5612808"/>
                  <a:pt x="2193496" y="5626644"/>
                  <a:pt x="2191189" y="5592032"/>
                </a:cubicBezTo>
                <a:close/>
                <a:moveTo>
                  <a:pt x="2133946" y="5580053"/>
                </a:moveTo>
                <a:cubicBezTo>
                  <a:pt x="2140504" y="5578503"/>
                  <a:pt x="2144246" y="5581259"/>
                  <a:pt x="2143425" y="5604484"/>
                </a:cubicBezTo>
                <a:cubicBezTo>
                  <a:pt x="2123292" y="5597891"/>
                  <a:pt x="2109651" y="5623524"/>
                  <a:pt x="2107579" y="5581470"/>
                </a:cubicBezTo>
                <a:cubicBezTo>
                  <a:pt x="2118015" y="5587463"/>
                  <a:pt x="2127388" y="5581603"/>
                  <a:pt x="2133946" y="5580053"/>
                </a:cubicBezTo>
                <a:close/>
                <a:moveTo>
                  <a:pt x="3527474" y="5546970"/>
                </a:moveTo>
                <a:cubicBezTo>
                  <a:pt x="3532944" y="5559346"/>
                  <a:pt x="3567851" y="5570677"/>
                  <a:pt x="3552096" y="5587099"/>
                </a:cubicBezTo>
                <a:cubicBezTo>
                  <a:pt x="3546511" y="5574804"/>
                  <a:pt x="3511641" y="5563239"/>
                  <a:pt x="3527474" y="5546970"/>
                </a:cubicBezTo>
                <a:close/>
                <a:moveTo>
                  <a:pt x="2445427" y="5540536"/>
                </a:moveTo>
                <a:cubicBezTo>
                  <a:pt x="2424006" y="5563546"/>
                  <a:pt x="2411965" y="5605447"/>
                  <a:pt x="2384605" y="5616353"/>
                </a:cubicBezTo>
                <a:cubicBezTo>
                  <a:pt x="2381203" y="5569637"/>
                  <a:pt x="2412355" y="5592958"/>
                  <a:pt x="2413295" y="5555028"/>
                </a:cubicBezTo>
                <a:cubicBezTo>
                  <a:pt x="2392813" y="5553255"/>
                  <a:pt x="2377448" y="5561927"/>
                  <a:pt x="2379677" y="5606487"/>
                </a:cubicBezTo>
                <a:cubicBezTo>
                  <a:pt x="2342385" y="5604484"/>
                  <a:pt x="2326635" y="5597738"/>
                  <a:pt x="2305763" y="5615738"/>
                </a:cubicBezTo>
                <a:cubicBezTo>
                  <a:pt x="2320422" y="5650969"/>
                  <a:pt x="2327341" y="5605560"/>
                  <a:pt x="2346805" y="5639485"/>
                </a:cubicBezTo>
                <a:cubicBezTo>
                  <a:pt x="2343247" y="5681923"/>
                  <a:pt x="2325186" y="5665077"/>
                  <a:pt x="2333476" y="5711951"/>
                </a:cubicBezTo>
                <a:cubicBezTo>
                  <a:pt x="2353683" y="5696609"/>
                  <a:pt x="2348410" y="5629230"/>
                  <a:pt x="2378622" y="5634240"/>
                </a:cubicBezTo>
                <a:cubicBezTo>
                  <a:pt x="2395468" y="5645919"/>
                  <a:pt x="2376082" y="5670552"/>
                  <a:pt x="2397659" y="5682923"/>
                </a:cubicBezTo>
                <a:cubicBezTo>
                  <a:pt x="2415835" y="5673482"/>
                  <a:pt x="2430925" y="5657485"/>
                  <a:pt x="2446560" y="5642722"/>
                </a:cubicBezTo>
                <a:cubicBezTo>
                  <a:pt x="2445776" y="5623601"/>
                  <a:pt x="2433153" y="5622868"/>
                  <a:pt x="2432369" y="5603828"/>
                </a:cubicBezTo>
                <a:cubicBezTo>
                  <a:pt x="2445308" y="5579005"/>
                  <a:pt x="2462507" y="5620711"/>
                  <a:pt x="2484631" y="5610344"/>
                </a:cubicBezTo>
                <a:cubicBezTo>
                  <a:pt x="2479353" y="5561118"/>
                  <a:pt x="2437450" y="5615277"/>
                  <a:pt x="2445427" y="5540536"/>
                </a:cubicBezTo>
                <a:close/>
                <a:moveTo>
                  <a:pt x="3007359" y="5540280"/>
                </a:moveTo>
                <a:cubicBezTo>
                  <a:pt x="3003509" y="5538335"/>
                  <a:pt x="2999661" y="5539282"/>
                  <a:pt x="2996964" y="5545044"/>
                </a:cubicBezTo>
                <a:cubicBezTo>
                  <a:pt x="2994383" y="5569135"/>
                  <a:pt x="3016860" y="5554914"/>
                  <a:pt x="3011077" y="5583898"/>
                </a:cubicBezTo>
                <a:cubicBezTo>
                  <a:pt x="3030483" y="5577973"/>
                  <a:pt x="3018910" y="5546114"/>
                  <a:pt x="3007359" y="5540280"/>
                </a:cubicBezTo>
                <a:close/>
                <a:moveTo>
                  <a:pt x="3419704" y="5540123"/>
                </a:moveTo>
                <a:cubicBezTo>
                  <a:pt x="3409145" y="5540156"/>
                  <a:pt x="3391027" y="5570976"/>
                  <a:pt x="3374402" y="5564704"/>
                </a:cubicBezTo>
                <a:cubicBezTo>
                  <a:pt x="3397388" y="5592457"/>
                  <a:pt x="3404852" y="5562393"/>
                  <a:pt x="3427407" y="5552871"/>
                </a:cubicBezTo>
                <a:cubicBezTo>
                  <a:pt x="3425905" y="5543523"/>
                  <a:pt x="3423221" y="5540111"/>
                  <a:pt x="3419704" y="5540123"/>
                </a:cubicBezTo>
                <a:close/>
                <a:moveTo>
                  <a:pt x="3150348" y="5518024"/>
                </a:moveTo>
                <a:cubicBezTo>
                  <a:pt x="3133538" y="5532710"/>
                  <a:pt x="3146441" y="5545894"/>
                  <a:pt x="3142530" y="5581971"/>
                </a:cubicBezTo>
                <a:cubicBezTo>
                  <a:pt x="3157775" y="5583590"/>
                  <a:pt x="3156996" y="5531398"/>
                  <a:pt x="3150348" y="5518024"/>
                </a:cubicBezTo>
                <a:close/>
                <a:moveTo>
                  <a:pt x="3257832" y="5464620"/>
                </a:moveTo>
                <a:cubicBezTo>
                  <a:pt x="3249532" y="5465297"/>
                  <a:pt x="3246124" y="5475935"/>
                  <a:pt x="3241111" y="5483104"/>
                </a:cubicBezTo>
                <a:cubicBezTo>
                  <a:pt x="3242790" y="5488846"/>
                  <a:pt x="3268003" y="5507733"/>
                  <a:pt x="3268003" y="5467762"/>
                </a:cubicBezTo>
                <a:cubicBezTo>
                  <a:pt x="3263908" y="5465276"/>
                  <a:pt x="3260598" y="5464395"/>
                  <a:pt x="3257832" y="5464620"/>
                </a:cubicBezTo>
                <a:close/>
                <a:moveTo>
                  <a:pt x="3034009" y="5452024"/>
                </a:moveTo>
                <a:cubicBezTo>
                  <a:pt x="3028625" y="5453020"/>
                  <a:pt x="3020709" y="5458434"/>
                  <a:pt x="3011073" y="5454076"/>
                </a:cubicBezTo>
                <a:cubicBezTo>
                  <a:pt x="3011697" y="5478555"/>
                  <a:pt x="2999230" y="5476511"/>
                  <a:pt x="2989106" y="5479093"/>
                </a:cubicBezTo>
                <a:cubicBezTo>
                  <a:pt x="3002903" y="5526429"/>
                  <a:pt x="2962759" y="5507773"/>
                  <a:pt x="2955139" y="5539763"/>
                </a:cubicBezTo>
                <a:cubicBezTo>
                  <a:pt x="2959747" y="5555683"/>
                  <a:pt x="2976909" y="5552563"/>
                  <a:pt x="2985745" y="5562162"/>
                </a:cubicBezTo>
                <a:cubicBezTo>
                  <a:pt x="2985745" y="5524462"/>
                  <a:pt x="3012481" y="5452882"/>
                  <a:pt x="3041757" y="5476511"/>
                </a:cubicBezTo>
                <a:cubicBezTo>
                  <a:pt x="3042246" y="5454464"/>
                  <a:pt x="3039393" y="5451033"/>
                  <a:pt x="3034009" y="5452024"/>
                </a:cubicBezTo>
                <a:close/>
                <a:moveTo>
                  <a:pt x="2238999" y="5449685"/>
                </a:moveTo>
                <a:cubicBezTo>
                  <a:pt x="2230319" y="5461635"/>
                  <a:pt x="2239856" y="5510242"/>
                  <a:pt x="2225120" y="5531402"/>
                </a:cubicBezTo>
                <a:cubicBezTo>
                  <a:pt x="2227898" y="5547590"/>
                  <a:pt x="2236926" y="5538650"/>
                  <a:pt x="2235986" y="5523463"/>
                </a:cubicBezTo>
                <a:cubicBezTo>
                  <a:pt x="2240012" y="5528821"/>
                  <a:pt x="2244120" y="5534138"/>
                  <a:pt x="2251310" y="5534794"/>
                </a:cubicBezTo>
                <a:cubicBezTo>
                  <a:pt x="2254671" y="5494937"/>
                  <a:pt x="2250255" y="5467107"/>
                  <a:pt x="2238999" y="5449685"/>
                </a:cubicBezTo>
                <a:close/>
                <a:moveTo>
                  <a:pt x="2859114" y="5421742"/>
                </a:moveTo>
                <a:cubicBezTo>
                  <a:pt x="2871294" y="5424850"/>
                  <a:pt x="2885231" y="5435691"/>
                  <a:pt x="2896467" y="5430410"/>
                </a:cubicBezTo>
                <a:cubicBezTo>
                  <a:pt x="2895683" y="5452150"/>
                  <a:pt x="2886380" y="5456391"/>
                  <a:pt x="2888998" y="5485066"/>
                </a:cubicBezTo>
                <a:cubicBezTo>
                  <a:pt x="2876645" y="5483371"/>
                  <a:pt x="2872973" y="5498983"/>
                  <a:pt x="2857259" y="5490465"/>
                </a:cubicBezTo>
                <a:cubicBezTo>
                  <a:pt x="2865389" y="5454962"/>
                  <a:pt x="2846039" y="5461437"/>
                  <a:pt x="2832283" y="5459474"/>
                </a:cubicBezTo>
                <a:cubicBezTo>
                  <a:pt x="2836506" y="5423260"/>
                  <a:pt x="2846930" y="5418634"/>
                  <a:pt x="2859114" y="5421742"/>
                </a:cubicBezTo>
                <a:close/>
                <a:moveTo>
                  <a:pt x="3334025" y="5392633"/>
                </a:moveTo>
                <a:cubicBezTo>
                  <a:pt x="3333360" y="5411099"/>
                  <a:pt x="3347781" y="5406243"/>
                  <a:pt x="3343012" y="5430872"/>
                </a:cubicBezTo>
                <a:cubicBezTo>
                  <a:pt x="3335822" y="5429637"/>
                  <a:pt x="3331325" y="5433878"/>
                  <a:pt x="3326950" y="5438273"/>
                </a:cubicBezTo>
                <a:cubicBezTo>
                  <a:pt x="3330311" y="5425089"/>
                  <a:pt x="3322805" y="5389821"/>
                  <a:pt x="3334025" y="5392633"/>
                </a:cubicBezTo>
                <a:close/>
                <a:moveTo>
                  <a:pt x="3476303" y="5382884"/>
                </a:moveTo>
                <a:cubicBezTo>
                  <a:pt x="3489362" y="5383038"/>
                  <a:pt x="3497803" y="5390323"/>
                  <a:pt x="3501673" y="5404583"/>
                </a:cubicBezTo>
                <a:cubicBezTo>
                  <a:pt x="3487211" y="5395061"/>
                  <a:pt x="3487601" y="5415915"/>
                  <a:pt x="3475212" y="5410403"/>
                </a:cubicBezTo>
                <a:cubicBezTo>
                  <a:pt x="3475602" y="5401269"/>
                  <a:pt x="3475955" y="5392055"/>
                  <a:pt x="3476303" y="5382884"/>
                </a:cubicBezTo>
                <a:close/>
                <a:moveTo>
                  <a:pt x="2283791" y="5381035"/>
                </a:moveTo>
                <a:cubicBezTo>
                  <a:pt x="2261939" y="5383811"/>
                  <a:pt x="2259751" y="5456662"/>
                  <a:pt x="2286020" y="5455545"/>
                </a:cubicBezTo>
                <a:cubicBezTo>
                  <a:pt x="2285626" y="5444752"/>
                  <a:pt x="2287854" y="5439277"/>
                  <a:pt x="2291999" y="5437735"/>
                </a:cubicBezTo>
                <a:cubicBezTo>
                  <a:pt x="2280037" y="5406550"/>
                  <a:pt x="2277069" y="5440936"/>
                  <a:pt x="2283791" y="5381035"/>
                </a:cubicBezTo>
                <a:close/>
                <a:moveTo>
                  <a:pt x="3434872" y="5368389"/>
                </a:moveTo>
                <a:cubicBezTo>
                  <a:pt x="3443551" y="5369429"/>
                  <a:pt x="3452267" y="5370550"/>
                  <a:pt x="3460984" y="5371590"/>
                </a:cubicBezTo>
                <a:cubicBezTo>
                  <a:pt x="3465831" y="5384422"/>
                  <a:pt x="3464735" y="5406279"/>
                  <a:pt x="3469544" y="5419152"/>
                </a:cubicBezTo>
                <a:cubicBezTo>
                  <a:pt x="3457151" y="5384503"/>
                  <a:pt x="3437490" y="5408784"/>
                  <a:pt x="3434872" y="5368389"/>
                </a:cubicBezTo>
                <a:close/>
                <a:moveTo>
                  <a:pt x="3425059" y="5348462"/>
                </a:moveTo>
                <a:cubicBezTo>
                  <a:pt x="3427054" y="5374402"/>
                  <a:pt x="3436591" y="5388663"/>
                  <a:pt x="3438155" y="5415105"/>
                </a:cubicBezTo>
                <a:cubicBezTo>
                  <a:pt x="3410909" y="5411868"/>
                  <a:pt x="3427522" y="5440123"/>
                  <a:pt x="3410520" y="5448641"/>
                </a:cubicBezTo>
                <a:cubicBezTo>
                  <a:pt x="3403835" y="5433186"/>
                  <a:pt x="3393477" y="5422932"/>
                  <a:pt x="3380303" y="5417072"/>
                </a:cubicBezTo>
                <a:cubicBezTo>
                  <a:pt x="3359858" y="5463906"/>
                  <a:pt x="3401294" y="5461093"/>
                  <a:pt x="3376942" y="5500060"/>
                </a:cubicBezTo>
                <a:cubicBezTo>
                  <a:pt x="3426861" y="5529666"/>
                  <a:pt x="3458128" y="5500141"/>
                  <a:pt x="3517739" y="5527198"/>
                </a:cubicBezTo>
                <a:cubicBezTo>
                  <a:pt x="3520477" y="5552794"/>
                  <a:pt x="3506602" y="5544389"/>
                  <a:pt x="3505740" y="5562814"/>
                </a:cubicBezTo>
                <a:cubicBezTo>
                  <a:pt x="3530248" y="5565744"/>
                  <a:pt x="3539592" y="5591842"/>
                  <a:pt x="3539748" y="5631966"/>
                </a:cubicBezTo>
                <a:cubicBezTo>
                  <a:pt x="3525557" y="5642220"/>
                  <a:pt x="3498821" y="5628882"/>
                  <a:pt x="3506520" y="5674097"/>
                </a:cubicBezTo>
                <a:cubicBezTo>
                  <a:pt x="3486899" y="5664227"/>
                  <a:pt x="3489403" y="5699191"/>
                  <a:pt x="3474079" y="5697916"/>
                </a:cubicBezTo>
                <a:cubicBezTo>
                  <a:pt x="3470755" y="5667966"/>
                  <a:pt x="3483419" y="5670394"/>
                  <a:pt x="3486313" y="5653013"/>
                </a:cubicBezTo>
                <a:cubicBezTo>
                  <a:pt x="3448320" y="5658213"/>
                  <a:pt x="3414037" y="5606216"/>
                  <a:pt x="3387025" y="5640561"/>
                </a:cubicBezTo>
                <a:cubicBezTo>
                  <a:pt x="3386833" y="5652317"/>
                  <a:pt x="3393206" y="5654166"/>
                  <a:pt x="3391170" y="5668933"/>
                </a:cubicBezTo>
                <a:cubicBezTo>
                  <a:pt x="3381202" y="5684890"/>
                  <a:pt x="3376081" y="5663033"/>
                  <a:pt x="3365374" y="5656404"/>
                </a:cubicBezTo>
                <a:cubicBezTo>
                  <a:pt x="3370688" y="5670394"/>
                  <a:pt x="3370101" y="5679686"/>
                  <a:pt x="3359079" y="5683465"/>
                </a:cubicBezTo>
                <a:cubicBezTo>
                  <a:pt x="3358648" y="5672401"/>
                  <a:pt x="3360995" y="5657367"/>
                  <a:pt x="3354897" y="5655057"/>
                </a:cubicBezTo>
                <a:cubicBezTo>
                  <a:pt x="3349816" y="5668043"/>
                  <a:pt x="3349344" y="5690284"/>
                  <a:pt x="3332929" y="5680187"/>
                </a:cubicBezTo>
                <a:cubicBezTo>
                  <a:pt x="3348368" y="5642297"/>
                  <a:pt x="3321554" y="5662454"/>
                  <a:pt x="3319091" y="5632043"/>
                </a:cubicBezTo>
                <a:cubicBezTo>
                  <a:pt x="3334140" y="5623216"/>
                  <a:pt x="3346689" y="5624799"/>
                  <a:pt x="3360876" y="5637324"/>
                </a:cubicBezTo>
                <a:cubicBezTo>
                  <a:pt x="3351807" y="5618397"/>
                  <a:pt x="3364668" y="5620902"/>
                  <a:pt x="3362752" y="5591145"/>
                </a:cubicBezTo>
                <a:cubicBezTo>
                  <a:pt x="3353608" y="5587791"/>
                  <a:pt x="3336253" y="5597159"/>
                  <a:pt x="3342622" y="5570098"/>
                </a:cubicBezTo>
                <a:cubicBezTo>
                  <a:pt x="3370101" y="5579503"/>
                  <a:pt x="3372211" y="5537222"/>
                  <a:pt x="3386636" y="5519873"/>
                </a:cubicBezTo>
                <a:cubicBezTo>
                  <a:pt x="3365021" y="5520298"/>
                  <a:pt x="3351926" y="5527659"/>
                  <a:pt x="3339651" y="5514013"/>
                </a:cubicBezTo>
                <a:cubicBezTo>
                  <a:pt x="3342425" y="5493083"/>
                  <a:pt x="3360995" y="5504264"/>
                  <a:pt x="3366859" y="5489615"/>
                </a:cubicBezTo>
                <a:cubicBezTo>
                  <a:pt x="3357827" y="5470344"/>
                  <a:pt x="3347822" y="5484334"/>
                  <a:pt x="3335511" y="5485609"/>
                </a:cubicBezTo>
                <a:cubicBezTo>
                  <a:pt x="3337386" y="5468300"/>
                  <a:pt x="3330504" y="5464521"/>
                  <a:pt x="3331797" y="5448103"/>
                </a:cubicBezTo>
                <a:cubicBezTo>
                  <a:pt x="3339614" y="5443979"/>
                  <a:pt x="3358336" y="5462170"/>
                  <a:pt x="3358299" y="5442166"/>
                </a:cubicBezTo>
                <a:cubicBezTo>
                  <a:pt x="3344305" y="5408205"/>
                  <a:pt x="3374480" y="5431450"/>
                  <a:pt x="3366465" y="5368931"/>
                </a:cubicBezTo>
                <a:cubicBezTo>
                  <a:pt x="3380459" y="5387894"/>
                  <a:pt x="3408020" y="5386081"/>
                  <a:pt x="3411652" y="5421005"/>
                </a:cubicBezTo>
                <a:cubicBezTo>
                  <a:pt x="3417049" y="5395527"/>
                  <a:pt x="3405283" y="5396182"/>
                  <a:pt x="3408250" y="5374131"/>
                </a:cubicBezTo>
                <a:cubicBezTo>
                  <a:pt x="3429672" y="5381302"/>
                  <a:pt x="3404265" y="5348847"/>
                  <a:pt x="3425059" y="5348462"/>
                </a:cubicBezTo>
                <a:close/>
                <a:moveTo>
                  <a:pt x="2847566" y="5340713"/>
                </a:moveTo>
                <a:cubicBezTo>
                  <a:pt x="2856516" y="5347188"/>
                  <a:pt x="2878759" y="5333505"/>
                  <a:pt x="2878562" y="5353974"/>
                </a:cubicBezTo>
                <a:cubicBezTo>
                  <a:pt x="2870473" y="5370084"/>
                  <a:pt x="2849519" y="5375058"/>
                  <a:pt x="2847566" y="5340713"/>
                </a:cubicBezTo>
                <a:close/>
                <a:moveTo>
                  <a:pt x="3257662" y="5334821"/>
                </a:moveTo>
                <a:cubicBezTo>
                  <a:pt x="3245789" y="5337576"/>
                  <a:pt x="3232805" y="5345476"/>
                  <a:pt x="3225788" y="5342064"/>
                </a:cubicBezTo>
                <a:cubicBezTo>
                  <a:pt x="3228484" y="5363881"/>
                  <a:pt x="3242166" y="5368854"/>
                  <a:pt x="3244821" y="5390711"/>
                </a:cubicBezTo>
                <a:cubicBezTo>
                  <a:pt x="3247205" y="5374058"/>
                  <a:pt x="3257095" y="5318475"/>
                  <a:pt x="3266866" y="5365807"/>
                </a:cubicBezTo>
                <a:cubicBezTo>
                  <a:pt x="3271286" y="5361339"/>
                  <a:pt x="3275702" y="5357175"/>
                  <a:pt x="3282855" y="5358446"/>
                </a:cubicBezTo>
                <a:cubicBezTo>
                  <a:pt x="3280294" y="5334452"/>
                  <a:pt x="3269538" y="5332065"/>
                  <a:pt x="3257662" y="5334821"/>
                </a:cubicBezTo>
                <a:close/>
                <a:moveTo>
                  <a:pt x="2191112" y="5332312"/>
                </a:moveTo>
                <a:cubicBezTo>
                  <a:pt x="2193459" y="5354820"/>
                  <a:pt x="2196976" y="5375366"/>
                  <a:pt x="2193381" y="5406821"/>
                </a:cubicBezTo>
                <a:cubicBezTo>
                  <a:pt x="2172468" y="5401423"/>
                  <a:pt x="2152922" y="5393637"/>
                  <a:pt x="2147882" y="5363881"/>
                </a:cubicBezTo>
                <a:cubicBezTo>
                  <a:pt x="2167892" y="5363225"/>
                  <a:pt x="2168360" y="5344569"/>
                  <a:pt x="2191112" y="5332312"/>
                </a:cubicBezTo>
                <a:close/>
                <a:moveTo>
                  <a:pt x="2228440" y="5318512"/>
                </a:moveTo>
                <a:cubicBezTo>
                  <a:pt x="2228206" y="5341639"/>
                  <a:pt x="2237275" y="5348539"/>
                  <a:pt x="2221755" y="5354707"/>
                </a:cubicBezTo>
                <a:cubicBezTo>
                  <a:pt x="2220466" y="5362456"/>
                  <a:pt x="2223400" y="5363610"/>
                  <a:pt x="2226605" y="5364613"/>
                </a:cubicBezTo>
                <a:cubicBezTo>
                  <a:pt x="2230044" y="5364998"/>
                  <a:pt x="2233561" y="5365463"/>
                  <a:pt x="2237000" y="5365924"/>
                </a:cubicBezTo>
                <a:cubicBezTo>
                  <a:pt x="2238330" y="5358215"/>
                  <a:pt x="2235322" y="5356863"/>
                  <a:pt x="2232195" y="5355977"/>
                </a:cubicBezTo>
                <a:cubicBezTo>
                  <a:pt x="2234928" y="5348114"/>
                  <a:pt x="2237472" y="5340057"/>
                  <a:pt x="2243451" y="5338904"/>
                </a:cubicBezTo>
                <a:cubicBezTo>
                  <a:pt x="2242786" y="5331385"/>
                  <a:pt x="2238564" y="5329074"/>
                  <a:pt x="2238953" y="5319859"/>
                </a:cubicBezTo>
                <a:cubicBezTo>
                  <a:pt x="2235437" y="5319362"/>
                  <a:pt x="2231961" y="5318896"/>
                  <a:pt x="2228440" y="5318512"/>
                </a:cubicBezTo>
                <a:close/>
                <a:moveTo>
                  <a:pt x="2292742" y="5289448"/>
                </a:moveTo>
                <a:cubicBezTo>
                  <a:pt x="2313655" y="5350004"/>
                  <a:pt x="2250723" y="5313692"/>
                  <a:pt x="2247908" y="5358098"/>
                </a:cubicBezTo>
                <a:cubicBezTo>
                  <a:pt x="2268587" y="5366038"/>
                  <a:pt x="2300990" y="5309957"/>
                  <a:pt x="2315883" y="5366539"/>
                </a:cubicBezTo>
                <a:cubicBezTo>
                  <a:pt x="2327181" y="5369546"/>
                  <a:pt x="2319556" y="5334161"/>
                  <a:pt x="2322958" y="5321171"/>
                </a:cubicBezTo>
                <a:cubicBezTo>
                  <a:pt x="2298528" y="5366038"/>
                  <a:pt x="2318226" y="5288485"/>
                  <a:pt x="2292742" y="5289448"/>
                </a:cubicBezTo>
                <a:close/>
                <a:moveTo>
                  <a:pt x="2103044" y="5172847"/>
                </a:moveTo>
                <a:cubicBezTo>
                  <a:pt x="2098784" y="5198520"/>
                  <a:pt x="2106561" y="5211931"/>
                  <a:pt x="2094525" y="5255297"/>
                </a:cubicBezTo>
                <a:cubicBezTo>
                  <a:pt x="2111018" y="5265628"/>
                  <a:pt x="2103044" y="5226079"/>
                  <a:pt x="2111646" y="5220373"/>
                </a:cubicBezTo>
                <a:cubicBezTo>
                  <a:pt x="2122082" y="5227426"/>
                  <a:pt x="2111252" y="5267130"/>
                  <a:pt x="2131110" y="5259805"/>
                </a:cubicBezTo>
                <a:cubicBezTo>
                  <a:pt x="2123682" y="5224035"/>
                  <a:pt x="2113365" y="5200677"/>
                  <a:pt x="2113521" y="5174195"/>
                </a:cubicBezTo>
                <a:cubicBezTo>
                  <a:pt x="2108634" y="5179322"/>
                  <a:pt x="2103668" y="5184142"/>
                  <a:pt x="2103044" y="5172847"/>
                </a:cubicBezTo>
                <a:close/>
                <a:moveTo>
                  <a:pt x="1663184" y="5136037"/>
                </a:moveTo>
                <a:cubicBezTo>
                  <a:pt x="1646961" y="5129558"/>
                  <a:pt x="1648369" y="5159165"/>
                  <a:pt x="1635898" y="5160435"/>
                </a:cubicBezTo>
                <a:cubicBezTo>
                  <a:pt x="1638832" y="5173308"/>
                  <a:pt x="1646416" y="5179014"/>
                  <a:pt x="1656068" y="5181483"/>
                </a:cubicBezTo>
                <a:cubicBezTo>
                  <a:pt x="1661345" y="5212202"/>
                  <a:pt x="1638869" y="5186416"/>
                  <a:pt x="1644146" y="5217135"/>
                </a:cubicBezTo>
                <a:cubicBezTo>
                  <a:pt x="1650753" y="5227159"/>
                  <a:pt x="1653413" y="5243310"/>
                  <a:pt x="1663926" y="5247474"/>
                </a:cubicBezTo>
                <a:cubicBezTo>
                  <a:pt x="1664238" y="5275146"/>
                  <a:pt x="1647076" y="5301823"/>
                  <a:pt x="1666582" y="5312729"/>
                </a:cubicBezTo>
                <a:cubicBezTo>
                  <a:pt x="1661813" y="5320863"/>
                  <a:pt x="1653491" y="5317164"/>
                  <a:pt x="1634843" y="5317933"/>
                </a:cubicBezTo>
                <a:cubicBezTo>
                  <a:pt x="1650675" y="5334201"/>
                  <a:pt x="1668030" y="5348114"/>
                  <a:pt x="1674399" y="5378526"/>
                </a:cubicBezTo>
                <a:cubicBezTo>
                  <a:pt x="1662207" y="5296619"/>
                  <a:pt x="1713217" y="5291568"/>
                  <a:pt x="1712043" y="5225617"/>
                </a:cubicBezTo>
                <a:cubicBezTo>
                  <a:pt x="1702584" y="5232825"/>
                  <a:pt x="1702075" y="5258534"/>
                  <a:pt x="1689686" y="5260040"/>
                </a:cubicBezTo>
                <a:cubicBezTo>
                  <a:pt x="1675885" y="5249744"/>
                  <a:pt x="1695431" y="5226504"/>
                  <a:pt x="1701644" y="5224343"/>
                </a:cubicBezTo>
                <a:cubicBezTo>
                  <a:pt x="1700315" y="5203643"/>
                  <a:pt x="1671469" y="5208119"/>
                  <a:pt x="1679993" y="5240186"/>
                </a:cubicBezTo>
                <a:cubicBezTo>
                  <a:pt x="1666036" y="5202874"/>
                  <a:pt x="1659039" y="5179399"/>
                  <a:pt x="1663184" y="5136037"/>
                </a:cubicBezTo>
                <a:close/>
                <a:moveTo>
                  <a:pt x="2628191" y="5127893"/>
                </a:moveTo>
                <a:cubicBezTo>
                  <a:pt x="2622547" y="5128904"/>
                  <a:pt x="2617563" y="5131199"/>
                  <a:pt x="2614171" y="5135187"/>
                </a:cubicBezTo>
                <a:cubicBezTo>
                  <a:pt x="2627849" y="5167529"/>
                  <a:pt x="2650326" y="5146405"/>
                  <a:pt x="2671669" y="5142435"/>
                </a:cubicBezTo>
                <a:cubicBezTo>
                  <a:pt x="2669228" y="5136405"/>
                  <a:pt x="2658242" y="5130602"/>
                  <a:pt x="2646172" y="5128304"/>
                </a:cubicBezTo>
                <a:cubicBezTo>
                  <a:pt x="2640139" y="5127155"/>
                  <a:pt x="2633835" y="5126881"/>
                  <a:pt x="2628191" y="5127893"/>
                </a:cubicBezTo>
                <a:close/>
                <a:moveTo>
                  <a:pt x="1696712" y="5125681"/>
                </a:moveTo>
                <a:cubicBezTo>
                  <a:pt x="1690211" y="5124645"/>
                  <a:pt x="1682943" y="5129910"/>
                  <a:pt x="1678897" y="5138004"/>
                </a:cubicBezTo>
                <a:cubicBezTo>
                  <a:pt x="1687339" y="5154883"/>
                  <a:pt x="1692694" y="5138311"/>
                  <a:pt x="1709893" y="5151144"/>
                </a:cubicBezTo>
                <a:cubicBezTo>
                  <a:pt x="1708937" y="5134050"/>
                  <a:pt x="1703208" y="5126717"/>
                  <a:pt x="1696712" y="5125681"/>
                </a:cubicBezTo>
                <a:close/>
                <a:moveTo>
                  <a:pt x="2541349" y="5116726"/>
                </a:moveTo>
                <a:cubicBezTo>
                  <a:pt x="2538924" y="5130408"/>
                  <a:pt x="2562845" y="5153151"/>
                  <a:pt x="2577582" y="5130602"/>
                </a:cubicBezTo>
                <a:cubicBezTo>
                  <a:pt x="2567343" y="5103695"/>
                  <a:pt x="2553189" y="5136693"/>
                  <a:pt x="2541349" y="5116726"/>
                </a:cubicBezTo>
                <a:close/>
                <a:moveTo>
                  <a:pt x="1070757" y="5107742"/>
                </a:moveTo>
                <a:cubicBezTo>
                  <a:pt x="1044915" y="5113525"/>
                  <a:pt x="1020838" y="5123698"/>
                  <a:pt x="1031196" y="5177048"/>
                </a:cubicBezTo>
                <a:cubicBezTo>
                  <a:pt x="1036240" y="5147676"/>
                  <a:pt x="1052187" y="5147676"/>
                  <a:pt x="1062898" y="5171843"/>
                </a:cubicBezTo>
                <a:cubicBezTo>
                  <a:pt x="1070207" y="5157388"/>
                  <a:pt x="1078414" y="5123431"/>
                  <a:pt x="1070757" y="5107742"/>
                </a:cubicBezTo>
                <a:close/>
                <a:moveTo>
                  <a:pt x="1119126" y="5078373"/>
                </a:moveTo>
                <a:cubicBezTo>
                  <a:pt x="1115116" y="5078008"/>
                  <a:pt x="1110731" y="5080027"/>
                  <a:pt x="1106652" y="5083696"/>
                </a:cubicBezTo>
                <a:cubicBezTo>
                  <a:pt x="1098490" y="5091033"/>
                  <a:pt x="1091555" y="5104970"/>
                  <a:pt x="1091280" y="5119615"/>
                </a:cubicBezTo>
                <a:cubicBezTo>
                  <a:pt x="1115476" y="5132338"/>
                  <a:pt x="1118365" y="5101655"/>
                  <a:pt x="1129350" y="5087354"/>
                </a:cubicBezTo>
                <a:cubicBezTo>
                  <a:pt x="1126771" y="5081486"/>
                  <a:pt x="1123136" y="5078737"/>
                  <a:pt x="1119126" y="5078373"/>
                </a:cubicBezTo>
                <a:close/>
                <a:moveTo>
                  <a:pt x="2048312" y="5076915"/>
                </a:moveTo>
                <a:cubicBezTo>
                  <a:pt x="2040939" y="5078577"/>
                  <a:pt x="2016833" y="5097780"/>
                  <a:pt x="2006338" y="5095755"/>
                </a:cubicBezTo>
                <a:cubicBezTo>
                  <a:pt x="2029049" y="5112562"/>
                  <a:pt x="2020254" y="5164636"/>
                  <a:pt x="1998131" y="5168918"/>
                </a:cubicBezTo>
                <a:cubicBezTo>
                  <a:pt x="1999928" y="5182600"/>
                  <a:pt x="2002821" y="5168606"/>
                  <a:pt x="2008608" y="5170265"/>
                </a:cubicBezTo>
                <a:cubicBezTo>
                  <a:pt x="2015293" y="5177128"/>
                  <a:pt x="2017521" y="5191118"/>
                  <a:pt x="2017521" y="5208427"/>
                </a:cubicBezTo>
                <a:cubicBezTo>
                  <a:pt x="2037182" y="5186647"/>
                  <a:pt x="2048788" y="5203493"/>
                  <a:pt x="2055982" y="5166914"/>
                </a:cubicBezTo>
                <a:cubicBezTo>
                  <a:pt x="2024867" y="5171192"/>
                  <a:pt x="2051213" y="5136652"/>
                  <a:pt x="2030612" y="5145211"/>
                </a:cubicBezTo>
                <a:cubicBezTo>
                  <a:pt x="2039801" y="5112602"/>
                  <a:pt x="2026394" y="5092056"/>
                  <a:pt x="2048985" y="5082534"/>
                </a:cubicBezTo>
                <a:cubicBezTo>
                  <a:pt x="2051369" y="5077755"/>
                  <a:pt x="2050770" y="5076360"/>
                  <a:pt x="2048312" y="5076915"/>
                </a:cubicBezTo>
                <a:close/>
                <a:moveTo>
                  <a:pt x="2080962" y="5068079"/>
                </a:moveTo>
                <a:cubicBezTo>
                  <a:pt x="2081430" y="5078985"/>
                  <a:pt x="2079164" y="5084307"/>
                  <a:pt x="2075019" y="5085849"/>
                </a:cubicBezTo>
                <a:cubicBezTo>
                  <a:pt x="2078926" y="5100186"/>
                  <a:pt x="2087372" y="5107394"/>
                  <a:pt x="2100467" y="5107548"/>
                </a:cubicBezTo>
                <a:cubicBezTo>
                  <a:pt x="2104062" y="5079026"/>
                  <a:pt x="2097574" y="5065918"/>
                  <a:pt x="2080962" y="5068079"/>
                </a:cubicBezTo>
                <a:close/>
                <a:moveTo>
                  <a:pt x="2369983" y="5067387"/>
                </a:moveTo>
                <a:cubicBezTo>
                  <a:pt x="2358998" y="5074979"/>
                  <a:pt x="2357278" y="5101307"/>
                  <a:pt x="2356925" y="5130639"/>
                </a:cubicBezTo>
                <a:cubicBezTo>
                  <a:pt x="2390896" y="5142322"/>
                  <a:pt x="2346998" y="5174773"/>
                  <a:pt x="2369983" y="5197286"/>
                </a:cubicBezTo>
                <a:cubicBezTo>
                  <a:pt x="2401020" y="5178205"/>
                  <a:pt x="2350515" y="5105395"/>
                  <a:pt x="2394647" y="5107552"/>
                </a:cubicBezTo>
                <a:cubicBezTo>
                  <a:pt x="2392575" y="5062377"/>
                  <a:pt x="2360914" y="5142322"/>
                  <a:pt x="2369983" y="5067387"/>
                </a:cubicBezTo>
                <a:close/>
                <a:moveTo>
                  <a:pt x="2311816" y="4979507"/>
                </a:moveTo>
                <a:cubicBezTo>
                  <a:pt x="2321239" y="4980717"/>
                  <a:pt x="2329134" y="4986920"/>
                  <a:pt x="2330386" y="5006713"/>
                </a:cubicBezTo>
                <a:cubicBezTo>
                  <a:pt x="2320689" y="5017235"/>
                  <a:pt x="2293916" y="4998466"/>
                  <a:pt x="2284103" y="4982275"/>
                </a:cubicBezTo>
                <a:cubicBezTo>
                  <a:pt x="2291453" y="4982084"/>
                  <a:pt x="2302398" y="4978297"/>
                  <a:pt x="2311816" y="4979507"/>
                </a:cubicBezTo>
                <a:close/>
                <a:moveTo>
                  <a:pt x="2139281" y="4926999"/>
                </a:moveTo>
                <a:cubicBezTo>
                  <a:pt x="2146200" y="4927849"/>
                  <a:pt x="2153156" y="4928735"/>
                  <a:pt x="2160116" y="4929662"/>
                </a:cubicBezTo>
                <a:cubicBezTo>
                  <a:pt x="2152651" y="4973024"/>
                  <a:pt x="2129157" y="4977034"/>
                  <a:pt x="2145966" y="5020549"/>
                </a:cubicBezTo>
                <a:cubicBezTo>
                  <a:pt x="2139047" y="5019627"/>
                  <a:pt x="2132050" y="5018740"/>
                  <a:pt x="2125090" y="5017891"/>
                </a:cubicBezTo>
                <a:cubicBezTo>
                  <a:pt x="2132559" y="4971292"/>
                  <a:pt x="2135333" y="4977418"/>
                  <a:pt x="2139281" y="4926999"/>
                </a:cubicBezTo>
                <a:close/>
                <a:moveTo>
                  <a:pt x="1432178" y="4820402"/>
                </a:moveTo>
                <a:cubicBezTo>
                  <a:pt x="1431098" y="4820134"/>
                  <a:pt x="1429567" y="4821877"/>
                  <a:pt x="1427688" y="4823927"/>
                </a:cubicBezTo>
                <a:cubicBezTo>
                  <a:pt x="1423933" y="4828026"/>
                  <a:pt x="1418783" y="4833356"/>
                  <a:pt x="1413054" y="4826282"/>
                </a:cubicBezTo>
                <a:cubicBezTo>
                  <a:pt x="1410513" y="4850490"/>
                  <a:pt x="1423022" y="4851453"/>
                  <a:pt x="1432871" y="4856617"/>
                </a:cubicBezTo>
                <a:cubicBezTo>
                  <a:pt x="1434590" y="4841009"/>
                  <a:pt x="1424897" y="4831563"/>
                  <a:pt x="1433967" y="4828941"/>
                </a:cubicBezTo>
                <a:cubicBezTo>
                  <a:pt x="1433889" y="4822947"/>
                  <a:pt x="1433259" y="4820669"/>
                  <a:pt x="1432178" y="4820402"/>
                </a:cubicBezTo>
                <a:close/>
                <a:moveTo>
                  <a:pt x="2046642" y="4748454"/>
                </a:moveTo>
                <a:cubicBezTo>
                  <a:pt x="2066340" y="4759016"/>
                  <a:pt x="2044216" y="4785345"/>
                  <a:pt x="2043982" y="4812980"/>
                </a:cubicBezTo>
                <a:cubicBezTo>
                  <a:pt x="2015839" y="4802228"/>
                  <a:pt x="2005247" y="4827205"/>
                  <a:pt x="1985389" y="4833449"/>
                </a:cubicBezTo>
                <a:cubicBezTo>
                  <a:pt x="1984958" y="4815797"/>
                  <a:pt x="1992152" y="4813753"/>
                  <a:pt x="1992111" y="4797218"/>
                </a:cubicBezTo>
                <a:cubicBezTo>
                  <a:pt x="2002588" y="4798489"/>
                  <a:pt x="2013023" y="4799836"/>
                  <a:pt x="2023537" y="4801071"/>
                </a:cubicBezTo>
                <a:cubicBezTo>
                  <a:pt x="2030222" y="4781529"/>
                  <a:pt x="2031552" y="4750999"/>
                  <a:pt x="2046642" y="4748454"/>
                </a:cubicBezTo>
                <a:close/>
                <a:moveTo>
                  <a:pt x="1982417" y="4647583"/>
                </a:moveTo>
                <a:cubicBezTo>
                  <a:pt x="1987658" y="4648235"/>
                  <a:pt x="1992853" y="4648931"/>
                  <a:pt x="1998094" y="4649546"/>
                </a:cubicBezTo>
                <a:cubicBezTo>
                  <a:pt x="1997232" y="4677724"/>
                  <a:pt x="1991487" y="4695995"/>
                  <a:pt x="1980189" y="4702895"/>
                </a:cubicBezTo>
                <a:cubicBezTo>
                  <a:pt x="1980932" y="4684393"/>
                  <a:pt x="1981716" y="4666045"/>
                  <a:pt x="1982417" y="4647583"/>
                </a:cubicBezTo>
                <a:close/>
                <a:moveTo>
                  <a:pt x="1211779" y="4423386"/>
                </a:moveTo>
                <a:cubicBezTo>
                  <a:pt x="1198150" y="4422212"/>
                  <a:pt x="1181592" y="4463465"/>
                  <a:pt x="1179655" y="4490931"/>
                </a:cubicBezTo>
                <a:cubicBezTo>
                  <a:pt x="1206588" y="4498102"/>
                  <a:pt x="1222379" y="4467189"/>
                  <a:pt x="1242824" y="4489584"/>
                </a:cubicBezTo>
                <a:cubicBezTo>
                  <a:pt x="1238757" y="4454890"/>
                  <a:pt x="1223122" y="4478479"/>
                  <a:pt x="1234617" y="4432843"/>
                </a:cubicBezTo>
                <a:cubicBezTo>
                  <a:pt x="1227620" y="4435154"/>
                  <a:pt x="1225703" y="4448031"/>
                  <a:pt x="1218120" y="4449302"/>
                </a:cubicBezTo>
                <a:cubicBezTo>
                  <a:pt x="1210265" y="4443365"/>
                  <a:pt x="1218161" y="4439626"/>
                  <a:pt x="1223787" y="4440783"/>
                </a:cubicBezTo>
                <a:cubicBezTo>
                  <a:pt x="1220545" y="4428881"/>
                  <a:pt x="1216326" y="4423778"/>
                  <a:pt x="1211779" y="4423386"/>
                </a:cubicBezTo>
                <a:close/>
                <a:moveTo>
                  <a:pt x="1649535" y="4381648"/>
                </a:moveTo>
                <a:cubicBezTo>
                  <a:pt x="1652766" y="4380754"/>
                  <a:pt x="1656741" y="4381385"/>
                  <a:pt x="1662047" y="4384739"/>
                </a:cubicBezTo>
                <a:cubicBezTo>
                  <a:pt x="1662868" y="4406167"/>
                  <a:pt x="1659741" y="4420047"/>
                  <a:pt x="1654894" y="4430031"/>
                </a:cubicBezTo>
                <a:cubicBezTo>
                  <a:pt x="1641721" y="4424248"/>
                  <a:pt x="1631404" y="4414187"/>
                  <a:pt x="1624678" y="4398534"/>
                </a:cubicBezTo>
                <a:cubicBezTo>
                  <a:pt x="1636844" y="4400735"/>
                  <a:pt x="1639842" y="4384329"/>
                  <a:pt x="1649535" y="4381648"/>
                </a:cubicBezTo>
                <a:close/>
                <a:moveTo>
                  <a:pt x="1676209" y="4294766"/>
                </a:moveTo>
                <a:cubicBezTo>
                  <a:pt x="1682471" y="4295551"/>
                  <a:pt x="1688373" y="4305219"/>
                  <a:pt x="1685578" y="4322717"/>
                </a:cubicBezTo>
                <a:cubicBezTo>
                  <a:pt x="1678622" y="4321831"/>
                  <a:pt x="1671625" y="4320981"/>
                  <a:pt x="1664665" y="4320095"/>
                </a:cubicBezTo>
                <a:cubicBezTo>
                  <a:pt x="1663319" y="4302075"/>
                  <a:pt x="1669943" y="4293981"/>
                  <a:pt x="1676209" y="4294766"/>
                </a:cubicBezTo>
                <a:close/>
                <a:moveTo>
                  <a:pt x="1499204" y="4252874"/>
                </a:moveTo>
                <a:cubicBezTo>
                  <a:pt x="1510814" y="4261121"/>
                  <a:pt x="1540677" y="4241308"/>
                  <a:pt x="1535088" y="4275847"/>
                </a:cubicBezTo>
                <a:cubicBezTo>
                  <a:pt x="1530631" y="4298740"/>
                  <a:pt x="1519063" y="4240308"/>
                  <a:pt x="1513822" y="4282512"/>
                </a:cubicBezTo>
                <a:cubicBezTo>
                  <a:pt x="1525707" y="4298857"/>
                  <a:pt x="1536849" y="4316550"/>
                  <a:pt x="1542943" y="4341835"/>
                </a:cubicBezTo>
                <a:cubicBezTo>
                  <a:pt x="1530631" y="4339985"/>
                  <a:pt x="1526880" y="4355905"/>
                  <a:pt x="1511204" y="4347039"/>
                </a:cubicBezTo>
                <a:cubicBezTo>
                  <a:pt x="1512222" y="4313851"/>
                  <a:pt x="1490566" y="4315162"/>
                  <a:pt x="1470474" y="4314158"/>
                </a:cubicBezTo>
                <a:cubicBezTo>
                  <a:pt x="1472271" y="4277774"/>
                  <a:pt x="1499282" y="4292844"/>
                  <a:pt x="1499204" y="4252874"/>
                </a:cubicBezTo>
                <a:close/>
                <a:moveTo>
                  <a:pt x="1733309" y="3660845"/>
                </a:moveTo>
                <a:cubicBezTo>
                  <a:pt x="1730884" y="3684900"/>
                  <a:pt x="1733658" y="3700856"/>
                  <a:pt x="1747574" y="3699816"/>
                </a:cubicBezTo>
                <a:cubicBezTo>
                  <a:pt x="1746248" y="3683932"/>
                  <a:pt x="1752343" y="3682969"/>
                  <a:pt x="1758716" y="3682625"/>
                </a:cubicBezTo>
                <a:cubicBezTo>
                  <a:pt x="1754883" y="3668401"/>
                  <a:pt x="1742416" y="3667243"/>
                  <a:pt x="1733309" y="3660845"/>
                </a:cubicBezTo>
                <a:close/>
                <a:moveTo>
                  <a:pt x="1418602" y="3649207"/>
                </a:moveTo>
                <a:cubicBezTo>
                  <a:pt x="1435255" y="3658340"/>
                  <a:pt x="1444870" y="3678190"/>
                  <a:pt x="1447727" y="3708412"/>
                </a:cubicBezTo>
                <a:cubicBezTo>
                  <a:pt x="1440533" y="3720475"/>
                  <a:pt x="1421926" y="3709221"/>
                  <a:pt x="1420440" y="3732850"/>
                </a:cubicBezTo>
                <a:cubicBezTo>
                  <a:pt x="1432756" y="3750814"/>
                  <a:pt x="1452064" y="3723599"/>
                  <a:pt x="1455893" y="3765111"/>
                </a:cubicBezTo>
                <a:cubicBezTo>
                  <a:pt x="1441275" y="3791363"/>
                  <a:pt x="1436154" y="3772165"/>
                  <a:pt x="1419349" y="3760486"/>
                </a:cubicBezTo>
                <a:cubicBezTo>
                  <a:pt x="1406996" y="3784233"/>
                  <a:pt x="1408638" y="3804467"/>
                  <a:pt x="1416374" y="3834381"/>
                </a:cubicBezTo>
                <a:cubicBezTo>
                  <a:pt x="1390967" y="3844324"/>
                  <a:pt x="1404961" y="3794176"/>
                  <a:pt x="1380921" y="3802039"/>
                </a:cubicBezTo>
                <a:cubicBezTo>
                  <a:pt x="1409615" y="3741292"/>
                  <a:pt x="1390967" y="3704709"/>
                  <a:pt x="1418602" y="3649207"/>
                </a:cubicBezTo>
                <a:close/>
                <a:moveTo>
                  <a:pt x="1631404" y="3583215"/>
                </a:moveTo>
                <a:cubicBezTo>
                  <a:pt x="1695743" y="3631320"/>
                  <a:pt x="1720994" y="3544362"/>
                  <a:pt x="1755392" y="3635828"/>
                </a:cubicBezTo>
                <a:cubicBezTo>
                  <a:pt x="1749138" y="3636560"/>
                  <a:pt x="1740614" y="3632477"/>
                  <a:pt x="1739325" y="3643116"/>
                </a:cubicBezTo>
                <a:cubicBezTo>
                  <a:pt x="1776850" y="3629317"/>
                  <a:pt x="1795104" y="3647932"/>
                  <a:pt x="1849479" y="3647819"/>
                </a:cubicBezTo>
                <a:cubicBezTo>
                  <a:pt x="1841075" y="3680582"/>
                  <a:pt x="1823445" y="3694689"/>
                  <a:pt x="1805035" y="3707141"/>
                </a:cubicBezTo>
                <a:cubicBezTo>
                  <a:pt x="1800693" y="3689294"/>
                  <a:pt x="1821918" y="3678154"/>
                  <a:pt x="1806521" y="3670096"/>
                </a:cubicBezTo>
                <a:cubicBezTo>
                  <a:pt x="1795691" y="3687599"/>
                  <a:pt x="1784590" y="3688983"/>
                  <a:pt x="1769542" y="3674876"/>
                </a:cubicBezTo>
                <a:cubicBezTo>
                  <a:pt x="1740109" y="3766151"/>
                  <a:pt x="1646375" y="3705328"/>
                  <a:pt x="1583636" y="3725562"/>
                </a:cubicBezTo>
                <a:cubicBezTo>
                  <a:pt x="1585983" y="3682892"/>
                  <a:pt x="1617488" y="3683936"/>
                  <a:pt x="1602985" y="3635176"/>
                </a:cubicBezTo>
                <a:cubicBezTo>
                  <a:pt x="1613421" y="3633788"/>
                  <a:pt x="1612875" y="3649053"/>
                  <a:pt x="1617956" y="3655641"/>
                </a:cubicBezTo>
                <a:cubicBezTo>
                  <a:pt x="1620418" y="3627350"/>
                  <a:pt x="1625343" y="3604259"/>
                  <a:pt x="1631404" y="3583215"/>
                </a:cubicBezTo>
                <a:close/>
                <a:moveTo>
                  <a:pt x="1515464" y="3547231"/>
                </a:moveTo>
                <a:cubicBezTo>
                  <a:pt x="1545979" y="3542942"/>
                  <a:pt x="1576692" y="3569905"/>
                  <a:pt x="1606387" y="3552185"/>
                </a:cubicBezTo>
                <a:cubicBezTo>
                  <a:pt x="1612990" y="3593005"/>
                  <a:pt x="1573709" y="3591386"/>
                  <a:pt x="1588129" y="3614785"/>
                </a:cubicBezTo>
                <a:cubicBezTo>
                  <a:pt x="1590436" y="3593506"/>
                  <a:pt x="1602907" y="3595356"/>
                  <a:pt x="1609395" y="3608192"/>
                </a:cubicBezTo>
                <a:cubicBezTo>
                  <a:pt x="1601853" y="3650437"/>
                  <a:pt x="1589459" y="3654986"/>
                  <a:pt x="1571677" y="3631320"/>
                </a:cubicBezTo>
                <a:cubicBezTo>
                  <a:pt x="1566987" y="3658340"/>
                  <a:pt x="1563076" y="3686980"/>
                  <a:pt x="1548142" y="3693264"/>
                </a:cubicBezTo>
                <a:cubicBezTo>
                  <a:pt x="1540013" y="3667899"/>
                  <a:pt x="1512066" y="3696809"/>
                  <a:pt x="1491818" y="3658340"/>
                </a:cubicBezTo>
                <a:cubicBezTo>
                  <a:pt x="1479153" y="3669247"/>
                  <a:pt x="1473954" y="3695268"/>
                  <a:pt x="1458552" y="3700549"/>
                </a:cubicBezTo>
                <a:cubicBezTo>
                  <a:pt x="1459414" y="3661732"/>
                  <a:pt x="1470121" y="3650206"/>
                  <a:pt x="1461913" y="3617443"/>
                </a:cubicBezTo>
                <a:cubicBezTo>
                  <a:pt x="1482592" y="3626269"/>
                  <a:pt x="1483922" y="3595663"/>
                  <a:pt x="1485055" y="3564750"/>
                </a:cubicBezTo>
                <a:cubicBezTo>
                  <a:pt x="1495142" y="3553564"/>
                  <a:pt x="1505290" y="3548660"/>
                  <a:pt x="1515464" y="3547231"/>
                </a:cubicBezTo>
                <a:close/>
                <a:moveTo>
                  <a:pt x="1117593" y="3507512"/>
                </a:moveTo>
                <a:cubicBezTo>
                  <a:pt x="1109591" y="3507504"/>
                  <a:pt x="1100308" y="3512522"/>
                  <a:pt x="1098272" y="3516030"/>
                </a:cubicBezTo>
                <a:cubicBezTo>
                  <a:pt x="1098039" y="3536576"/>
                  <a:pt x="1120240" y="3522699"/>
                  <a:pt x="1129231" y="3529174"/>
                </a:cubicBezTo>
                <a:cubicBezTo>
                  <a:pt x="1132322" y="3512562"/>
                  <a:pt x="1125600" y="3507524"/>
                  <a:pt x="1117593" y="3507512"/>
                </a:cubicBezTo>
                <a:close/>
                <a:moveTo>
                  <a:pt x="1168016" y="3463802"/>
                </a:moveTo>
                <a:cubicBezTo>
                  <a:pt x="1158853" y="3463321"/>
                  <a:pt x="1147099" y="3467404"/>
                  <a:pt x="1141937" y="3475170"/>
                </a:cubicBezTo>
                <a:cubicBezTo>
                  <a:pt x="1142565" y="3488625"/>
                  <a:pt x="1157416" y="3480451"/>
                  <a:pt x="1156829" y="3495602"/>
                </a:cubicBezTo>
                <a:cubicBezTo>
                  <a:pt x="1167930" y="3491899"/>
                  <a:pt x="1168480" y="3482648"/>
                  <a:pt x="1163203" y="3468658"/>
                </a:cubicBezTo>
                <a:cubicBezTo>
                  <a:pt x="1171722" y="3466959"/>
                  <a:pt x="1171841" y="3478371"/>
                  <a:pt x="1178526" y="3479836"/>
                </a:cubicBezTo>
                <a:cubicBezTo>
                  <a:pt x="1183746" y="3469334"/>
                  <a:pt x="1177176" y="3464284"/>
                  <a:pt x="1168016" y="3463802"/>
                </a:cubicBezTo>
                <a:close/>
                <a:moveTo>
                  <a:pt x="1129195" y="3009961"/>
                </a:moveTo>
                <a:cubicBezTo>
                  <a:pt x="1126925" y="3025185"/>
                  <a:pt x="1120556" y="3050433"/>
                  <a:pt x="1127003" y="3065236"/>
                </a:cubicBezTo>
                <a:cubicBezTo>
                  <a:pt x="1145495" y="3019827"/>
                  <a:pt x="1172502" y="3054634"/>
                  <a:pt x="1194900" y="3073714"/>
                </a:cubicBezTo>
                <a:cubicBezTo>
                  <a:pt x="1203346" y="3029155"/>
                  <a:pt x="1166092" y="3054366"/>
                  <a:pt x="1171020" y="3015165"/>
                </a:cubicBezTo>
                <a:cubicBezTo>
                  <a:pt x="1152020" y="3016011"/>
                  <a:pt x="1145179" y="3026071"/>
                  <a:pt x="1129195" y="3009961"/>
                </a:cubicBezTo>
                <a:close/>
                <a:moveTo>
                  <a:pt x="1215961" y="2994943"/>
                </a:moveTo>
                <a:cubicBezTo>
                  <a:pt x="1199845" y="2989783"/>
                  <a:pt x="1182511" y="2997707"/>
                  <a:pt x="1175867" y="3024995"/>
                </a:cubicBezTo>
                <a:cubicBezTo>
                  <a:pt x="1206001" y="3005453"/>
                  <a:pt x="1180636" y="3045731"/>
                  <a:pt x="1217377" y="3039486"/>
                </a:cubicBezTo>
                <a:cubicBezTo>
                  <a:pt x="1218472" y="3061804"/>
                  <a:pt x="1193690" y="3031356"/>
                  <a:pt x="1200531" y="3065200"/>
                </a:cubicBezTo>
                <a:cubicBezTo>
                  <a:pt x="1281794" y="3047584"/>
                  <a:pt x="1349888" y="3117157"/>
                  <a:pt x="1434631" y="3122438"/>
                </a:cubicBezTo>
                <a:cubicBezTo>
                  <a:pt x="1424897" y="3086668"/>
                  <a:pt x="1349769" y="3123247"/>
                  <a:pt x="1353602" y="3047390"/>
                </a:cubicBezTo>
                <a:cubicBezTo>
                  <a:pt x="1346449" y="3049357"/>
                  <a:pt x="1348361" y="3069902"/>
                  <a:pt x="1346917" y="3083702"/>
                </a:cubicBezTo>
                <a:cubicBezTo>
                  <a:pt x="1325458" y="3078497"/>
                  <a:pt x="1285976" y="3055985"/>
                  <a:pt x="1296494" y="3030968"/>
                </a:cubicBezTo>
                <a:cubicBezTo>
                  <a:pt x="1286329" y="3007609"/>
                  <a:pt x="1261862" y="3039680"/>
                  <a:pt x="1248726" y="3043379"/>
                </a:cubicBezTo>
                <a:cubicBezTo>
                  <a:pt x="1246969" y="3018346"/>
                  <a:pt x="1232077" y="3000103"/>
                  <a:pt x="1215961" y="2994943"/>
                </a:cubicBezTo>
                <a:close/>
                <a:moveTo>
                  <a:pt x="1166520" y="2948384"/>
                </a:moveTo>
                <a:cubicBezTo>
                  <a:pt x="1165242" y="2945997"/>
                  <a:pt x="1162723" y="2945500"/>
                  <a:pt x="1157925" y="2948477"/>
                </a:cubicBezTo>
                <a:cubicBezTo>
                  <a:pt x="1156206" y="2971374"/>
                  <a:pt x="1165000" y="2978121"/>
                  <a:pt x="1166523" y="2995967"/>
                </a:cubicBezTo>
                <a:cubicBezTo>
                  <a:pt x="1170786" y="2994850"/>
                  <a:pt x="1172116" y="2987448"/>
                  <a:pt x="1177352" y="2988104"/>
                </a:cubicBezTo>
                <a:cubicBezTo>
                  <a:pt x="1177627" y="2981937"/>
                  <a:pt x="1177861" y="2975810"/>
                  <a:pt x="1178095" y="2969602"/>
                </a:cubicBezTo>
                <a:cubicBezTo>
                  <a:pt x="1173758" y="2967368"/>
                  <a:pt x="1173052" y="2972609"/>
                  <a:pt x="1172506" y="2978197"/>
                </a:cubicBezTo>
                <a:cubicBezTo>
                  <a:pt x="1163008" y="2979730"/>
                  <a:pt x="1170352" y="2955547"/>
                  <a:pt x="1166520" y="2948384"/>
                </a:cubicBezTo>
                <a:close/>
                <a:moveTo>
                  <a:pt x="1261548" y="2619503"/>
                </a:moveTo>
                <a:cubicBezTo>
                  <a:pt x="1257739" y="2618711"/>
                  <a:pt x="1253469" y="2620132"/>
                  <a:pt x="1249591" y="2623381"/>
                </a:cubicBezTo>
                <a:cubicBezTo>
                  <a:pt x="1241839" y="2629880"/>
                  <a:pt x="1235651" y="2643700"/>
                  <a:pt x="1237859" y="2661777"/>
                </a:cubicBezTo>
                <a:cubicBezTo>
                  <a:pt x="1252247" y="2657884"/>
                  <a:pt x="1252403" y="2624887"/>
                  <a:pt x="1270734" y="2628897"/>
                </a:cubicBezTo>
                <a:cubicBezTo>
                  <a:pt x="1268702" y="2623298"/>
                  <a:pt x="1265356" y="2620295"/>
                  <a:pt x="1261548" y="2619503"/>
                </a:cubicBezTo>
                <a:close/>
                <a:moveTo>
                  <a:pt x="1298094" y="2604576"/>
                </a:moveTo>
                <a:cubicBezTo>
                  <a:pt x="1301021" y="2611447"/>
                  <a:pt x="1304161" y="2616478"/>
                  <a:pt x="1307449" y="2620130"/>
                </a:cubicBezTo>
                <a:lnTo>
                  <a:pt x="1311332" y="2622890"/>
                </a:lnTo>
                <a:lnTo>
                  <a:pt x="1310717" y="2620699"/>
                </a:lnTo>
                <a:cubicBezTo>
                  <a:pt x="1307835" y="2614690"/>
                  <a:pt x="1303762" y="2609245"/>
                  <a:pt x="1298094" y="2604576"/>
                </a:cubicBezTo>
                <a:close/>
                <a:moveTo>
                  <a:pt x="1353079" y="2522626"/>
                </a:moveTo>
                <a:cubicBezTo>
                  <a:pt x="1339370" y="2524957"/>
                  <a:pt x="1324687" y="2630895"/>
                  <a:pt x="1355399" y="2611706"/>
                </a:cubicBezTo>
                <a:cubicBezTo>
                  <a:pt x="1354033" y="2593010"/>
                  <a:pt x="1345197" y="2541704"/>
                  <a:pt x="1358760" y="2528637"/>
                </a:cubicBezTo>
                <a:cubicBezTo>
                  <a:pt x="1356976" y="2524075"/>
                  <a:pt x="1355038" y="2522293"/>
                  <a:pt x="1353079" y="2522626"/>
                </a:cubicBezTo>
                <a:close/>
                <a:moveTo>
                  <a:pt x="1400196" y="2413311"/>
                </a:moveTo>
                <a:cubicBezTo>
                  <a:pt x="1392925" y="2415314"/>
                  <a:pt x="1394919" y="2435783"/>
                  <a:pt x="1393433" y="2449506"/>
                </a:cubicBezTo>
                <a:cubicBezTo>
                  <a:pt x="1406488" y="2449854"/>
                  <a:pt x="1418799" y="2451125"/>
                  <a:pt x="1418840" y="2471286"/>
                </a:cubicBezTo>
                <a:cubicBezTo>
                  <a:pt x="1433733" y="2461764"/>
                  <a:pt x="1427987" y="2445459"/>
                  <a:pt x="1425956" y="2425840"/>
                </a:cubicBezTo>
                <a:cubicBezTo>
                  <a:pt x="1414186" y="2444686"/>
                  <a:pt x="1405589" y="2442299"/>
                  <a:pt x="1400196" y="2413311"/>
                </a:cubicBezTo>
                <a:close/>
                <a:moveTo>
                  <a:pt x="1379214" y="2246137"/>
                </a:moveTo>
                <a:cubicBezTo>
                  <a:pt x="1385509" y="2244652"/>
                  <a:pt x="1390384" y="2246829"/>
                  <a:pt x="1395699" y="2264328"/>
                </a:cubicBezTo>
                <a:cubicBezTo>
                  <a:pt x="1380219" y="2285068"/>
                  <a:pt x="1365638" y="2275161"/>
                  <a:pt x="1354226" y="2249913"/>
                </a:cubicBezTo>
                <a:cubicBezTo>
                  <a:pt x="1365212" y="2252766"/>
                  <a:pt x="1372923" y="2247623"/>
                  <a:pt x="1379214" y="2246137"/>
                </a:cubicBezTo>
                <a:close/>
                <a:moveTo>
                  <a:pt x="1459981" y="2237231"/>
                </a:moveTo>
                <a:cubicBezTo>
                  <a:pt x="1464073" y="2237757"/>
                  <a:pt x="1467593" y="2240276"/>
                  <a:pt x="1470006" y="2245826"/>
                </a:cubicBezTo>
                <a:cubicBezTo>
                  <a:pt x="1457186" y="2245328"/>
                  <a:pt x="1467622" y="2276201"/>
                  <a:pt x="1474110" y="2274311"/>
                </a:cubicBezTo>
                <a:cubicBezTo>
                  <a:pt x="1492482" y="2241897"/>
                  <a:pt x="1553654" y="2246866"/>
                  <a:pt x="1541305" y="2301101"/>
                </a:cubicBezTo>
                <a:cubicBezTo>
                  <a:pt x="1519686" y="2265526"/>
                  <a:pt x="1489901" y="2281252"/>
                  <a:pt x="1467741" y="2301178"/>
                </a:cubicBezTo>
                <a:cubicBezTo>
                  <a:pt x="1476531" y="2313667"/>
                  <a:pt x="1495060" y="2311433"/>
                  <a:pt x="1498031" y="2332824"/>
                </a:cubicBezTo>
                <a:cubicBezTo>
                  <a:pt x="1492872" y="2295820"/>
                  <a:pt x="1511479" y="2307002"/>
                  <a:pt x="1525239" y="2308463"/>
                </a:cubicBezTo>
                <a:cubicBezTo>
                  <a:pt x="1526060" y="2336758"/>
                  <a:pt x="1507412" y="2325504"/>
                  <a:pt x="1498031" y="2332824"/>
                </a:cubicBezTo>
                <a:cubicBezTo>
                  <a:pt x="1472349" y="2389370"/>
                  <a:pt x="1431426" y="2365858"/>
                  <a:pt x="1397184" y="2357303"/>
                </a:cubicBezTo>
                <a:cubicBezTo>
                  <a:pt x="1401444" y="2291850"/>
                  <a:pt x="1435333" y="2335600"/>
                  <a:pt x="1456599" y="2318333"/>
                </a:cubicBezTo>
                <a:cubicBezTo>
                  <a:pt x="1439166" y="2287378"/>
                  <a:pt x="1457929" y="2294165"/>
                  <a:pt x="1464027" y="2263636"/>
                </a:cubicBezTo>
                <a:cubicBezTo>
                  <a:pt x="1456870" y="2269880"/>
                  <a:pt x="1421926" y="2300640"/>
                  <a:pt x="1422201" y="2258355"/>
                </a:cubicBezTo>
                <a:cubicBezTo>
                  <a:pt x="1427597" y="2254134"/>
                  <a:pt x="1437135" y="2245454"/>
                  <a:pt x="1446528" y="2240602"/>
                </a:cubicBezTo>
                <a:cubicBezTo>
                  <a:pt x="1451227" y="2238175"/>
                  <a:pt x="1455890" y="2236706"/>
                  <a:pt x="1459981" y="2237231"/>
                </a:cubicBezTo>
                <a:close/>
                <a:moveTo>
                  <a:pt x="1115668" y="2173517"/>
                </a:moveTo>
                <a:cubicBezTo>
                  <a:pt x="1110157" y="2208903"/>
                  <a:pt x="1130914" y="2227020"/>
                  <a:pt x="1140332" y="2213723"/>
                </a:cubicBezTo>
                <a:cubicBezTo>
                  <a:pt x="1142249" y="2184772"/>
                  <a:pt x="1128177" y="2180381"/>
                  <a:pt x="1115668" y="2173517"/>
                </a:cubicBezTo>
                <a:close/>
                <a:moveTo>
                  <a:pt x="1554306" y="2146962"/>
                </a:moveTo>
                <a:cubicBezTo>
                  <a:pt x="1561057" y="2145510"/>
                  <a:pt x="1567885" y="2151215"/>
                  <a:pt x="1567808" y="2165420"/>
                </a:cubicBezTo>
                <a:cubicBezTo>
                  <a:pt x="1561471" y="2172437"/>
                  <a:pt x="1553305" y="2175828"/>
                  <a:pt x="1541305" y="2171434"/>
                </a:cubicBezTo>
                <a:cubicBezTo>
                  <a:pt x="1540895" y="2157019"/>
                  <a:pt x="1547559" y="2148411"/>
                  <a:pt x="1554306" y="2146962"/>
                </a:cubicBezTo>
                <a:close/>
                <a:moveTo>
                  <a:pt x="1086366" y="2144964"/>
                </a:moveTo>
                <a:cubicBezTo>
                  <a:pt x="1084397" y="2144950"/>
                  <a:pt x="1082345" y="2146398"/>
                  <a:pt x="1079863" y="2150426"/>
                </a:cubicBezTo>
                <a:cubicBezTo>
                  <a:pt x="1091161" y="2159058"/>
                  <a:pt x="1092605" y="2182841"/>
                  <a:pt x="1110116" y="2181995"/>
                </a:cubicBezTo>
                <a:cubicBezTo>
                  <a:pt x="1110469" y="2172821"/>
                  <a:pt x="1110822" y="2163571"/>
                  <a:pt x="1111212" y="2154356"/>
                </a:cubicBezTo>
                <a:cubicBezTo>
                  <a:pt x="1102027" y="2156921"/>
                  <a:pt x="1096672" y="2151907"/>
                  <a:pt x="1092371" y="2148274"/>
                </a:cubicBezTo>
                <a:cubicBezTo>
                  <a:pt x="1090220" y="2146455"/>
                  <a:pt x="1088335" y="2144978"/>
                  <a:pt x="1086366" y="2144964"/>
                </a:cubicBezTo>
                <a:close/>
                <a:moveTo>
                  <a:pt x="716854" y="2138411"/>
                </a:moveTo>
                <a:cubicBezTo>
                  <a:pt x="707920" y="2139035"/>
                  <a:pt x="698998" y="2143931"/>
                  <a:pt x="690701" y="2157095"/>
                </a:cubicBezTo>
                <a:cubicBezTo>
                  <a:pt x="690114" y="2172437"/>
                  <a:pt x="689486" y="2187855"/>
                  <a:pt x="688862" y="2203160"/>
                </a:cubicBezTo>
                <a:cubicBezTo>
                  <a:pt x="676120" y="2195063"/>
                  <a:pt x="667752" y="2191441"/>
                  <a:pt x="657123" y="2208437"/>
                </a:cubicBezTo>
                <a:cubicBezTo>
                  <a:pt x="665253" y="2242204"/>
                  <a:pt x="689486" y="2251265"/>
                  <a:pt x="695937" y="2287536"/>
                </a:cubicBezTo>
                <a:cubicBezTo>
                  <a:pt x="702154" y="2286840"/>
                  <a:pt x="701059" y="2271309"/>
                  <a:pt x="702310" y="2260593"/>
                </a:cubicBezTo>
                <a:cubicBezTo>
                  <a:pt x="738895" y="2298714"/>
                  <a:pt x="841933" y="2392535"/>
                  <a:pt x="869609" y="2281636"/>
                </a:cubicBezTo>
                <a:cubicBezTo>
                  <a:pt x="886689" y="2275704"/>
                  <a:pt x="885401" y="2297981"/>
                  <a:pt x="889385" y="2311898"/>
                </a:cubicBezTo>
                <a:cubicBezTo>
                  <a:pt x="901623" y="2310931"/>
                  <a:pt x="902403" y="2288771"/>
                  <a:pt x="896108" y="2275704"/>
                </a:cubicBezTo>
                <a:cubicBezTo>
                  <a:pt x="918350" y="2200077"/>
                  <a:pt x="1017165" y="2246753"/>
                  <a:pt x="1059344" y="2268338"/>
                </a:cubicBezTo>
                <a:cubicBezTo>
                  <a:pt x="1044217" y="2194872"/>
                  <a:pt x="964866" y="2251957"/>
                  <a:pt x="952124" y="2189936"/>
                </a:cubicBezTo>
                <a:cubicBezTo>
                  <a:pt x="933087" y="2199575"/>
                  <a:pt x="932344" y="2208478"/>
                  <a:pt x="909945" y="2193946"/>
                </a:cubicBezTo>
                <a:cubicBezTo>
                  <a:pt x="912761" y="2219578"/>
                  <a:pt x="898808" y="2211060"/>
                  <a:pt x="897987" y="2229408"/>
                </a:cubicBezTo>
                <a:cubicBezTo>
                  <a:pt x="866560" y="2228481"/>
                  <a:pt x="871210" y="2172400"/>
                  <a:pt x="848302" y="2158212"/>
                </a:cubicBezTo>
                <a:cubicBezTo>
                  <a:pt x="830870" y="2166771"/>
                  <a:pt x="848889" y="2190401"/>
                  <a:pt x="835638" y="2212330"/>
                </a:cubicBezTo>
                <a:cubicBezTo>
                  <a:pt x="824423" y="2169855"/>
                  <a:pt x="784747" y="2204893"/>
                  <a:pt x="780758" y="2140484"/>
                </a:cubicBezTo>
                <a:cubicBezTo>
                  <a:pt x="770527" y="2173149"/>
                  <a:pt x="743652" y="2136546"/>
                  <a:pt x="716854" y="2138411"/>
                </a:cubicBezTo>
                <a:close/>
                <a:moveTo>
                  <a:pt x="2218222" y="2112314"/>
                </a:moveTo>
                <a:cubicBezTo>
                  <a:pt x="2221209" y="2112246"/>
                  <a:pt x="2224541" y="2113436"/>
                  <a:pt x="2227734" y="2115640"/>
                </a:cubicBezTo>
                <a:cubicBezTo>
                  <a:pt x="2234119" y="2120043"/>
                  <a:pt x="2239955" y="2128497"/>
                  <a:pt x="2241379" y="2139018"/>
                </a:cubicBezTo>
                <a:cubicBezTo>
                  <a:pt x="2228756" y="2143834"/>
                  <a:pt x="2207375" y="2155898"/>
                  <a:pt x="2210773" y="2116542"/>
                </a:cubicBezTo>
                <a:cubicBezTo>
                  <a:pt x="2212591" y="2113710"/>
                  <a:pt x="2215235" y="2112382"/>
                  <a:pt x="2218222" y="2112314"/>
                </a:cubicBezTo>
                <a:close/>
                <a:moveTo>
                  <a:pt x="1755063" y="2096337"/>
                </a:moveTo>
                <a:cubicBezTo>
                  <a:pt x="1762233" y="2095709"/>
                  <a:pt x="1769775" y="2102840"/>
                  <a:pt x="1769464" y="2116619"/>
                </a:cubicBezTo>
                <a:cubicBezTo>
                  <a:pt x="1754961" y="2107215"/>
                  <a:pt x="1755355" y="2127914"/>
                  <a:pt x="1742920" y="2122597"/>
                </a:cubicBezTo>
                <a:cubicBezTo>
                  <a:pt x="1741106" y="2105349"/>
                  <a:pt x="1747898" y="2096964"/>
                  <a:pt x="1755063" y="2096337"/>
                </a:cubicBezTo>
                <a:close/>
                <a:moveTo>
                  <a:pt x="1729103" y="2074383"/>
                </a:moveTo>
                <a:lnTo>
                  <a:pt x="1729082" y="2074492"/>
                </a:lnTo>
                <a:lnTo>
                  <a:pt x="1729263" y="2074621"/>
                </a:lnTo>
                <a:lnTo>
                  <a:pt x="1729279" y="2074528"/>
                </a:lnTo>
                <a:close/>
                <a:moveTo>
                  <a:pt x="1991918" y="2070445"/>
                </a:moveTo>
                <a:cubicBezTo>
                  <a:pt x="1992816" y="2077843"/>
                  <a:pt x="1995944" y="2081699"/>
                  <a:pt x="2002042" y="2080967"/>
                </a:cubicBezTo>
                <a:cubicBezTo>
                  <a:pt x="2001570" y="2093302"/>
                  <a:pt x="2001061" y="2105673"/>
                  <a:pt x="2000556" y="2117894"/>
                </a:cubicBezTo>
                <a:cubicBezTo>
                  <a:pt x="1987305" y="2122791"/>
                  <a:pt x="1979996" y="2075609"/>
                  <a:pt x="1991918" y="2070445"/>
                </a:cubicBezTo>
                <a:close/>
                <a:moveTo>
                  <a:pt x="1763953" y="2047616"/>
                </a:moveTo>
                <a:cubicBezTo>
                  <a:pt x="1766199" y="2045812"/>
                  <a:pt x="1768848" y="2045842"/>
                  <a:pt x="1771105" y="2048924"/>
                </a:cubicBezTo>
                <a:cubicBezTo>
                  <a:pt x="1774113" y="2053036"/>
                  <a:pt x="1776424" y="2062574"/>
                  <a:pt x="1776149" y="2080429"/>
                </a:cubicBezTo>
                <a:cubicBezTo>
                  <a:pt x="1754117" y="2074944"/>
                  <a:pt x="1757218" y="2053029"/>
                  <a:pt x="1763953" y="2047616"/>
                </a:cubicBezTo>
                <a:close/>
                <a:moveTo>
                  <a:pt x="1524856" y="2003035"/>
                </a:moveTo>
                <a:cubicBezTo>
                  <a:pt x="1518338" y="2004731"/>
                  <a:pt x="1513315" y="2009482"/>
                  <a:pt x="1510695" y="2019099"/>
                </a:cubicBezTo>
                <a:cubicBezTo>
                  <a:pt x="1518045" y="2033902"/>
                  <a:pt x="1533016" y="2036792"/>
                  <a:pt x="1546501" y="2042186"/>
                </a:cubicBezTo>
                <a:cubicBezTo>
                  <a:pt x="1547010" y="2029856"/>
                  <a:pt x="1547518" y="2017557"/>
                  <a:pt x="1547986" y="2005300"/>
                </a:cubicBezTo>
                <a:cubicBezTo>
                  <a:pt x="1539386" y="2002698"/>
                  <a:pt x="1531374" y="2001339"/>
                  <a:pt x="1524856" y="2003035"/>
                </a:cubicBezTo>
                <a:close/>
                <a:moveTo>
                  <a:pt x="1521544" y="1975390"/>
                </a:moveTo>
                <a:cubicBezTo>
                  <a:pt x="1513023" y="1978618"/>
                  <a:pt x="1501089" y="1989191"/>
                  <a:pt x="1491194" y="1979631"/>
                </a:cubicBezTo>
                <a:cubicBezTo>
                  <a:pt x="1491231" y="1996166"/>
                  <a:pt x="1484078" y="1998169"/>
                  <a:pt x="1484509" y="2015862"/>
                </a:cubicBezTo>
                <a:cubicBezTo>
                  <a:pt x="1496820" y="2000868"/>
                  <a:pt x="1507260" y="1982136"/>
                  <a:pt x="1532667" y="1994122"/>
                </a:cubicBezTo>
                <a:cubicBezTo>
                  <a:pt x="1532708" y="1983091"/>
                  <a:pt x="1531235" y="1977729"/>
                  <a:pt x="1528727" y="1975629"/>
                </a:cubicBezTo>
                <a:cubicBezTo>
                  <a:pt x="1526846" y="1974054"/>
                  <a:pt x="1524385" y="1974314"/>
                  <a:pt x="1521544" y="1975390"/>
                </a:cubicBezTo>
                <a:close/>
                <a:moveTo>
                  <a:pt x="2169427" y="1956119"/>
                </a:moveTo>
                <a:cubicBezTo>
                  <a:pt x="2160469" y="1952003"/>
                  <a:pt x="2142001" y="1979287"/>
                  <a:pt x="2132325" y="1976972"/>
                </a:cubicBezTo>
                <a:cubicBezTo>
                  <a:pt x="2142802" y="2003952"/>
                  <a:pt x="2168598" y="2007845"/>
                  <a:pt x="2182748" y="2029548"/>
                </a:cubicBezTo>
                <a:cubicBezTo>
                  <a:pt x="2190997" y="2022531"/>
                  <a:pt x="2181849" y="2015518"/>
                  <a:pt x="2189433" y="1993353"/>
                </a:cubicBezTo>
                <a:cubicBezTo>
                  <a:pt x="2184353" y="1992852"/>
                  <a:pt x="2184939" y="2004069"/>
                  <a:pt x="2183491" y="2011123"/>
                </a:cubicBezTo>
                <a:cubicBezTo>
                  <a:pt x="2170203" y="2008424"/>
                  <a:pt x="2165824" y="1991925"/>
                  <a:pt x="2158437" y="1980169"/>
                </a:cubicBezTo>
                <a:cubicBezTo>
                  <a:pt x="2160354" y="1947483"/>
                  <a:pt x="2174893" y="2001949"/>
                  <a:pt x="2174540" y="1972962"/>
                </a:cubicBezTo>
                <a:cubicBezTo>
                  <a:pt x="2174348" y="1962351"/>
                  <a:pt x="2172415" y="1957491"/>
                  <a:pt x="2169427" y="1956119"/>
                </a:cubicBezTo>
                <a:close/>
                <a:moveTo>
                  <a:pt x="1786585" y="1951841"/>
                </a:moveTo>
                <a:cubicBezTo>
                  <a:pt x="1788226" y="1969611"/>
                  <a:pt x="1777203" y="2006615"/>
                  <a:pt x="1795145" y="1999367"/>
                </a:cubicBezTo>
                <a:cubicBezTo>
                  <a:pt x="1796631" y="1974196"/>
                  <a:pt x="1787249" y="1979631"/>
                  <a:pt x="1796631" y="1962327"/>
                </a:cubicBezTo>
                <a:cubicBezTo>
                  <a:pt x="1805659" y="1971731"/>
                  <a:pt x="1808946" y="1989768"/>
                  <a:pt x="1827315" y="1984835"/>
                </a:cubicBezTo>
                <a:cubicBezTo>
                  <a:pt x="1822115" y="1954925"/>
                  <a:pt x="1801087" y="1943978"/>
                  <a:pt x="1786585" y="1951841"/>
                </a:cubicBezTo>
                <a:close/>
                <a:moveTo>
                  <a:pt x="1249674" y="1931191"/>
                </a:moveTo>
                <a:cubicBezTo>
                  <a:pt x="1236847" y="1930343"/>
                  <a:pt x="1224058" y="1932797"/>
                  <a:pt x="1211837" y="1937451"/>
                </a:cubicBezTo>
                <a:cubicBezTo>
                  <a:pt x="1187399" y="1946754"/>
                  <a:pt x="1165234" y="1964852"/>
                  <a:pt x="1149599" y="1982909"/>
                </a:cubicBezTo>
                <a:cubicBezTo>
                  <a:pt x="1186459" y="1991233"/>
                  <a:pt x="1233755" y="1934610"/>
                  <a:pt x="1287736" y="1944747"/>
                </a:cubicBezTo>
                <a:cubicBezTo>
                  <a:pt x="1275365" y="1936190"/>
                  <a:pt x="1262501" y="1932039"/>
                  <a:pt x="1249674" y="1931191"/>
                </a:cubicBezTo>
                <a:close/>
                <a:moveTo>
                  <a:pt x="1603650" y="1928750"/>
                </a:moveTo>
                <a:cubicBezTo>
                  <a:pt x="1623664" y="1998440"/>
                  <a:pt x="1559325" y="1936188"/>
                  <a:pt x="1554749" y="1969109"/>
                </a:cubicBezTo>
                <a:cubicBezTo>
                  <a:pt x="1557720" y="1981982"/>
                  <a:pt x="1565304" y="1987688"/>
                  <a:pt x="1574882" y="1990229"/>
                </a:cubicBezTo>
                <a:cubicBezTo>
                  <a:pt x="1583755" y="1949178"/>
                  <a:pt x="1612678" y="2002795"/>
                  <a:pt x="1633164" y="1978939"/>
                </a:cubicBezTo>
                <a:cubicBezTo>
                  <a:pt x="1629213" y="1962015"/>
                  <a:pt x="1616823" y="1948062"/>
                  <a:pt x="1634650" y="1942012"/>
                </a:cubicBezTo>
                <a:cubicBezTo>
                  <a:pt x="1645435" y="1948830"/>
                  <a:pt x="1622802" y="1931680"/>
                  <a:pt x="1603650" y="1928750"/>
                </a:cubicBezTo>
                <a:close/>
                <a:moveTo>
                  <a:pt x="1337068" y="1895291"/>
                </a:moveTo>
                <a:cubicBezTo>
                  <a:pt x="1335738" y="1911750"/>
                  <a:pt x="1342657" y="1915566"/>
                  <a:pt x="1340823" y="1932757"/>
                </a:cubicBezTo>
                <a:cubicBezTo>
                  <a:pt x="1348755" y="1929058"/>
                  <a:pt x="1354501" y="1920883"/>
                  <a:pt x="1362437" y="1916990"/>
                </a:cubicBezTo>
                <a:cubicBezTo>
                  <a:pt x="1362474" y="1896833"/>
                  <a:pt x="1350085" y="1895445"/>
                  <a:pt x="1337068" y="1895291"/>
                </a:cubicBezTo>
                <a:close/>
                <a:moveTo>
                  <a:pt x="1694372" y="1893867"/>
                </a:moveTo>
                <a:cubicBezTo>
                  <a:pt x="1687064" y="1909054"/>
                  <a:pt x="1675688" y="1915760"/>
                  <a:pt x="1676435" y="1947293"/>
                </a:cubicBezTo>
                <a:cubicBezTo>
                  <a:pt x="1688705" y="1948717"/>
                  <a:pt x="1700824" y="1950296"/>
                  <a:pt x="1713020" y="1951841"/>
                </a:cubicBezTo>
                <a:cubicBezTo>
                  <a:pt x="1708953" y="1921389"/>
                  <a:pt x="1683937" y="1957353"/>
                  <a:pt x="1694372" y="1893867"/>
                </a:cubicBezTo>
                <a:close/>
                <a:moveTo>
                  <a:pt x="1825792" y="1891823"/>
                </a:moveTo>
                <a:cubicBezTo>
                  <a:pt x="1806012" y="1898606"/>
                  <a:pt x="1811330" y="1909900"/>
                  <a:pt x="1788891" y="1896525"/>
                </a:cubicBezTo>
                <a:cubicBezTo>
                  <a:pt x="1789987" y="1925743"/>
                  <a:pt x="1819694" y="1920386"/>
                  <a:pt x="1825792" y="1891823"/>
                </a:cubicBezTo>
                <a:close/>
                <a:moveTo>
                  <a:pt x="1088029" y="1817544"/>
                </a:moveTo>
                <a:cubicBezTo>
                  <a:pt x="1088891" y="1832614"/>
                  <a:pt x="1082440" y="1832768"/>
                  <a:pt x="1081660" y="1844564"/>
                </a:cubicBezTo>
                <a:cubicBezTo>
                  <a:pt x="1083302" y="1871277"/>
                  <a:pt x="1089987" y="1830611"/>
                  <a:pt x="1092880" y="1827491"/>
                </a:cubicBezTo>
                <a:cubicBezTo>
                  <a:pt x="1104880" y="1833080"/>
                  <a:pt x="1105232" y="1869889"/>
                  <a:pt x="1118287" y="1849190"/>
                </a:cubicBezTo>
                <a:cubicBezTo>
                  <a:pt x="1115279" y="1839360"/>
                  <a:pt x="1106599" y="1838166"/>
                  <a:pt x="1108942" y="1820126"/>
                </a:cubicBezTo>
                <a:cubicBezTo>
                  <a:pt x="1097883" y="1834273"/>
                  <a:pt x="1102339" y="1818471"/>
                  <a:pt x="1088029" y="1817544"/>
                </a:cubicBezTo>
                <a:close/>
                <a:moveTo>
                  <a:pt x="1829153" y="1808835"/>
                </a:moveTo>
                <a:cubicBezTo>
                  <a:pt x="1794792" y="1828341"/>
                  <a:pt x="1765007" y="1824213"/>
                  <a:pt x="1738821" y="1834545"/>
                </a:cubicBezTo>
                <a:cubicBezTo>
                  <a:pt x="1738665" y="1857559"/>
                  <a:pt x="1737959" y="1879452"/>
                  <a:pt x="1726505" y="1879375"/>
                </a:cubicBezTo>
                <a:cubicBezTo>
                  <a:pt x="1727326" y="1889512"/>
                  <a:pt x="1736629" y="1887007"/>
                  <a:pt x="1736198" y="1899188"/>
                </a:cubicBezTo>
                <a:cubicBezTo>
                  <a:pt x="1729829" y="1904198"/>
                  <a:pt x="1722360" y="1902195"/>
                  <a:pt x="1714153" y="1924278"/>
                </a:cubicBezTo>
                <a:cubicBezTo>
                  <a:pt x="1712905" y="1931911"/>
                  <a:pt x="1715872" y="1933145"/>
                  <a:pt x="1718999" y="1934031"/>
                </a:cubicBezTo>
                <a:cubicBezTo>
                  <a:pt x="1723575" y="1932991"/>
                  <a:pt x="1723768" y="1938349"/>
                  <a:pt x="1723887" y="1943978"/>
                </a:cubicBezTo>
                <a:cubicBezTo>
                  <a:pt x="1730806" y="1896141"/>
                  <a:pt x="1765401" y="1937155"/>
                  <a:pt x="1787052" y="1942627"/>
                </a:cubicBezTo>
                <a:cubicBezTo>
                  <a:pt x="1783068" y="1928329"/>
                  <a:pt x="1774622" y="1921081"/>
                  <a:pt x="1761568" y="1920964"/>
                </a:cubicBezTo>
                <a:cubicBezTo>
                  <a:pt x="1763874" y="1910519"/>
                  <a:pt x="1771733" y="1898686"/>
                  <a:pt x="1772435" y="1913024"/>
                </a:cubicBezTo>
                <a:cubicBezTo>
                  <a:pt x="1783339" y="1911907"/>
                  <a:pt x="1775484" y="1872589"/>
                  <a:pt x="1784746" y="1868157"/>
                </a:cubicBezTo>
                <a:cubicBezTo>
                  <a:pt x="1804682" y="1863532"/>
                  <a:pt x="1809217" y="1882536"/>
                  <a:pt x="1826141" y="1882572"/>
                </a:cubicBezTo>
                <a:cubicBezTo>
                  <a:pt x="1826613" y="1870391"/>
                  <a:pt x="1827122" y="1858061"/>
                  <a:pt x="1827631" y="1845722"/>
                </a:cubicBezTo>
                <a:cubicBezTo>
                  <a:pt x="1817269" y="1844492"/>
                  <a:pt x="1819928" y="1870007"/>
                  <a:pt x="1805934" y="1861606"/>
                </a:cubicBezTo>
                <a:cubicBezTo>
                  <a:pt x="1803903" y="1823905"/>
                  <a:pt x="1828919" y="1841675"/>
                  <a:pt x="1829153" y="1808835"/>
                </a:cubicBezTo>
                <a:close/>
                <a:moveTo>
                  <a:pt x="2039723" y="1798192"/>
                </a:moveTo>
                <a:cubicBezTo>
                  <a:pt x="2046720" y="1799042"/>
                  <a:pt x="2053639" y="1799969"/>
                  <a:pt x="2060595" y="1800778"/>
                </a:cubicBezTo>
                <a:cubicBezTo>
                  <a:pt x="2061883" y="1830073"/>
                  <a:pt x="2054418" y="1841481"/>
                  <a:pt x="2038237" y="1835083"/>
                </a:cubicBezTo>
                <a:cubicBezTo>
                  <a:pt x="2038746" y="1822825"/>
                  <a:pt x="2039214" y="1810567"/>
                  <a:pt x="2039723" y="1798192"/>
                </a:cubicBezTo>
                <a:close/>
                <a:moveTo>
                  <a:pt x="1551347" y="1792454"/>
                </a:moveTo>
                <a:cubicBezTo>
                  <a:pt x="1549316" y="1830227"/>
                  <a:pt x="1583443" y="1812574"/>
                  <a:pt x="1574919" y="1860331"/>
                </a:cubicBezTo>
                <a:cubicBezTo>
                  <a:pt x="1589069" y="1852468"/>
                  <a:pt x="1593957" y="1825913"/>
                  <a:pt x="1608107" y="1818127"/>
                </a:cubicBezTo>
                <a:cubicBezTo>
                  <a:pt x="1590280" y="1821518"/>
                  <a:pt x="1575231" y="1816852"/>
                  <a:pt x="1551347" y="1792454"/>
                </a:cubicBezTo>
                <a:close/>
                <a:moveTo>
                  <a:pt x="2082287" y="1785089"/>
                </a:moveTo>
                <a:cubicBezTo>
                  <a:pt x="2097184" y="1782968"/>
                  <a:pt x="2067825" y="1817815"/>
                  <a:pt x="2086042" y="1822554"/>
                </a:cubicBezTo>
                <a:cubicBezTo>
                  <a:pt x="2106056" y="1788945"/>
                  <a:pt x="2138419" y="1784971"/>
                  <a:pt x="2165976" y="1795610"/>
                </a:cubicBezTo>
                <a:cubicBezTo>
                  <a:pt x="2147919" y="1785206"/>
                  <a:pt x="2159529" y="1818815"/>
                  <a:pt x="2164806" y="1823250"/>
                </a:cubicBezTo>
                <a:cubicBezTo>
                  <a:pt x="2177548" y="1819280"/>
                  <a:pt x="2189236" y="1812995"/>
                  <a:pt x="2206981" y="1819280"/>
                </a:cubicBezTo>
                <a:cubicBezTo>
                  <a:pt x="2206472" y="1831615"/>
                  <a:pt x="2205967" y="1843949"/>
                  <a:pt x="2205495" y="1856167"/>
                </a:cubicBezTo>
                <a:cubicBezTo>
                  <a:pt x="2196114" y="1857130"/>
                  <a:pt x="2179699" y="1843601"/>
                  <a:pt x="2183840" y="1871970"/>
                </a:cubicBezTo>
                <a:cubicBezTo>
                  <a:pt x="2196155" y="1873782"/>
                  <a:pt x="2199869" y="1857980"/>
                  <a:pt x="2215619" y="1866729"/>
                </a:cubicBezTo>
                <a:cubicBezTo>
                  <a:pt x="2208077" y="1909977"/>
                  <a:pt x="2246225" y="1883341"/>
                  <a:pt x="2245093" y="1916877"/>
                </a:cubicBezTo>
                <a:cubicBezTo>
                  <a:pt x="2237940" y="1938770"/>
                  <a:pt x="2226096" y="1895485"/>
                  <a:pt x="2218554" y="1922814"/>
                </a:cubicBezTo>
                <a:cubicBezTo>
                  <a:pt x="2209603" y="1956770"/>
                  <a:pt x="2232154" y="1942238"/>
                  <a:pt x="2227229" y="1970185"/>
                </a:cubicBezTo>
                <a:cubicBezTo>
                  <a:pt x="2217302" y="1966908"/>
                  <a:pt x="2215188" y="1979089"/>
                  <a:pt x="2205889" y="1976855"/>
                </a:cubicBezTo>
                <a:cubicBezTo>
                  <a:pt x="2204482" y="1960704"/>
                  <a:pt x="2214565" y="1954229"/>
                  <a:pt x="2206981" y="1949138"/>
                </a:cubicBezTo>
                <a:cubicBezTo>
                  <a:pt x="2198929" y="1956002"/>
                  <a:pt x="2194784" y="1970918"/>
                  <a:pt x="2194670" y="1993969"/>
                </a:cubicBezTo>
                <a:cubicBezTo>
                  <a:pt x="2204638" y="1993196"/>
                  <a:pt x="2205770" y="2005725"/>
                  <a:pt x="2215229" y="2005725"/>
                </a:cubicBezTo>
                <a:cubicBezTo>
                  <a:pt x="2231140" y="1995009"/>
                  <a:pt x="2238096" y="1965908"/>
                  <a:pt x="2254043" y="1955115"/>
                </a:cubicBezTo>
                <a:cubicBezTo>
                  <a:pt x="2253382" y="1993277"/>
                  <a:pt x="2230003" y="1969494"/>
                  <a:pt x="2241342" y="2009079"/>
                </a:cubicBezTo>
                <a:cubicBezTo>
                  <a:pt x="2222735" y="2011698"/>
                  <a:pt x="2216912" y="2033247"/>
                  <a:pt x="2199163" y="2012932"/>
                </a:cubicBezTo>
                <a:cubicBezTo>
                  <a:pt x="2198420" y="2031475"/>
                  <a:pt x="2197678" y="2049976"/>
                  <a:pt x="2196935" y="2068402"/>
                </a:cubicBezTo>
                <a:cubicBezTo>
                  <a:pt x="2185678" y="2080372"/>
                  <a:pt x="2173248" y="2075358"/>
                  <a:pt x="2156689" y="2070518"/>
                </a:cubicBezTo>
                <a:lnTo>
                  <a:pt x="2094894" y="2073488"/>
                </a:lnTo>
                <a:lnTo>
                  <a:pt x="2097105" y="2080380"/>
                </a:lnTo>
                <a:lnTo>
                  <a:pt x="2097920" y="2081390"/>
                </a:lnTo>
                <a:cubicBezTo>
                  <a:pt x="2099371" y="2084965"/>
                  <a:pt x="2100348" y="2089273"/>
                  <a:pt x="2101325" y="2093532"/>
                </a:cubicBezTo>
                <a:lnTo>
                  <a:pt x="2097105" y="2080380"/>
                </a:lnTo>
                <a:lnTo>
                  <a:pt x="2091669" y="2073642"/>
                </a:lnTo>
                <a:lnTo>
                  <a:pt x="2094894" y="2073488"/>
                </a:lnTo>
                <a:lnTo>
                  <a:pt x="2082681" y="2035444"/>
                </a:lnTo>
                <a:cubicBezTo>
                  <a:pt x="2092530" y="2010621"/>
                  <a:pt x="2109298" y="2040377"/>
                  <a:pt x="2099486" y="2009735"/>
                </a:cubicBezTo>
                <a:cubicBezTo>
                  <a:pt x="2126772" y="2002989"/>
                  <a:pt x="2141275" y="2060806"/>
                  <a:pt x="2161445" y="2036060"/>
                </a:cubicBezTo>
                <a:cubicBezTo>
                  <a:pt x="2137717" y="1996126"/>
                  <a:pt x="2113640" y="2002872"/>
                  <a:pt x="2096125" y="1962978"/>
                </a:cubicBezTo>
                <a:cubicBezTo>
                  <a:pt x="2079320" y="1965135"/>
                  <a:pt x="2084126" y="2001601"/>
                  <a:pt x="2094291" y="2009079"/>
                </a:cubicBezTo>
                <a:cubicBezTo>
                  <a:pt x="2074589" y="2004644"/>
                  <a:pt x="2046798" y="2012624"/>
                  <a:pt x="2048361" y="1975697"/>
                </a:cubicBezTo>
                <a:cubicBezTo>
                  <a:pt x="2064464" y="1978202"/>
                  <a:pt x="2067981" y="1994240"/>
                  <a:pt x="2079710" y="1979477"/>
                </a:cubicBezTo>
                <a:cubicBezTo>
                  <a:pt x="2086629" y="1945633"/>
                  <a:pt x="2067789" y="1951566"/>
                  <a:pt x="2071461" y="1922737"/>
                </a:cubicBezTo>
                <a:cubicBezTo>
                  <a:pt x="2099761" y="1946827"/>
                  <a:pt x="2138772" y="1955730"/>
                  <a:pt x="2150225" y="1923429"/>
                </a:cubicBezTo>
                <a:cubicBezTo>
                  <a:pt x="2125755" y="1910940"/>
                  <a:pt x="2096010" y="1934764"/>
                  <a:pt x="2088660" y="1887966"/>
                </a:cubicBezTo>
                <a:cubicBezTo>
                  <a:pt x="2101600" y="1875518"/>
                  <a:pt x="2114461" y="1888391"/>
                  <a:pt x="2105818" y="1852929"/>
                </a:cubicBezTo>
                <a:cubicBezTo>
                  <a:pt x="2123448" y="1848806"/>
                  <a:pt x="2143229" y="1849153"/>
                  <a:pt x="2149171" y="1821283"/>
                </a:cubicBezTo>
                <a:cubicBezTo>
                  <a:pt x="2117469" y="1829996"/>
                  <a:pt x="2097102" y="1861796"/>
                  <a:pt x="2063254" y="1866227"/>
                </a:cubicBezTo>
                <a:cubicBezTo>
                  <a:pt x="2061846" y="1842019"/>
                  <a:pt x="2072401" y="1797383"/>
                  <a:pt x="2082287" y="1785089"/>
                </a:cubicBezTo>
                <a:close/>
                <a:moveTo>
                  <a:pt x="2205458" y="1726304"/>
                </a:moveTo>
                <a:cubicBezTo>
                  <a:pt x="2194280" y="1767590"/>
                  <a:pt x="2202762" y="1760804"/>
                  <a:pt x="2225276" y="1756643"/>
                </a:cubicBezTo>
                <a:cubicBezTo>
                  <a:pt x="2221209" y="1810183"/>
                  <a:pt x="2177626" y="1721100"/>
                  <a:pt x="2186811" y="1798156"/>
                </a:cubicBezTo>
                <a:cubicBezTo>
                  <a:pt x="2168791" y="1794032"/>
                  <a:pt x="2159763" y="1776068"/>
                  <a:pt x="2146122" y="1765198"/>
                </a:cubicBezTo>
                <a:cubicBezTo>
                  <a:pt x="2156911" y="1757299"/>
                  <a:pt x="2156012" y="1725459"/>
                  <a:pt x="2173757" y="1731626"/>
                </a:cubicBezTo>
                <a:cubicBezTo>
                  <a:pt x="2183060" y="1770131"/>
                  <a:pt x="2190332" y="1730663"/>
                  <a:pt x="2205458" y="1726304"/>
                </a:cubicBezTo>
                <a:close/>
                <a:moveTo>
                  <a:pt x="2123723" y="1669722"/>
                </a:moveTo>
                <a:cubicBezTo>
                  <a:pt x="2128061" y="1714281"/>
                  <a:pt x="2150927" y="1678896"/>
                  <a:pt x="2164453" y="1702716"/>
                </a:cubicBezTo>
                <a:cubicBezTo>
                  <a:pt x="2153389" y="1759456"/>
                  <a:pt x="2092727" y="1699940"/>
                  <a:pt x="2074474" y="1719214"/>
                </a:cubicBezTo>
                <a:cubicBezTo>
                  <a:pt x="2091476" y="1742225"/>
                  <a:pt x="2112036" y="1759840"/>
                  <a:pt x="2135370" y="1773215"/>
                </a:cubicBezTo>
                <a:cubicBezTo>
                  <a:pt x="2104140" y="1792644"/>
                  <a:pt x="2076464" y="1775837"/>
                  <a:pt x="2052465" y="1744309"/>
                </a:cubicBezTo>
                <a:cubicBezTo>
                  <a:pt x="2053208" y="1763195"/>
                  <a:pt x="2065835" y="1764081"/>
                  <a:pt x="2066656" y="1783085"/>
                </a:cubicBezTo>
                <a:cubicBezTo>
                  <a:pt x="2038118" y="1767857"/>
                  <a:pt x="2051020" y="1778460"/>
                  <a:pt x="2034913" y="1788403"/>
                </a:cubicBezTo>
                <a:cubicBezTo>
                  <a:pt x="2037962" y="1769978"/>
                  <a:pt x="2024596" y="1761423"/>
                  <a:pt x="2021428" y="1731007"/>
                </a:cubicBezTo>
                <a:cubicBezTo>
                  <a:pt x="2047696" y="1737830"/>
                  <a:pt x="2070210" y="1737174"/>
                  <a:pt x="2075212" y="1700672"/>
                </a:cubicBezTo>
                <a:cubicBezTo>
                  <a:pt x="2066028" y="1697475"/>
                  <a:pt x="2048673" y="1706649"/>
                  <a:pt x="2055083" y="1679588"/>
                </a:cubicBezTo>
                <a:cubicBezTo>
                  <a:pt x="2063332" y="1686642"/>
                  <a:pt x="2094603" y="1682712"/>
                  <a:pt x="2112192" y="1696123"/>
                </a:cubicBezTo>
                <a:cubicBezTo>
                  <a:pt x="2124897" y="1684060"/>
                  <a:pt x="2103085" y="1665598"/>
                  <a:pt x="2123723" y="1669722"/>
                </a:cubicBezTo>
                <a:close/>
                <a:moveTo>
                  <a:pt x="1173520" y="1652029"/>
                </a:moveTo>
                <a:cubicBezTo>
                  <a:pt x="1165936" y="1666598"/>
                  <a:pt x="1143812" y="1651333"/>
                  <a:pt x="1136187" y="1665942"/>
                </a:cubicBezTo>
                <a:cubicBezTo>
                  <a:pt x="1135761" y="1689766"/>
                  <a:pt x="1156083" y="1681749"/>
                  <a:pt x="1155615" y="1705455"/>
                </a:cubicBezTo>
                <a:cubicBezTo>
                  <a:pt x="1156477" y="1745466"/>
                  <a:pt x="1141038" y="1715516"/>
                  <a:pt x="1138847" y="1731165"/>
                </a:cubicBezTo>
                <a:cubicBezTo>
                  <a:pt x="1126141" y="1733285"/>
                  <a:pt x="1143422" y="1689612"/>
                  <a:pt x="1124266" y="1701599"/>
                </a:cubicBezTo>
                <a:cubicBezTo>
                  <a:pt x="1123954" y="1724690"/>
                  <a:pt x="1133023" y="1731626"/>
                  <a:pt x="1117544" y="1737757"/>
                </a:cubicBezTo>
                <a:cubicBezTo>
                  <a:pt x="1118053" y="1748356"/>
                  <a:pt x="1122509" y="1743536"/>
                  <a:pt x="1122780" y="1738372"/>
                </a:cubicBezTo>
                <a:cubicBezTo>
                  <a:pt x="1137049" y="1733824"/>
                  <a:pt x="1132047" y="1758764"/>
                  <a:pt x="1137361" y="1768169"/>
                </a:cubicBezTo>
                <a:cubicBezTo>
                  <a:pt x="1172268" y="1748817"/>
                  <a:pt x="1208660" y="1759764"/>
                  <a:pt x="1253806" y="1745656"/>
                </a:cubicBezTo>
                <a:cubicBezTo>
                  <a:pt x="1241573" y="1683214"/>
                  <a:pt x="1165858" y="1698208"/>
                  <a:pt x="1173520" y="1652029"/>
                </a:cubicBezTo>
                <a:close/>
                <a:moveTo>
                  <a:pt x="1795900" y="1617259"/>
                </a:moveTo>
                <a:cubicBezTo>
                  <a:pt x="1794620" y="1618659"/>
                  <a:pt x="1792646" y="1624212"/>
                  <a:pt x="1788813" y="1636728"/>
                </a:cubicBezTo>
                <a:cubicBezTo>
                  <a:pt x="1785879" y="1658622"/>
                  <a:pt x="1812853" y="1634644"/>
                  <a:pt x="1803394" y="1666448"/>
                </a:cubicBezTo>
                <a:cubicBezTo>
                  <a:pt x="1808630" y="1657274"/>
                  <a:pt x="1822780" y="1665983"/>
                  <a:pt x="1820162" y="1640698"/>
                </a:cubicBezTo>
                <a:cubicBezTo>
                  <a:pt x="1797353" y="1646218"/>
                  <a:pt x="1799745" y="1613063"/>
                  <a:pt x="1795900" y="1617259"/>
                </a:cubicBezTo>
                <a:close/>
                <a:moveTo>
                  <a:pt x="1306462" y="1613136"/>
                </a:moveTo>
                <a:cubicBezTo>
                  <a:pt x="1305091" y="1641119"/>
                  <a:pt x="1323817" y="1638497"/>
                  <a:pt x="1336637" y="1644899"/>
                </a:cubicBezTo>
                <a:cubicBezTo>
                  <a:pt x="1334565" y="1622156"/>
                  <a:pt x="1317796" y="1621808"/>
                  <a:pt x="1306462" y="1613136"/>
                </a:cubicBezTo>
                <a:close/>
                <a:moveTo>
                  <a:pt x="1747808" y="1613136"/>
                </a:moveTo>
                <a:cubicBezTo>
                  <a:pt x="1731939" y="1604232"/>
                  <a:pt x="1740068" y="1644049"/>
                  <a:pt x="1720838" y="1628206"/>
                </a:cubicBezTo>
                <a:cubicBezTo>
                  <a:pt x="1732136" y="1657076"/>
                  <a:pt x="1770014" y="1682554"/>
                  <a:pt x="1778377" y="1635454"/>
                </a:cubicBezTo>
                <a:cubicBezTo>
                  <a:pt x="1763365" y="1658658"/>
                  <a:pt x="1758991" y="1621229"/>
                  <a:pt x="1747808" y="1613136"/>
                </a:cubicBezTo>
                <a:close/>
                <a:moveTo>
                  <a:pt x="1889623" y="1612480"/>
                </a:moveTo>
                <a:cubicBezTo>
                  <a:pt x="1882351" y="1620881"/>
                  <a:pt x="1869998" y="1618995"/>
                  <a:pt x="1862767" y="1627591"/>
                </a:cubicBezTo>
                <a:cubicBezTo>
                  <a:pt x="1882232" y="1653494"/>
                  <a:pt x="1889737" y="1654340"/>
                  <a:pt x="1913933" y="1661778"/>
                </a:cubicBezTo>
                <a:cubicBezTo>
                  <a:pt x="1910183" y="1638574"/>
                  <a:pt x="1885166" y="1648136"/>
                  <a:pt x="1889623" y="1612480"/>
                </a:cubicBezTo>
                <a:close/>
                <a:moveTo>
                  <a:pt x="1590165" y="1611747"/>
                </a:moveTo>
                <a:cubicBezTo>
                  <a:pt x="1590752" y="1642584"/>
                  <a:pt x="1619753" y="1630096"/>
                  <a:pt x="1636484" y="1636186"/>
                </a:cubicBezTo>
                <a:cubicBezTo>
                  <a:pt x="1633238" y="1596713"/>
                  <a:pt x="1607167" y="1636878"/>
                  <a:pt x="1590165" y="1611747"/>
                </a:cubicBezTo>
                <a:close/>
                <a:moveTo>
                  <a:pt x="1512181" y="1592630"/>
                </a:moveTo>
                <a:cubicBezTo>
                  <a:pt x="1495921" y="1607009"/>
                  <a:pt x="1513198" y="1642163"/>
                  <a:pt x="1531571" y="1632257"/>
                </a:cubicBezTo>
                <a:cubicBezTo>
                  <a:pt x="1531961" y="1623006"/>
                  <a:pt x="1532351" y="1613755"/>
                  <a:pt x="1532704" y="1604504"/>
                </a:cubicBezTo>
                <a:cubicBezTo>
                  <a:pt x="1525198" y="1615681"/>
                  <a:pt x="1512690" y="1614293"/>
                  <a:pt x="1512181" y="1592630"/>
                </a:cubicBezTo>
                <a:close/>
                <a:moveTo>
                  <a:pt x="1564836" y="1590162"/>
                </a:moveTo>
                <a:cubicBezTo>
                  <a:pt x="1559050" y="1591627"/>
                  <a:pt x="1560536" y="1607968"/>
                  <a:pt x="1553580" y="1607122"/>
                </a:cubicBezTo>
                <a:cubicBezTo>
                  <a:pt x="1557289" y="1625470"/>
                  <a:pt x="1575547" y="1635069"/>
                  <a:pt x="1584576" y="1620343"/>
                </a:cubicBezTo>
                <a:cubicBezTo>
                  <a:pt x="1587272" y="1596212"/>
                  <a:pt x="1554946" y="1625393"/>
                  <a:pt x="1564836" y="1590162"/>
                </a:cubicBezTo>
                <a:close/>
                <a:moveTo>
                  <a:pt x="1465824" y="1568268"/>
                </a:moveTo>
                <a:cubicBezTo>
                  <a:pt x="1464848" y="1598721"/>
                  <a:pt x="1479268" y="1605467"/>
                  <a:pt x="1495765" y="1609166"/>
                </a:cubicBezTo>
                <a:cubicBezTo>
                  <a:pt x="1485174" y="1596637"/>
                  <a:pt x="1481969" y="1572510"/>
                  <a:pt x="1465824" y="1568268"/>
                </a:cubicBezTo>
                <a:close/>
                <a:moveTo>
                  <a:pt x="1429978" y="1545295"/>
                </a:moveTo>
                <a:cubicBezTo>
                  <a:pt x="1430642" y="1553235"/>
                  <a:pt x="1427593" y="1553736"/>
                  <a:pt x="1424388" y="1553931"/>
                </a:cubicBezTo>
                <a:cubicBezTo>
                  <a:pt x="1433380" y="1588082"/>
                  <a:pt x="1431151" y="1585690"/>
                  <a:pt x="1431894" y="1628979"/>
                </a:cubicBezTo>
                <a:cubicBezTo>
                  <a:pt x="1449877" y="1615410"/>
                  <a:pt x="1440844" y="1569810"/>
                  <a:pt x="1440455" y="1546529"/>
                </a:cubicBezTo>
                <a:cubicBezTo>
                  <a:pt x="1436975" y="1546141"/>
                  <a:pt x="1433458" y="1545679"/>
                  <a:pt x="1429978" y="1545295"/>
                </a:cubicBezTo>
                <a:close/>
                <a:moveTo>
                  <a:pt x="1977969" y="1515976"/>
                </a:moveTo>
                <a:cubicBezTo>
                  <a:pt x="1984494" y="1511548"/>
                  <a:pt x="1991429" y="1515211"/>
                  <a:pt x="1992660" y="1532652"/>
                </a:cubicBezTo>
                <a:cubicBezTo>
                  <a:pt x="1982536" y="1535234"/>
                  <a:pt x="1978745" y="1550883"/>
                  <a:pt x="1965768" y="1547840"/>
                </a:cubicBezTo>
                <a:cubicBezTo>
                  <a:pt x="1965337" y="1532924"/>
                  <a:pt x="1971444" y="1520403"/>
                  <a:pt x="1977969" y="1515976"/>
                </a:cubicBezTo>
                <a:close/>
                <a:moveTo>
                  <a:pt x="1931764" y="1488459"/>
                </a:moveTo>
                <a:cubicBezTo>
                  <a:pt x="1936088" y="1487284"/>
                  <a:pt x="1941102" y="1487553"/>
                  <a:pt x="1947084" y="1489825"/>
                </a:cubicBezTo>
                <a:cubicBezTo>
                  <a:pt x="1947708" y="1510990"/>
                  <a:pt x="1944461" y="1524401"/>
                  <a:pt x="1935158" y="1525368"/>
                </a:cubicBezTo>
                <a:cubicBezTo>
                  <a:pt x="1935277" y="1507906"/>
                  <a:pt x="1918156" y="1516886"/>
                  <a:pt x="1920582" y="1495762"/>
                </a:cubicBezTo>
                <a:cubicBezTo>
                  <a:pt x="1923805" y="1492255"/>
                  <a:pt x="1927440" y="1489635"/>
                  <a:pt x="1931764" y="1488459"/>
                </a:cubicBezTo>
                <a:close/>
                <a:moveTo>
                  <a:pt x="2092732" y="1414339"/>
                </a:moveTo>
                <a:cubicBezTo>
                  <a:pt x="2095230" y="1413612"/>
                  <a:pt x="2098325" y="1414113"/>
                  <a:pt x="2102420" y="1416667"/>
                </a:cubicBezTo>
                <a:cubicBezTo>
                  <a:pt x="2107542" y="1444804"/>
                  <a:pt x="2078811" y="1453440"/>
                  <a:pt x="2075528" y="1431778"/>
                </a:cubicBezTo>
                <a:cubicBezTo>
                  <a:pt x="2083121" y="1429753"/>
                  <a:pt x="2085238" y="1416520"/>
                  <a:pt x="2092732" y="1414339"/>
                </a:cubicBezTo>
                <a:close/>
                <a:moveTo>
                  <a:pt x="1357197" y="1396894"/>
                </a:moveTo>
                <a:cubicBezTo>
                  <a:pt x="1339448" y="1390881"/>
                  <a:pt x="1340388" y="1422604"/>
                  <a:pt x="1329521" y="1430507"/>
                </a:cubicBezTo>
                <a:cubicBezTo>
                  <a:pt x="1340310" y="1446852"/>
                  <a:pt x="1354538" y="1437678"/>
                  <a:pt x="1376583" y="1436521"/>
                </a:cubicBezTo>
                <a:cubicBezTo>
                  <a:pt x="1378463" y="1410500"/>
                  <a:pt x="1362745" y="1411503"/>
                  <a:pt x="1357197" y="1396894"/>
                </a:cubicBezTo>
                <a:close/>
                <a:moveTo>
                  <a:pt x="61175" y="1354415"/>
                </a:moveTo>
                <a:cubicBezTo>
                  <a:pt x="34398" y="1369756"/>
                  <a:pt x="11688" y="1393386"/>
                  <a:pt x="0" y="1439410"/>
                </a:cubicBezTo>
                <a:cubicBezTo>
                  <a:pt x="19349" y="1465233"/>
                  <a:pt x="40418" y="1408804"/>
                  <a:pt x="69071" y="1420289"/>
                </a:cubicBezTo>
                <a:cubicBezTo>
                  <a:pt x="57970" y="1395352"/>
                  <a:pt x="65591" y="1374576"/>
                  <a:pt x="61175" y="1354415"/>
                </a:cubicBezTo>
                <a:close/>
                <a:moveTo>
                  <a:pt x="109370" y="1332639"/>
                </a:moveTo>
                <a:cubicBezTo>
                  <a:pt x="101827" y="1363901"/>
                  <a:pt x="85096" y="1376466"/>
                  <a:pt x="84784" y="1422296"/>
                </a:cubicBezTo>
                <a:cubicBezTo>
                  <a:pt x="100535" y="1431045"/>
                  <a:pt x="100773" y="1408306"/>
                  <a:pt x="116523" y="1417015"/>
                </a:cubicBezTo>
                <a:cubicBezTo>
                  <a:pt x="106830" y="1405838"/>
                  <a:pt x="95885" y="1396777"/>
                  <a:pt x="103079" y="1359583"/>
                </a:cubicBezTo>
                <a:cubicBezTo>
                  <a:pt x="122896" y="1352375"/>
                  <a:pt x="119145" y="1381205"/>
                  <a:pt x="128055" y="1390614"/>
                </a:cubicBezTo>
                <a:cubicBezTo>
                  <a:pt x="139861" y="1388145"/>
                  <a:pt x="147363" y="1376697"/>
                  <a:pt x="150453" y="1356382"/>
                </a:cubicBezTo>
                <a:cubicBezTo>
                  <a:pt x="136771" y="1348482"/>
                  <a:pt x="118009" y="1348365"/>
                  <a:pt x="109370" y="1332639"/>
                </a:cubicBezTo>
                <a:close/>
                <a:moveTo>
                  <a:pt x="326666" y="1285805"/>
                </a:moveTo>
                <a:cubicBezTo>
                  <a:pt x="312397" y="1296214"/>
                  <a:pt x="309504" y="1313983"/>
                  <a:pt x="314038" y="1339810"/>
                </a:cubicBezTo>
                <a:cubicBezTo>
                  <a:pt x="334327" y="1331328"/>
                  <a:pt x="348202" y="1309552"/>
                  <a:pt x="372985" y="1310127"/>
                </a:cubicBezTo>
                <a:cubicBezTo>
                  <a:pt x="379941" y="1280063"/>
                  <a:pt x="342182" y="1298565"/>
                  <a:pt x="341242" y="1315484"/>
                </a:cubicBezTo>
                <a:cubicBezTo>
                  <a:pt x="336281" y="1305772"/>
                  <a:pt x="331393" y="1295829"/>
                  <a:pt x="326666" y="1285805"/>
                </a:cubicBezTo>
                <a:close/>
                <a:moveTo>
                  <a:pt x="1914208" y="1263062"/>
                </a:moveTo>
                <a:cubicBezTo>
                  <a:pt x="1917881" y="1286461"/>
                  <a:pt x="1921595" y="1335836"/>
                  <a:pt x="1910494" y="1355265"/>
                </a:cubicBezTo>
                <a:cubicBezTo>
                  <a:pt x="1900645" y="1328013"/>
                  <a:pt x="1874845" y="1343853"/>
                  <a:pt x="1864212" y="1330943"/>
                </a:cubicBezTo>
                <a:cubicBezTo>
                  <a:pt x="1856788" y="1367134"/>
                  <a:pt x="1894822" y="1354107"/>
                  <a:pt x="1920655" y="1365786"/>
                </a:cubicBezTo>
                <a:cubicBezTo>
                  <a:pt x="1918156" y="1301183"/>
                  <a:pt x="1927730" y="1255855"/>
                  <a:pt x="1981441" y="1290006"/>
                </a:cubicBezTo>
                <a:cubicBezTo>
                  <a:pt x="1962444" y="1260517"/>
                  <a:pt x="1934571" y="1268958"/>
                  <a:pt x="1914208" y="1263062"/>
                </a:cubicBezTo>
                <a:close/>
                <a:moveTo>
                  <a:pt x="2653194" y="1196634"/>
                </a:moveTo>
                <a:cubicBezTo>
                  <a:pt x="2658755" y="1195707"/>
                  <a:pt x="2666626" y="1201842"/>
                  <a:pt x="2677763" y="1220004"/>
                </a:cubicBezTo>
                <a:cubicBezTo>
                  <a:pt x="2655837" y="1215803"/>
                  <a:pt x="2677296" y="1234229"/>
                  <a:pt x="2676631" y="1247757"/>
                </a:cubicBezTo>
                <a:cubicBezTo>
                  <a:pt x="2662522" y="1255547"/>
                  <a:pt x="2657556" y="1282143"/>
                  <a:pt x="2643407" y="1289929"/>
                </a:cubicBezTo>
                <a:cubicBezTo>
                  <a:pt x="2643640" y="1283762"/>
                  <a:pt x="2643952" y="1277671"/>
                  <a:pt x="2644149" y="1271504"/>
                </a:cubicBezTo>
                <a:cubicBezTo>
                  <a:pt x="2640981" y="1270577"/>
                  <a:pt x="2638010" y="1269266"/>
                  <a:pt x="2639340" y="1261634"/>
                </a:cubicBezTo>
                <a:cubicBezTo>
                  <a:pt x="2640571" y="1265769"/>
                  <a:pt x="2636504" y="1199418"/>
                  <a:pt x="2653194" y="1196634"/>
                </a:cubicBezTo>
                <a:close/>
                <a:moveTo>
                  <a:pt x="470754" y="1181640"/>
                </a:moveTo>
                <a:cubicBezTo>
                  <a:pt x="462743" y="1181636"/>
                  <a:pt x="453448" y="1186687"/>
                  <a:pt x="451437" y="1190211"/>
                </a:cubicBezTo>
                <a:cubicBezTo>
                  <a:pt x="457847" y="1204359"/>
                  <a:pt x="473639" y="1217580"/>
                  <a:pt x="482392" y="1203396"/>
                </a:cubicBezTo>
                <a:cubicBezTo>
                  <a:pt x="485499" y="1186707"/>
                  <a:pt x="478769" y="1181644"/>
                  <a:pt x="470754" y="1181640"/>
                </a:cubicBezTo>
                <a:close/>
                <a:moveTo>
                  <a:pt x="1714366" y="1175736"/>
                </a:moveTo>
                <a:cubicBezTo>
                  <a:pt x="1705608" y="1175716"/>
                  <a:pt x="1737462" y="1178782"/>
                  <a:pt x="1743236" y="1204396"/>
                </a:cubicBezTo>
                <a:cubicBezTo>
                  <a:pt x="1748202" y="1197880"/>
                  <a:pt x="1755470" y="1195954"/>
                  <a:pt x="1764539" y="1197880"/>
                </a:cubicBezTo>
                <a:cubicBezTo>
                  <a:pt x="1780408" y="1211987"/>
                  <a:pt x="1747890" y="1178763"/>
                  <a:pt x="1739132" y="1176064"/>
                </a:cubicBezTo>
                <a:cubicBezTo>
                  <a:pt x="1724717" y="1176092"/>
                  <a:pt x="1717285" y="1175743"/>
                  <a:pt x="1714366" y="1175736"/>
                </a:cubicBezTo>
                <a:close/>
                <a:moveTo>
                  <a:pt x="1786548" y="1172673"/>
                </a:moveTo>
                <a:cubicBezTo>
                  <a:pt x="1780097" y="1182927"/>
                  <a:pt x="1779276" y="1204667"/>
                  <a:pt x="1779083" y="1227523"/>
                </a:cubicBezTo>
                <a:cubicBezTo>
                  <a:pt x="1807264" y="1235965"/>
                  <a:pt x="1840020" y="1212878"/>
                  <a:pt x="1868320" y="1229490"/>
                </a:cubicBezTo>
                <a:cubicBezTo>
                  <a:pt x="1858705" y="1167238"/>
                  <a:pt x="1803706" y="1208908"/>
                  <a:pt x="1786548" y="1172673"/>
                </a:cubicBezTo>
                <a:close/>
                <a:moveTo>
                  <a:pt x="1613269" y="1169512"/>
                </a:moveTo>
                <a:cubicBezTo>
                  <a:pt x="1594429" y="1188014"/>
                  <a:pt x="1622023" y="1207249"/>
                  <a:pt x="1632770" y="1209098"/>
                </a:cubicBezTo>
                <a:cubicBezTo>
                  <a:pt x="1633710" y="1184582"/>
                  <a:pt x="1619171" y="1183660"/>
                  <a:pt x="1613269" y="1169512"/>
                </a:cubicBezTo>
                <a:close/>
                <a:moveTo>
                  <a:pt x="2086744" y="1154903"/>
                </a:moveTo>
                <a:cubicBezTo>
                  <a:pt x="2087138" y="1165809"/>
                  <a:pt x="2084754" y="1180997"/>
                  <a:pt x="2090848" y="1183271"/>
                </a:cubicBezTo>
                <a:cubicBezTo>
                  <a:pt x="2091123" y="1156328"/>
                  <a:pt x="2113209" y="1157987"/>
                  <a:pt x="2117703" y="1168161"/>
                </a:cubicBezTo>
                <a:cubicBezTo>
                  <a:pt x="2116767" y="1183890"/>
                  <a:pt x="2099724" y="1216346"/>
                  <a:pt x="2095657" y="1193178"/>
                </a:cubicBezTo>
                <a:cubicBezTo>
                  <a:pt x="2112425" y="1181535"/>
                  <a:pt x="2059031" y="1204703"/>
                  <a:pt x="2059893" y="1170127"/>
                </a:cubicBezTo>
                <a:cubicBezTo>
                  <a:pt x="2069935" y="1167391"/>
                  <a:pt x="2073768" y="1151856"/>
                  <a:pt x="2086744" y="1154903"/>
                </a:cubicBezTo>
                <a:close/>
                <a:moveTo>
                  <a:pt x="1518537" y="1138983"/>
                </a:moveTo>
                <a:cubicBezTo>
                  <a:pt x="1511204" y="1141201"/>
                  <a:pt x="1503349" y="1146461"/>
                  <a:pt x="1498696" y="1145842"/>
                </a:cubicBezTo>
                <a:cubicBezTo>
                  <a:pt x="1503854" y="1171402"/>
                  <a:pt x="1525982" y="1149197"/>
                  <a:pt x="1535244" y="1150391"/>
                </a:cubicBezTo>
                <a:cubicBezTo>
                  <a:pt x="1532683" y="1137595"/>
                  <a:pt x="1525871" y="1136765"/>
                  <a:pt x="1518537" y="1138983"/>
                </a:cubicBezTo>
                <a:close/>
                <a:moveTo>
                  <a:pt x="1478447" y="1124799"/>
                </a:moveTo>
                <a:cubicBezTo>
                  <a:pt x="1464962" y="1129153"/>
                  <a:pt x="1442330" y="1186436"/>
                  <a:pt x="1470630" y="1188706"/>
                </a:cubicBezTo>
                <a:cubicBezTo>
                  <a:pt x="1467815" y="1156174"/>
                  <a:pt x="1479933" y="1154211"/>
                  <a:pt x="1478447" y="1124799"/>
                </a:cubicBezTo>
                <a:close/>
                <a:moveTo>
                  <a:pt x="314858" y="1112683"/>
                </a:moveTo>
                <a:cubicBezTo>
                  <a:pt x="305511" y="1111716"/>
                  <a:pt x="295666" y="1112766"/>
                  <a:pt x="285611" y="1115301"/>
                </a:cubicBezTo>
                <a:cubicBezTo>
                  <a:pt x="245390" y="1125442"/>
                  <a:pt x="201796" y="1159355"/>
                  <a:pt x="173205" y="1183000"/>
                </a:cubicBezTo>
                <a:cubicBezTo>
                  <a:pt x="169532" y="1211680"/>
                  <a:pt x="179188" y="1220004"/>
                  <a:pt x="181412" y="1239740"/>
                </a:cubicBezTo>
                <a:cubicBezTo>
                  <a:pt x="162769" y="1261634"/>
                  <a:pt x="144162" y="1283567"/>
                  <a:pt x="131026" y="1316832"/>
                </a:cubicBezTo>
                <a:cubicBezTo>
                  <a:pt x="150297" y="1324849"/>
                  <a:pt x="164997" y="1297407"/>
                  <a:pt x="178051" y="1322769"/>
                </a:cubicBezTo>
                <a:cubicBezTo>
                  <a:pt x="177230" y="1341077"/>
                  <a:pt x="163355" y="1332635"/>
                  <a:pt x="166089" y="1358271"/>
                </a:cubicBezTo>
                <a:cubicBezTo>
                  <a:pt x="229180" y="1286999"/>
                  <a:pt x="336125" y="1305040"/>
                  <a:pt x="377795" y="1190211"/>
                </a:cubicBezTo>
                <a:cubicBezTo>
                  <a:pt x="366462" y="1136642"/>
                  <a:pt x="342900" y="1115585"/>
                  <a:pt x="314858" y="1112683"/>
                </a:cubicBezTo>
                <a:close/>
                <a:moveTo>
                  <a:pt x="2709112" y="1094116"/>
                </a:moveTo>
                <a:cubicBezTo>
                  <a:pt x="2701258" y="1116434"/>
                  <a:pt x="2728618" y="1125645"/>
                  <a:pt x="2712867" y="1131735"/>
                </a:cubicBezTo>
                <a:cubicBezTo>
                  <a:pt x="2709112" y="1105912"/>
                  <a:pt x="2702197" y="1155057"/>
                  <a:pt x="2686324" y="1137595"/>
                </a:cubicBezTo>
                <a:cubicBezTo>
                  <a:pt x="2687810" y="1110534"/>
                  <a:pt x="2699694" y="1104909"/>
                  <a:pt x="2709112" y="1094116"/>
                </a:cubicBezTo>
                <a:close/>
                <a:moveTo>
                  <a:pt x="2105039" y="1092343"/>
                </a:moveTo>
                <a:cubicBezTo>
                  <a:pt x="2121885" y="1092457"/>
                  <a:pt x="2116414" y="1126802"/>
                  <a:pt x="2124113" y="1140986"/>
                </a:cubicBezTo>
                <a:cubicBezTo>
                  <a:pt x="2116923" y="1152860"/>
                  <a:pt x="2097886" y="1152086"/>
                  <a:pt x="2098317" y="1128615"/>
                </a:cubicBezTo>
                <a:cubicBezTo>
                  <a:pt x="2104649" y="1124835"/>
                  <a:pt x="2110550" y="1120210"/>
                  <a:pt x="2114732" y="1112116"/>
                </a:cubicBezTo>
                <a:cubicBezTo>
                  <a:pt x="2108363" y="1110267"/>
                  <a:pt x="2102457" y="1107762"/>
                  <a:pt x="2105039" y="1092343"/>
                </a:cubicBezTo>
                <a:close/>
                <a:moveTo>
                  <a:pt x="2190176" y="1065902"/>
                </a:moveTo>
                <a:cubicBezTo>
                  <a:pt x="2170396" y="1091109"/>
                  <a:pt x="2199947" y="1113929"/>
                  <a:pt x="2220039" y="1106799"/>
                </a:cubicBezTo>
                <a:cubicBezTo>
                  <a:pt x="2215623" y="1065517"/>
                  <a:pt x="2193927" y="1104447"/>
                  <a:pt x="2190176" y="1065902"/>
                </a:cubicBezTo>
                <a:close/>
                <a:moveTo>
                  <a:pt x="2080633" y="1064287"/>
                </a:moveTo>
                <a:cubicBezTo>
                  <a:pt x="2084873" y="1064870"/>
                  <a:pt x="2088336" y="1069734"/>
                  <a:pt x="2089715" y="1081126"/>
                </a:cubicBezTo>
                <a:cubicBezTo>
                  <a:pt x="2079238" y="1093035"/>
                  <a:pt x="2073259" y="1114237"/>
                  <a:pt x="2056844" y="1114042"/>
                </a:cubicBezTo>
                <a:cubicBezTo>
                  <a:pt x="2048197" y="1099328"/>
                  <a:pt x="2067912" y="1062543"/>
                  <a:pt x="2080633" y="1064287"/>
                </a:cubicBezTo>
                <a:close/>
                <a:moveTo>
                  <a:pt x="2658336" y="1050637"/>
                </a:moveTo>
                <a:cubicBezTo>
                  <a:pt x="2641880" y="1040305"/>
                  <a:pt x="2649895" y="1080199"/>
                  <a:pt x="2636291" y="1075654"/>
                </a:cubicBezTo>
                <a:cubicBezTo>
                  <a:pt x="2638675" y="1109304"/>
                  <a:pt x="2660372" y="1091805"/>
                  <a:pt x="2667680" y="1079624"/>
                </a:cubicBezTo>
                <a:cubicBezTo>
                  <a:pt x="2663499" y="1071685"/>
                  <a:pt x="2665567" y="1054028"/>
                  <a:pt x="2658336" y="1050637"/>
                </a:cubicBezTo>
                <a:close/>
                <a:moveTo>
                  <a:pt x="568231" y="1028744"/>
                </a:moveTo>
                <a:cubicBezTo>
                  <a:pt x="566163" y="1057731"/>
                  <a:pt x="549822" y="1057731"/>
                  <a:pt x="530591" y="1051717"/>
                </a:cubicBezTo>
                <a:cubicBezTo>
                  <a:pt x="532934" y="1071336"/>
                  <a:pt x="537235" y="1087681"/>
                  <a:pt x="555530" y="1082748"/>
                </a:cubicBezTo>
                <a:cubicBezTo>
                  <a:pt x="549666" y="1107300"/>
                  <a:pt x="528363" y="1100631"/>
                  <a:pt x="512571" y="1105180"/>
                </a:cubicBezTo>
                <a:cubicBezTo>
                  <a:pt x="507294" y="1160880"/>
                  <a:pt x="490604" y="1148853"/>
                  <a:pt x="492832" y="1204784"/>
                </a:cubicBezTo>
                <a:cubicBezTo>
                  <a:pt x="519179" y="1194991"/>
                  <a:pt x="531921" y="1157602"/>
                  <a:pt x="553339" y="1138097"/>
                </a:cubicBezTo>
                <a:cubicBezTo>
                  <a:pt x="563893" y="1142148"/>
                  <a:pt x="562564" y="1164385"/>
                  <a:pt x="573119" y="1168436"/>
                </a:cubicBezTo>
                <a:cubicBezTo>
                  <a:pt x="593642" y="1149776"/>
                  <a:pt x="595439" y="1125224"/>
                  <a:pt x="626554" y="1147348"/>
                </a:cubicBezTo>
                <a:cubicBezTo>
                  <a:pt x="632497" y="1139331"/>
                  <a:pt x="629525" y="1113468"/>
                  <a:pt x="643322" y="1121561"/>
                </a:cubicBezTo>
                <a:cubicBezTo>
                  <a:pt x="648210" y="1096892"/>
                  <a:pt x="633666" y="1101748"/>
                  <a:pt x="634372" y="1083400"/>
                </a:cubicBezTo>
                <a:cubicBezTo>
                  <a:pt x="636444" y="1064477"/>
                  <a:pt x="657394" y="1083712"/>
                  <a:pt x="661186" y="1068253"/>
                </a:cubicBezTo>
                <a:cubicBezTo>
                  <a:pt x="633666" y="1043389"/>
                  <a:pt x="609704" y="1031095"/>
                  <a:pt x="568231" y="1028744"/>
                </a:cubicBezTo>
                <a:close/>
                <a:moveTo>
                  <a:pt x="2580668" y="1022346"/>
                </a:moveTo>
                <a:cubicBezTo>
                  <a:pt x="2574570" y="1025854"/>
                  <a:pt x="2576133" y="1084634"/>
                  <a:pt x="2569489" y="1039342"/>
                </a:cubicBezTo>
                <a:cubicBezTo>
                  <a:pt x="2548695" y="1045550"/>
                  <a:pt x="2568709" y="1084480"/>
                  <a:pt x="2583327" y="1087564"/>
                </a:cubicBezTo>
                <a:cubicBezTo>
                  <a:pt x="2576683" y="1057614"/>
                  <a:pt x="2581136" y="1042697"/>
                  <a:pt x="2600838" y="1043393"/>
                </a:cubicBezTo>
                <a:cubicBezTo>
                  <a:pt x="2605607" y="1018837"/>
                  <a:pt x="2575940" y="1046898"/>
                  <a:pt x="2580668" y="1022346"/>
                </a:cubicBezTo>
                <a:close/>
                <a:moveTo>
                  <a:pt x="2140668" y="1012747"/>
                </a:moveTo>
                <a:cubicBezTo>
                  <a:pt x="2148859" y="1010574"/>
                  <a:pt x="2158240" y="1014920"/>
                  <a:pt x="2160272" y="1024964"/>
                </a:cubicBezTo>
                <a:cubicBezTo>
                  <a:pt x="2150615" y="1032095"/>
                  <a:pt x="2145925" y="1049095"/>
                  <a:pt x="2128221" y="1039650"/>
                </a:cubicBezTo>
                <a:cubicBezTo>
                  <a:pt x="2125484" y="1023612"/>
                  <a:pt x="2132481" y="1014920"/>
                  <a:pt x="2140668" y="1012747"/>
                </a:cubicBezTo>
                <a:close/>
                <a:moveTo>
                  <a:pt x="2298762" y="977556"/>
                </a:moveTo>
                <a:cubicBezTo>
                  <a:pt x="2315415" y="967572"/>
                  <a:pt x="2327378" y="1007502"/>
                  <a:pt x="2312916" y="1016445"/>
                </a:cubicBezTo>
                <a:cubicBezTo>
                  <a:pt x="2311545" y="998409"/>
                  <a:pt x="2292980" y="1006539"/>
                  <a:pt x="2298762" y="977556"/>
                </a:cubicBezTo>
                <a:close/>
                <a:moveTo>
                  <a:pt x="2649386" y="955950"/>
                </a:moveTo>
                <a:cubicBezTo>
                  <a:pt x="2657967" y="955755"/>
                  <a:pt x="2666979" y="963618"/>
                  <a:pt x="2666507" y="977515"/>
                </a:cubicBezTo>
                <a:cubicBezTo>
                  <a:pt x="2653022" y="995208"/>
                  <a:pt x="2654897" y="989384"/>
                  <a:pt x="2634846" y="982756"/>
                </a:cubicBezTo>
                <a:cubicBezTo>
                  <a:pt x="2632659" y="964408"/>
                  <a:pt x="2640809" y="956148"/>
                  <a:pt x="2649386" y="955950"/>
                </a:cubicBezTo>
                <a:close/>
                <a:moveTo>
                  <a:pt x="2004898" y="940875"/>
                </a:moveTo>
                <a:cubicBezTo>
                  <a:pt x="1994593" y="942142"/>
                  <a:pt x="1984375" y="951053"/>
                  <a:pt x="1984059" y="965759"/>
                </a:cubicBezTo>
                <a:cubicBezTo>
                  <a:pt x="1996764" y="961789"/>
                  <a:pt x="2008452" y="955509"/>
                  <a:pt x="2026238" y="961866"/>
                </a:cubicBezTo>
                <a:cubicBezTo>
                  <a:pt x="2025593" y="945986"/>
                  <a:pt x="2015207" y="939609"/>
                  <a:pt x="2004898" y="940875"/>
                </a:cubicBezTo>
                <a:close/>
                <a:moveTo>
                  <a:pt x="2511995" y="902390"/>
                </a:moveTo>
                <a:cubicBezTo>
                  <a:pt x="2494168" y="914069"/>
                  <a:pt x="2521922" y="926404"/>
                  <a:pt x="2515356" y="949301"/>
                </a:cubicBezTo>
                <a:cubicBezTo>
                  <a:pt x="2531262" y="906401"/>
                  <a:pt x="2544435" y="942672"/>
                  <a:pt x="2567655" y="955776"/>
                </a:cubicBezTo>
                <a:cubicBezTo>
                  <a:pt x="2561401" y="919197"/>
                  <a:pt x="2528451" y="923474"/>
                  <a:pt x="2511995" y="902390"/>
                </a:cubicBezTo>
                <a:close/>
                <a:moveTo>
                  <a:pt x="2444619" y="895616"/>
                </a:moveTo>
                <a:cubicBezTo>
                  <a:pt x="2432082" y="887356"/>
                  <a:pt x="2410759" y="927942"/>
                  <a:pt x="2405161" y="944594"/>
                </a:cubicBezTo>
                <a:cubicBezTo>
                  <a:pt x="2386165" y="900921"/>
                  <a:pt x="2392653" y="966297"/>
                  <a:pt x="2367480" y="967686"/>
                </a:cubicBezTo>
                <a:cubicBezTo>
                  <a:pt x="2389017" y="977936"/>
                  <a:pt x="2427601" y="937233"/>
                  <a:pt x="2453319" y="922855"/>
                </a:cubicBezTo>
                <a:cubicBezTo>
                  <a:pt x="2452002" y="906550"/>
                  <a:pt x="2448797" y="898368"/>
                  <a:pt x="2444619" y="895616"/>
                </a:cubicBezTo>
                <a:close/>
                <a:moveTo>
                  <a:pt x="2355247" y="882654"/>
                </a:moveTo>
                <a:cubicBezTo>
                  <a:pt x="2368617" y="934963"/>
                  <a:pt x="2324838" y="925748"/>
                  <a:pt x="2305566" y="941361"/>
                </a:cubicBezTo>
                <a:cubicBezTo>
                  <a:pt x="2298335" y="937197"/>
                  <a:pt x="2305722" y="925056"/>
                  <a:pt x="2311508" y="923551"/>
                </a:cubicBezTo>
                <a:cubicBezTo>
                  <a:pt x="2299078" y="895721"/>
                  <a:pt x="2287587" y="954234"/>
                  <a:pt x="2273434" y="955853"/>
                </a:cubicBezTo>
                <a:cubicBezTo>
                  <a:pt x="2281879" y="965759"/>
                  <a:pt x="2288523" y="988425"/>
                  <a:pt x="2271948" y="992780"/>
                </a:cubicBezTo>
                <a:cubicBezTo>
                  <a:pt x="2278908" y="1008004"/>
                  <a:pt x="2291494" y="1014713"/>
                  <a:pt x="2307795" y="1015830"/>
                </a:cubicBezTo>
                <a:cubicBezTo>
                  <a:pt x="2304667" y="1022924"/>
                  <a:pt x="2301696" y="1030091"/>
                  <a:pt x="2301421" y="1042851"/>
                </a:cubicBezTo>
                <a:cubicBezTo>
                  <a:pt x="2292040" y="1043737"/>
                  <a:pt x="2275625" y="1030209"/>
                  <a:pt x="2279766" y="1058694"/>
                </a:cubicBezTo>
                <a:cubicBezTo>
                  <a:pt x="2271521" y="1056881"/>
                  <a:pt x="2259600" y="1060544"/>
                  <a:pt x="2259206" y="1046784"/>
                </a:cubicBezTo>
                <a:cubicBezTo>
                  <a:pt x="2253029" y="1064129"/>
                  <a:pt x="2247284" y="1082360"/>
                  <a:pt x="2241305" y="1100170"/>
                </a:cubicBezTo>
                <a:cubicBezTo>
                  <a:pt x="2250374" y="1119518"/>
                  <a:pt x="2260338" y="1105488"/>
                  <a:pt x="2272691" y="1104140"/>
                </a:cubicBezTo>
                <a:cubicBezTo>
                  <a:pt x="2265460" y="1059657"/>
                  <a:pt x="2276171" y="1095889"/>
                  <a:pt x="2289812" y="1069256"/>
                </a:cubicBezTo>
                <a:cubicBezTo>
                  <a:pt x="2293095" y="1095929"/>
                  <a:pt x="2281526" y="1092267"/>
                  <a:pt x="2282737" y="1114738"/>
                </a:cubicBezTo>
                <a:cubicBezTo>
                  <a:pt x="2297904" y="1119016"/>
                  <a:pt x="2301462" y="1099591"/>
                  <a:pt x="2309945" y="1090340"/>
                </a:cubicBezTo>
                <a:cubicBezTo>
                  <a:pt x="2308184" y="1078621"/>
                  <a:pt x="2304040" y="1070487"/>
                  <a:pt x="2295052" y="1069908"/>
                </a:cubicBezTo>
                <a:cubicBezTo>
                  <a:pt x="2302164" y="1041002"/>
                  <a:pt x="2316314" y="1026700"/>
                  <a:pt x="2333985" y="1019068"/>
                </a:cubicBezTo>
                <a:cubicBezTo>
                  <a:pt x="2341331" y="1031750"/>
                  <a:pt x="2348172" y="1058731"/>
                  <a:pt x="2359314" y="1040848"/>
                </a:cubicBezTo>
                <a:cubicBezTo>
                  <a:pt x="2356379" y="1009007"/>
                  <a:pt x="2324448" y="1021573"/>
                  <a:pt x="2340629" y="982833"/>
                </a:cubicBezTo>
                <a:cubicBezTo>
                  <a:pt x="2332302" y="979174"/>
                  <a:pt x="2331326" y="990469"/>
                  <a:pt x="2324641" y="990157"/>
                </a:cubicBezTo>
                <a:cubicBezTo>
                  <a:pt x="2313031" y="974703"/>
                  <a:pt x="2317566" y="966492"/>
                  <a:pt x="2321239" y="943247"/>
                </a:cubicBezTo>
                <a:cubicBezTo>
                  <a:pt x="2333788" y="973315"/>
                  <a:pt x="2361230" y="941167"/>
                  <a:pt x="2356379" y="984840"/>
                </a:cubicBezTo>
                <a:cubicBezTo>
                  <a:pt x="2363573" y="979713"/>
                  <a:pt x="2366897" y="966297"/>
                  <a:pt x="2368305" y="949183"/>
                </a:cubicBezTo>
                <a:cubicBezTo>
                  <a:pt x="2360836" y="949070"/>
                  <a:pt x="2353412" y="948876"/>
                  <a:pt x="2352981" y="938006"/>
                </a:cubicBezTo>
                <a:cubicBezTo>
                  <a:pt x="2354426" y="921006"/>
                  <a:pt x="2370882" y="934538"/>
                  <a:pt x="2374596" y="922163"/>
                </a:cubicBezTo>
                <a:cubicBezTo>
                  <a:pt x="2367287" y="910407"/>
                  <a:pt x="2370024" y="883038"/>
                  <a:pt x="2355247" y="882654"/>
                </a:cubicBezTo>
                <a:close/>
                <a:moveTo>
                  <a:pt x="2052994" y="879708"/>
                </a:moveTo>
                <a:cubicBezTo>
                  <a:pt x="2039189" y="876110"/>
                  <a:pt x="2024305" y="879202"/>
                  <a:pt x="2018383" y="895798"/>
                </a:cubicBezTo>
                <a:cubicBezTo>
                  <a:pt x="2044766" y="891484"/>
                  <a:pt x="2049498" y="901427"/>
                  <a:pt x="2081159" y="903742"/>
                </a:cubicBezTo>
                <a:cubicBezTo>
                  <a:pt x="2079538" y="893584"/>
                  <a:pt x="2066804" y="883301"/>
                  <a:pt x="2052994" y="879708"/>
                </a:cubicBezTo>
                <a:close/>
                <a:moveTo>
                  <a:pt x="2403323" y="861028"/>
                </a:moveTo>
                <a:cubicBezTo>
                  <a:pt x="2407036" y="869664"/>
                  <a:pt x="2408091" y="882500"/>
                  <a:pt x="2407000" y="898380"/>
                </a:cubicBezTo>
                <a:cubicBezTo>
                  <a:pt x="2432094" y="903430"/>
                  <a:pt x="2422869" y="857365"/>
                  <a:pt x="2403323" y="861028"/>
                </a:cubicBezTo>
                <a:close/>
                <a:moveTo>
                  <a:pt x="2415958" y="801574"/>
                </a:moveTo>
                <a:cubicBezTo>
                  <a:pt x="2412699" y="801157"/>
                  <a:pt x="2407809" y="802159"/>
                  <a:pt x="2400392" y="804866"/>
                </a:cubicBezTo>
                <a:cubicBezTo>
                  <a:pt x="2382139" y="819629"/>
                  <a:pt x="2430531" y="803826"/>
                  <a:pt x="2414542" y="843720"/>
                </a:cubicBezTo>
                <a:cubicBezTo>
                  <a:pt x="2419701" y="844492"/>
                  <a:pt x="2424978" y="845071"/>
                  <a:pt x="2430215" y="845763"/>
                </a:cubicBezTo>
                <a:cubicBezTo>
                  <a:pt x="2431507" y="838018"/>
                  <a:pt x="2428495" y="836743"/>
                  <a:pt x="2425368" y="835897"/>
                </a:cubicBezTo>
                <a:cubicBezTo>
                  <a:pt x="2420825" y="816846"/>
                  <a:pt x="2425735" y="802825"/>
                  <a:pt x="2415958" y="801574"/>
                </a:cubicBezTo>
                <a:close/>
                <a:moveTo>
                  <a:pt x="2539236" y="748207"/>
                </a:moveTo>
                <a:cubicBezTo>
                  <a:pt x="2532707" y="773568"/>
                  <a:pt x="2545293" y="812421"/>
                  <a:pt x="2536696" y="812846"/>
                </a:cubicBezTo>
                <a:cubicBezTo>
                  <a:pt x="2535247" y="791686"/>
                  <a:pt x="2507924" y="810495"/>
                  <a:pt x="2511601" y="781815"/>
                </a:cubicBezTo>
                <a:cubicBezTo>
                  <a:pt x="2522739" y="774454"/>
                  <a:pt x="2523912" y="746855"/>
                  <a:pt x="2539236" y="748207"/>
                </a:cubicBezTo>
                <a:close/>
                <a:moveTo>
                  <a:pt x="2417156" y="739012"/>
                </a:moveTo>
                <a:cubicBezTo>
                  <a:pt x="2410488" y="736892"/>
                  <a:pt x="2404069" y="742019"/>
                  <a:pt x="2401841" y="768020"/>
                </a:cubicBezTo>
                <a:cubicBezTo>
                  <a:pt x="2410594" y="772451"/>
                  <a:pt x="2411924" y="762043"/>
                  <a:pt x="2412979" y="750829"/>
                </a:cubicBezTo>
                <a:cubicBezTo>
                  <a:pt x="2420329" y="762468"/>
                  <a:pt x="2425721" y="763164"/>
                  <a:pt x="2433970" y="753488"/>
                </a:cubicBezTo>
                <a:cubicBezTo>
                  <a:pt x="2430744" y="750497"/>
                  <a:pt x="2423825" y="741133"/>
                  <a:pt x="2417156" y="739012"/>
                </a:cubicBezTo>
                <a:close/>
                <a:moveTo>
                  <a:pt x="2593020" y="458071"/>
                </a:moveTo>
                <a:cubicBezTo>
                  <a:pt x="2602598" y="460616"/>
                  <a:pt x="2610182" y="466395"/>
                  <a:pt x="2613149" y="479231"/>
                </a:cubicBezTo>
                <a:cubicBezTo>
                  <a:pt x="2596656" y="465780"/>
                  <a:pt x="2607913" y="508486"/>
                  <a:pt x="2591498" y="495152"/>
                </a:cubicBezTo>
                <a:cubicBezTo>
                  <a:pt x="2591966" y="482817"/>
                  <a:pt x="2592474" y="470519"/>
                  <a:pt x="2593020" y="458071"/>
                </a:cubicBezTo>
                <a:close/>
                <a:moveTo>
                  <a:pt x="2359195" y="391735"/>
                </a:moveTo>
                <a:cubicBezTo>
                  <a:pt x="2349616" y="403107"/>
                  <a:pt x="2332807" y="426465"/>
                  <a:pt x="2341290" y="445044"/>
                </a:cubicBezTo>
                <a:cubicBezTo>
                  <a:pt x="2357122" y="453947"/>
                  <a:pt x="2348992" y="414013"/>
                  <a:pt x="2368182" y="429779"/>
                </a:cubicBezTo>
                <a:cubicBezTo>
                  <a:pt x="2373032" y="405151"/>
                  <a:pt x="2358567" y="409966"/>
                  <a:pt x="2359195" y="391735"/>
                </a:cubicBezTo>
                <a:close/>
                <a:moveTo>
                  <a:pt x="2381006" y="387049"/>
                </a:moveTo>
                <a:cubicBezTo>
                  <a:pt x="2376414" y="387425"/>
                  <a:pt x="2370587" y="391638"/>
                  <a:pt x="2364431" y="392314"/>
                </a:cubicBezTo>
                <a:cubicBezTo>
                  <a:pt x="2364041" y="415785"/>
                  <a:pt x="2383038" y="416518"/>
                  <a:pt x="2390190" y="404803"/>
                </a:cubicBezTo>
                <a:cubicBezTo>
                  <a:pt x="2388959" y="390133"/>
                  <a:pt x="2385598" y="386673"/>
                  <a:pt x="2381006" y="387049"/>
                </a:cubicBezTo>
                <a:close/>
                <a:moveTo>
                  <a:pt x="1566203" y="384447"/>
                </a:moveTo>
                <a:cubicBezTo>
                  <a:pt x="1558188" y="394815"/>
                  <a:pt x="1557757" y="420488"/>
                  <a:pt x="1543845" y="418829"/>
                </a:cubicBezTo>
                <a:cubicBezTo>
                  <a:pt x="1543103" y="437331"/>
                  <a:pt x="1542360" y="455679"/>
                  <a:pt x="1541576" y="474145"/>
                </a:cubicBezTo>
                <a:cubicBezTo>
                  <a:pt x="1546464" y="461268"/>
                  <a:pt x="1567492" y="424883"/>
                  <a:pt x="1562411" y="476840"/>
                </a:cubicBezTo>
                <a:cubicBezTo>
                  <a:pt x="1571402" y="456760"/>
                  <a:pt x="1574021" y="460806"/>
                  <a:pt x="1588950" y="470867"/>
                </a:cubicBezTo>
                <a:cubicBezTo>
                  <a:pt x="1596107" y="447432"/>
                  <a:pt x="1574411" y="429120"/>
                  <a:pt x="1595713" y="434708"/>
                </a:cubicBezTo>
                <a:cubicBezTo>
                  <a:pt x="1596887" y="401059"/>
                  <a:pt x="1571907" y="407457"/>
                  <a:pt x="1566203" y="384447"/>
                </a:cubicBezTo>
                <a:close/>
                <a:moveTo>
                  <a:pt x="2731078" y="363006"/>
                </a:moveTo>
                <a:cubicBezTo>
                  <a:pt x="2725330" y="363405"/>
                  <a:pt x="2720166" y="366089"/>
                  <a:pt x="2717283" y="371688"/>
                </a:cubicBezTo>
                <a:cubicBezTo>
                  <a:pt x="2715527" y="391808"/>
                  <a:pt x="2720332" y="401715"/>
                  <a:pt x="2731786" y="401448"/>
                </a:cubicBezTo>
                <a:cubicBezTo>
                  <a:pt x="2733152" y="393698"/>
                  <a:pt x="2730185" y="392464"/>
                  <a:pt x="2727017" y="391541"/>
                </a:cubicBezTo>
                <a:cubicBezTo>
                  <a:pt x="2727407" y="392427"/>
                  <a:pt x="2758834" y="377240"/>
                  <a:pt x="2752736" y="404066"/>
                </a:cubicBezTo>
                <a:cubicBezTo>
                  <a:pt x="2764797" y="388801"/>
                  <a:pt x="2758813" y="375111"/>
                  <a:pt x="2748377" y="368033"/>
                </a:cubicBezTo>
                <a:cubicBezTo>
                  <a:pt x="2743159" y="364492"/>
                  <a:pt x="2736827" y="362606"/>
                  <a:pt x="2731078" y="363006"/>
                </a:cubicBezTo>
                <a:close/>
                <a:moveTo>
                  <a:pt x="2549398" y="305724"/>
                </a:moveTo>
                <a:cubicBezTo>
                  <a:pt x="2550396" y="306436"/>
                  <a:pt x="2549731" y="308677"/>
                  <a:pt x="2546311" y="313215"/>
                </a:cubicBezTo>
                <a:cubicBezTo>
                  <a:pt x="2538140" y="314332"/>
                  <a:pt x="2544940" y="328249"/>
                  <a:pt x="2550846" y="332373"/>
                </a:cubicBezTo>
                <a:cubicBezTo>
                  <a:pt x="2570897" y="312442"/>
                  <a:pt x="2577775" y="327860"/>
                  <a:pt x="2597514" y="347403"/>
                </a:cubicBezTo>
                <a:cubicBezTo>
                  <a:pt x="2576995" y="372383"/>
                  <a:pt x="2568004" y="420524"/>
                  <a:pt x="2546389" y="443000"/>
                </a:cubicBezTo>
                <a:cubicBezTo>
                  <a:pt x="2531533" y="405839"/>
                  <a:pt x="2533569" y="377009"/>
                  <a:pt x="2525008" y="319844"/>
                </a:cubicBezTo>
                <a:cubicBezTo>
                  <a:pt x="2527294" y="316760"/>
                  <a:pt x="2536043" y="310565"/>
                  <a:pt x="2542507" y="307408"/>
                </a:cubicBezTo>
                <a:cubicBezTo>
                  <a:pt x="2545738" y="305830"/>
                  <a:pt x="2548399" y="305012"/>
                  <a:pt x="2549398" y="305724"/>
                </a:cubicBezTo>
                <a:close/>
                <a:moveTo>
                  <a:pt x="2615694" y="284766"/>
                </a:moveTo>
                <a:cubicBezTo>
                  <a:pt x="2653531" y="282148"/>
                  <a:pt x="2616826" y="340313"/>
                  <a:pt x="2638950" y="361898"/>
                </a:cubicBezTo>
                <a:cubicBezTo>
                  <a:pt x="2613424" y="363323"/>
                  <a:pt x="2613658" y="325586"/>
                  <a:pt x="2615694" y="284766"/>
                </a:cubicBezTo>
                <a:close/>
                <a:moveTo>
                  <a:pt x="2670793" y="282099"/>
                </a:moveTo>
                <a:cubicBezTo>
                  <a:pt x="2672310" y="280192"/>
                  <a:pt x="2674697" y="280045"/>
                  <a:pt x="2678822" y="283418"/>
                </a:cubicBezTo>
                <a:cubicBezTo>
                  <a:pt x="2707471" y="363557"/>
                  <a:pt x="2772947" y="307663"/>
                  <a:pt x="2816960" y="375002"/>
                </a:cubicBezTo>
                <a:cubicBezTo>
                  <a:pt x="2799802" y="395317"/>
                  <a:pt x="2771814" y="341972"/>
                  <a:pt x="2763249" y="405300"/>
                </a:cubicBezTo>
                <a:cubicBezTo>
                  <a:pt x="2778261" y="426230"/>
                  <a:pt x="2794053" y="392156"/>
                  <a:pt x="2793429" y="437023"/>
                </a:cubicBezTo>
                <a:cubicBezTo>
                  <a:pt x="2770677" y="423920"/>
                  <a:pt x="2766807" y="449358"/>
                  <a:pt x="2750901" y="450131"/>
                </a:cubicBezTo>
                <a:cubicBezTo>
                  <a:pt x="2730415" y="440378"/>
                  <a:pt x="2706650" y="381056"/>
                  <a:pt x="2678822" y="413317"/>
                </a:cubicBezTo>
                <a:cubicBezTo>
                  <a:pt x="2670184" y="365868"/>
                  <a:pt x="2663967" y="346209"/>
                  <a:pt x="2657167" y="299262"/>
                </a:cubicBezTo>
                <a:cubicBezTo>
                  <a:pt x="2669509" y="309381"/>
                  <a:pt x="2666239" y="287820"/>
                  <a:pt x="2670793" y="282099"/>
                </a:cubicBezTo>
                <a:close/>
                <a:moveTo>
                  <a:pt x="2551010" y="210373"/>
                </a:moveTo>
                <a:cubicBezTo>
                  <a:pt x="2553767" y="210153"/>
                  <a:pt x="2556953" y="210809"/>
                  <a:pt x="2560892" y="212996"/>
                </a:cubicBezTo>
                <a:cubicBezTo>
                  <a:pt x="2562139" y="229106"/>
                  <a:pt x="2574299" y="272010"/>
                  <a:pt x="2563432" y="278178"/>
                </a:cubicBezTo>
                <a:cubicBezTo>
                  <a:pt x="2559090" y="247418"/>
                  <a:pt x="2538177" y="241748"/>
                  <a:pt x="2529071" y="218237"/>
                </a:cubicBezTo>
                <a:cubicBezTo>
                  <a:pt x="2538335" y="219566"/>
                  <a:pt x="2542740" y="211032"/>
                  <a:pt x="2551010" y="210373"/>
                </a:cubicBezTo>
                <a:close/>
                <a:moveTo>
                  <a:pt x="2758267" y="206467"/>
                </a:moveTo>
                <a:cubicBezTo>
                  <a:pt x="2763358" y="209921"/>
                  <a:pt x="2767355" y="217524"/>
                  <a:pt x="2770287" y="230110"/>
                </a:cubicBezTo>
                <a:cubicBezTo>
                  <a:pt x="2756450" y="228143"/>
                  <a:pt x="2739329" y="231227"/>
                  <a:pt x="2739681" y="207715"/>
                </a:cubicBezTo>
                <a:cubicBezTo>
                  <a:pt x="2746990" y="203706"/>
                  <a:pt x="2753175" y="203012"/>
                  <a:pt x="2758267" y="206467"/>
                </a:cubicBezTo>
                <a:close/>
                <a:moveTo>
                  <a:pt x="2671706" y="199196"/>
                </a:moveTo>
                <a:cubicBezTo>
                  <a:pt x="2674989" y="225832"/>
                  <a:pt x="2709543" y="204862"/>
                  <a:pt x="2706769" y="240518"/>
                </a:cubicBezTo>
                <a:cubicBezTo>
                  <a:pt x="2685191" y="247378"/>
                  <a:pt x="2655681" y="221397"/>
                  <a:pt x="2671706" y="199196"/>
                </a:cubicBezTo>
                <a:close/>
                <a:moveTo>
                  <a:pt x="3029015" y="197731"/>
                </a:moveTo>
                <a:lnTo>
                  <a:pt x="3048009" y="200109"/>
                </a:lnTo>
                <a:lnTo>
                  <a:pt x="3048009" y="213518"/>
                </a:lnTo>
                <a:lnTo>
                  <a:pt x="3047038" y="220048"/>
                </a:lnTo>
                <a:cubicBezTo>
                  <a:pt x="3040228" y="232567"/>
                  <a:pt x="3024881" y="223952"/>
                  <a:pt x="3029015" y="197731"/>
                </a:cubicBezTo>
                <a:close/>
                <a:moveTo>
                  <a:pt x="1908499" y="178351"/>
                </a:moveTo>
                <a:cubicBezTo>
                  <a:pt x="1904932" y="178505"/>
                  <a:pt x="1901866" y="180615"/>
                  <a:pt x="1899981" y="185474"/>
                </a:cubicBezTo>
                <a:cubicBezTo>
                  <a:pt x="1898417" y="214651"/>
                  <a:pt x="1920421" y="190176"/>
                  <a:pt x="1935823" y="208447"/>
                </a:cubicBezTo>
                <a:cubicBezTo>
                  <a:pt x="1934887" y="199504"/>
                  <a:pt x="1927812" y="188901"/>
                  <a:pt x="1920028" y="182969"/>
                </a:cubicBezTo>
                <a:cubicBezTo>
                  <a:pt x="1916135" y="180000"/>
                  <a:pt x="1912066" y="178197"/>
                  <a:pt x="1908499" y="178351"/>
                </a:cubicBezTo>
                <a:close/>
                <a:moveTo>
                  <a:pt x="2515976" y="151630"/>
                </a:moveTo>
                <a:cubicBezTo>
                  <a:pt x="2521253" y="152403"/>
                  <a:pt x="2526453" y="152978"/>
                  <a:pt x="2531689" y="153674"/>
                </a:cubicBezTo>
                <a:cubicBezTo>
                  <a:pt x="2530208" y="176647"/>
                  <a:pt x="2520744" y="180925"/>
                  <a:pt x="2529814" y="199734"/>
                </a:cubicBezTo>
                <a:cubicBezTo>
                  <a:pt x="2522074" y="197153"/>
                  <a:pt x="2510427" y="200621"/>
                  <a:pt x="2509254" y="187902"/>
                </a:cubicBezTo>
                <a:cubicBezTo>
                  <a:pt x="2530478" y="193454"/>
                  <a:pt x="2512812" y="169015"/>
                  <a:pt x="2515976" y="151630"/>
                </a:cubicBezTo>
                <a:close/>
                <a:moveTo>
                  <a:pt x="2848506" y="128668"/>
                </a:moveTo>
                <a:cubicBezTo>
                  <a:pt x="2855667" y="128078"/>
                  <a:pt x="2863201" y="135228"/>
                  <a:pt x="2862848" y="148931"/>
                </a:cubicBezTo>
                <a:cubicBezTo>
                  <a:pt x="2846667" y="142266"/>
                  <a:pt x="2847800" y="178999"/>
                  <a:pt x="2836387" y="154831"/>
                </a:cubicBezTo>
                <a:cubicBezTo>
                  <a:pt x="2834549" y="137580"/>
                  <a:pt x="2841340" y="129255"/>
                  <a:pt x="2848506" y="128668"/>
                </a:cubicBezTo>
                <a:close/>
                <a:moveTo>
                  <a:pt x="2779981" y="119944"/>
                </a:moveTo>
                <a:cubicBezTo>
                  <a:pt x="2821609" y="126807"/>
                  <a:pt x="2758641" y="189249"/>
                  <a:pt x="2767981" y="155600"/>
                </a:cubicBezTo>
                <a:cubicBezTo>
                  <a:pt x="2771498" y="156025"/>
                  <a:pt x="2775019" y="156450"/>
                  <a:pt x="2778495" y="156871"/>
                </a:cubicBezTo>
                <a:cubicBezTo>
                  <a:pt x="2770521" y="137446"/>
                  <a:pt x="2779435" y="145232"/>
                  <a:pt x="2779981" y="119944"/>
                </a:cubicBezTo>
                <a:close/>
                <a:moveTo>
                  <a:pt x="2580980" y="104218"/>
                </a:moveTo>
                <a:cubicBezTo>
                  <a:pt x="2572029" y="138102"/>
                  <a:pt x="2594625" y="123683"/>
                  <a:pt x="2589581" y="151630"/>
                </a:cubicBezTo>
                <a:cubicBezTo>
                  <a:pt x="2576761" y="145268"/>
                  <a:pt x="2568787" y="131550"/>
                  <a:pt x="2559365" y="119944"/>
                </a:cubicBezTo>
                <a:cubicBezTo>
                  <a:pt x="2573322" y="128656"/>
                  <a:pt x="2570544" y="103064"/>
                  <a:pt x="2580980" y="104218"/>
                </a:cubicBezTo>
                <a:close/>
                <a:moveTo>
                  <a:pt x="2586896" y="67864"/>
                </a:moveTo>
                <a:lnTo>
                  <a:pt x="2582231" y="76505"/>
                </a:lnTo>
                <a:cubicBezTo>
                  <a:pt x="2584773" y="76697"/>
                  <a:pt x="2585898" y="73989"/>
                  <a:pt x="2586563" y="70351"/>
                </a:cubicBezTo>
                <a:close/>
                <a:moveTo>
                  <a:pt x="2598573" y="60083"/>
                </a:moveTo>
                <a:cubicBezTo>
                  <a:pt x="2605061" y="75311"/>
                  <a:pt x="2636799" y="105990"/>
                  <a:pt x="2644461" y="93696"/>
                </a:cubicBezTo>
                <a:cubicBezTo>
                  <a:pt x="2629610" y="115706"/>
                  <a:pt x="2653920" y="108151"/>
                  <a:pt x="2653490" y="131934"/>
                </a:cubicBezTo>
                <a:cubicBezTo>
                  <a:pt x="2637973" y="135172"/>
                  <a:pt x="2597087" y="110773"/>
                  <a:pt x="2598573" y="60083"/>
                </a:cubicBezTo>
                <a:close/>
                <a:moveTo>
                  <a:pt x="2588137" y="58618"/>
                </a:moveTo>
                <a:lnTo>
                  <a:pt x="2586896" y="67864"/>
                </a:lnTo>
                <a:lnTo>
                  <a:pt x="2588087" y="65660"/>
                </a:lnTo>
                <a:close/>
                <a:moveTo>
                  <a:pt x="2430572" y="57465"/>
                </a:moveTo>
                <a:cubicBezTo>
                  <a:pt x="2412277" y="65558"/>
                  <a:pt x="2430687" y="93429"/>
                  <a:pt x="2418260" y="102255"/>
                </a:cubicBezTo>
                <a:cubicBezTo>
                  <a:pt x="2415798" y="123339"/>
                  <a:pt x="2432956" y="114436"/>
                  <a:pt x="2432800" y="131934"/>
                </a:cubicBezTo>
                <a:cubicBezTo>
                  <a:pt x="2430806" y="97629"/>
                  <a:pt x="2445657" y="82749"/>
                  <a:pt x="2466767" y="71264"/>
                </a:cubicBezTo>
                <a:cubicBezTo>
                  <a:pt x="2463681" y="48639"/>
                  <a:pt x="2431589" y="101907"/>
                  <a:pt x="2430572" y="57465"/>
                </a:cubicBezTo>
                <a:close/>
                <a:moveTo>
                  <a:pt x="2570460" y="416"/>
                </a:moveTo>
                <a:cubicBezTo>
                  <a:pt x="2563010" y="2751"/>
                  <a:pt x="2559924" y="13888"/>
                  <a:pt x="2548108" y="7353"/>
                </a:cubicBezTo>
                <a:cubicBezTo>
                  <a:pt x="2547837" y="16260"/>
                  <a:pt x="2554207" y="15180"/>
                  <a:pt x="2558195" y="17838"/>
                </a:cubicBezTo>
                <a:cubicBezTo>
                  <a:pt x="2558819" y="25778"/>
                  <a:pt x="2555811" y="26280"/>
                  <a:pt x="2552606" y="26511"/>
                </a:cubicBezTo>
                <a:cubicBezTo>
                  <a:pt x="2553152" y="37073"/>
                  <a:pt x="2557650" y="32294"/>
                  <a:pt x="2557843" y="27130"/>
                </a:cubicBezTo>
                <a:cubicBezTo>
                  <a:pt x="2574184" y="22193"/>
                  <a:pt x="2566834" y="53685"/>
                  <a:pt x="2583212" y="48752"/>
                </a:cubicBezTo>
                <a:cubicBezTo>
                  <a:pt x="2579264" y="37534"/>
                  <a:pt x="2577311" y="23160"/>
                  <a:pt x="2579851" y="1995"/>
                </a:cubicBezTo>
                <a:cubicBezTo>
                  <a:pt x="2575912" y="-163"/>
                  <a:pt x="2572944" y="-362"/>
                  <a:pt x="2570460" y="416"/>
                </a:cubicBezTo>
                <a:close/>
                <a:moveTo>
                  <a:pt x="5989985" y="0"/>
                </a:moveTo>
                <a:lnTo>
                  <a:pt x="3048009" y="0"/>
                </a:lnTo>
                <a:lnTo>
                  <a:pt x="3048009" y="17995"/>
                </a:lnTo>
                <a:lnTo>
                  <a:pt x="2936491" y="18996"/>
                </a:lnTo>
                <a:cubicBezTo>
                  <a:pt x="2935748" y="53224"/>
                  <a:pt x="2943139" y="43163"/>
                  <a:pt x="2956661" y="40039"/>
                </a:cubicBezTo>
                <a:cubicBezTo>
                  <a:pt x="2955372" y="50678"/>
                  <a:pt x="2957092" y="56728"/>
                  <a:pt x="2961159" y="59197"/>
                </a:cubicBezTo>
                <a:cubicBezTo>
                  <a:pt x="2959398" y="70722"/>
                  <a:pt x="2950370" y="67214"/>
                  <a:pt x="2950682" y="57926"/>
                </a:cubicBezTo>
                <a:cubicBezTo>
                  <a:pt x="2935633" y="64980"/>
                  <a:pt x="2957326" y="83518"/>
                  <a:pt x="2943960" y="94044"/>
                </a:cubicBezTo>
                <a:cubicBezTo>
                  <a:pt x="2913781" y="4306"/>
                  <a:pt x="2854682" y="82288"/>
                  <a:pt x="2808087" y="77120"/>
                </a:cubicBezTo>
                <a:cubicBezTo>
                  <a:pt x="2807538" y="71455"/>
                  <a:pt x="2816098" y="66291"/>
                  <a:pt x="2818913" y="69103"/>
                </a:cubicBezTo>
                <a:cubicBezTo>
                  <a:pt x="2766885" y="18571"/>
                  <a:pt x="2691642" y="-2282"/>
                  <a:pt x="2662403" y="40193"/>
                </a:cubicBezTo>
                <a:cubicBezTo>
                  <a:pt x="2645750" y="42585"/>
                  <a:pt x="2662362" y="-5827"/>
                  <a:pt x="2643054" y="684"/>
                </a:cubicBezTo>
                <a:cubicBezTo>
                  <a:pt x="2658418" y="33139"/>
                  <a:pt x="2622182" y="16722"/>
                  <a:pt x="2625112" y="53993"/>
                </a:cubicBezTo>
                <a:cubicBezTo>
                  <a:pt x="2617824" y="42334"/>
                  <a:pt x="2609214" y="37652"/>
                  <a:pt x="2601371" y="41039"/>
                </a:cubicBezTo>
                <a:lnTo>
                  <a:pt x="2588087" y="65660"/>
                </a:lnTo>
                <a:lnTo>
                  <a:pt x="2587936" y="85821"/>
                </a:lnTo>
                <a:cubicBezTo>
                  <a:pt x="2582313" y="93243"/>
                  <a:pt x="2573831" y="98977"/>
                  <a:pt x="2570585" y="102911"/>
                </a:cubicBezTo>
                <a:cubicBezTo>
                  <a:pt x="2558232" y="67946"/>
                  <a:pt x="2540016" y="64632"/>
                  <a:pt x="2519887" y="59351"/>
                </a:cubicBezTo>
                <a:cubicBezTo>
                  <a:pt x="2520473" y="80900"/>
                  <a:pt x="2532982" y="82248"/>
                  <a:pt x="2540406" y="71224"/>
                </a:cubicBezTo>
                <a:cubicBezTo>
                  <a:pt x="2543377" y="97743"/>
                  <a:pt x="2548695" y="107301"/>
                  <a:pt x="2537397" y="144925"/>
                </a:cubicBezTo>
                <a:cubicBezTo>
                  <a:pt x="2526531" y="103951"/>
                  <a:pt x="2520666" y="159185"/>
                  <a:pt x="2501202" y="131202"/>
                </a:cubicBezTo>
                <a:cubicBezTo>
                  <a:pt x="2501633" y="142072"/>
                  <a:pt x="2499364" y="147466"/>
                  <a:pt x="2495223" y="148971"/>
                </a:cubicBezTo>
                <a:cubicBezTo>
                  <a:pt x="2505462" y="189561"/>
                  <a:pt x="2506205" y="227836"/>
                  <a:pt x="2523207" y="236083"/>
                </a:cubicBezTo>
                <a:cubicBezTo>
                  <a:pt x="2518869" y="243756"/>
                  <a:pt x="2516796" y="256090"/>
                  <a:pt x="2516563" y="272278"/>
                </a:cubicBezTo>
                <a:cubicBezTo>
                  <a:pt x="2507103" y="272278"/>
                  <a:pt x="2505934" y="259558"/>
                  <a:pt x="2496003" y="260408"/>
                </a:cubicBezTo>
                <a:cubicBezTo>
                  <a:pt x="2496589" y="284847"/>
                  <a:pt x="2487561" y="289780"/>
                  <a:pt x="2473957" y="285462"/>
                </a:cubicBezTo>
                <a:cubicBezTo>
                  <a:pt x="2488460" y="308165"/>
                  <a:pt x="2481578" y="337613"/>
                  <a:pt x="2470986" y="359240"/>
                </a:cubicBezTo>
                <a:cubicBezTo>
                  <a:pt x="2479156" y="349600"/>
                  <a:pt x="2484590" y="350256"/>
                  <a:pt x="2491899" y="361858"/>
                </a:cubicBezTo>
                <a:cubicBezTo>
                  <a:pt x="2478611" y="384718"/>
                  <a:pt x="2488735" y="424033"/>
                  <a:pt x="2504641" y="437679"/>
                </a:cubicBezTo>
                <a:cubicBezTo>
                  <a:pt x="2499052" y="464274"/>
                  <a:pt x="2491940" y="424110"/>
                  <a:pt x="2478492" y="434478"/>
                </a:cubicBezTo>
                <a:cubicBezTo>
                  <a:pt x="2477630" y="455950"/>
                  <a:pt x="2476772" y="477495"/>
                  <a:pt x="2475873" y="498968"/>
                </a:cubicBezTo>
                <a:cubicBezTo>
                  <a:pt x="2497488" y="487325"/>
                  <a:pt x="2495847" y="520400"/>
                  <a:pt x="2522895" y="504904"/>
                </a:cubicBezTo>
                <a:cubicBezTo>
                  <a:pt x="2528681" y="525025"/>
                  <a:pt x="2534151" y="545494"/>
                  <a:pt x="2541579" y="562992"/>
                </a:cubicBezTo>
                <a:cubicBezTo>
                  <a:pt x="2552253" y="546842"/>
                  <a:pt x="2554715" y="563648"/>
                  <a:pt x="2567733" y="566189"/>
                </a:cubicBezTo>
                <a:cubicBezTo>
                  <a:pt x="2570273" y="537862"/>
                  <a:pt x="2603809" y="542831"/>
                  <a:pt x="2610260" y="553009"/>
                </a:cubicBezTo>
                <a:cubicBezTo>
                  <a:pt x="2605180" y="566036"/>
                  <a:pt x="2601269" y="581223"/>
                  <a:pt x="2588252" y="578026"/>
                </a:cubicBezTo>
                <a:cubicBezTo>
                  <a:pt x="2602287" y="624281"/>
                  <a:pt x="2584694" y="635418"/>
                  <a:pt x="2559131" y="648639"/>
                </a:cubicBezTo>
                <a:cubicBezTo>
                  <a:pt x="2552446" y="638696"/>
                  <a:pt x="2549709" y="622739"/>
                  <a:pt x="2544981" y="609709"/>
                </a:cubicBezTo>
                <a:cubicBezTo>
                  <a:pt x="2533761" y="677934"/>
                  <a:pt x="2490413" y="629983"/>
                  <a:pt x="2474035" y="674927"/>
                </a:cubicBezTo>
                <a:cubicBezTo>
                  <a:pt x="2460940" y="653422"/>
                  <a:pt x="2439793" y="590976"/>
                  <a:pt x="2466919" y="590551"/>
                </a:cubicBezTo>
                <a:cubicBezTo>
                  <a:pt x="2465942" y="558792"/>
                  <a:pt x="2435689" y="577524"/>
                  <a:pt x="2425097" y="585270"/>
                </a:cubicBezTo>
                <a:cubicBezTo>
                  <a:pt x="2419196" y="614528"/>
                  <a:pt x="2441631" y="600458"/>
                  <a:pt x="2444914" y="615686"/>
                </a:cubicBezTo>
                <a:cubicBezTo>
                  <a:pt x="2443663" y="640238"/>
                  <a:pt x="2416262" y="646021"/>
                  <a:pt x="2437840" y="661131"/>
                </a:cubicBezTo>
                <a:cubicBezTo>
                  <a:pt x="2427990" y="667797"/>
                  <a:pt x="2422438" y="683102"/>
                  <a:pt x="2410594" y="685530"/>
                </a:cubicBezTo>
                <a:cubicBezTo>
                  <a:pt x="2413447" y="694048"/>
                  <a:pt x="2416225" y="702915"/>
                  <a:pt x="2409811" y="703991"/>
                </a:cubicBezTo>
                <a:cubicBezTo>
                  <a:pt x="2416065" y="718098"/>
                  <a:pt x="2445345" y="741072"/>
                  <a:pt x="2434126" y="753407"/>
                </a:cubicBezTo>
                <a:cubicBezTo>
                  <a:pt x="2456483" y="776498"/>
                  <a:pt x="2478492" y="752751"/>
                  <a:pt x="2506869" y="771755"/>
                </a:cubicBezTo>
                <a:cubicBezTo>
                  <a:pt x="2502610" y="801859"/>
                  <a:pt x="2486621" y="782625"/>
                  <a:pt x="2475131" y="777113"/>
                </a:cubicBezTo>
                <a:cubicBezTo>
                  <a:pt x="2478804" y="814582"/>
                  <a:pt x="2458441" y="802976"/>
                  <a:pt x="2462113" y="840405"/>
                </a:cubicBezTo>
                <a:cubicBezTo>
                  <a:pt x="2465905" y="849158"/>
                  <a:pt x="2508121" y="843222"/>
                  <a:pt x="2492367" y="872051"/>
                </a:cubicBezTo>
                <a:cubicBezTo>
                  <a:pt x="2509804" y="862031"/>
                  <a:pt x="2519731" y="856325"/>
                  <a:pt x="2550571" y="860874"/>
                </a:cubicBezTo>
                <a:cubicBezTo>
                  <a:pt x="2559677" y="935230"/>
                  <a:pt x="2600723" y="911678"/>
                  <a:pt x="2625621" y="953692"/>
                </a:cubicBezTo>
                <a:cubicBezTo>
                  <a:pt x="2603887" y="976010"/>
                  <a:pt x="2600879" y="929755"/>
                  <a:pt x="2573322" y="947140"/>
                </a:cubicBezTo>
                <a:cubicBezTo>
                  <a:pt x="2570585" y="979559"/>
                  <a:pt x="2594235" y="943631"/>
                  <a:pt x="2592708" y="986612"/>
                </a:cubicBezTo>
                <a:cubicBezTo>
                  <a:pt x="2597358" y="961324"/>
                  <a:pt x="2604121" y="973274"/>
                  <a:pt x="2596853" y="1015057"/>
                </a:cubicBezTo>
                <a:cubicBezTo>
                  <a:pt x="2606271" y="1007850"/>
                  <a:pt x="2617762" y="996940"/>
                  <a:pt x="2608775" y="979401"/>
                </a:cubicBezTo>
                <a:cubicBezTo>
                  <a:pt x="2629216" y="984103"/>
                  <a:pt x="2636602" y="990004"/>
                  <a:pt x="2643485" y="1030205"/>
                </a:cubicBezTo>
                <a:cubicBezTo>
                  <a:pt x="2669010" y="1004151"/>
                  <a:pt x="2683903" y="1057419"/>
                  <a:pt x="2705086" y="1065744"/>
                </a:cubicBezTo>
                <a:cubicBezTo>
                  <a:pt x="2690900" y="1095504"/>
                  <a:pt x="2640669" y="1151625"/>
                  <a:pt x="2629257" y="1121173"/>
                </a:cubicBezTo>
                <a:cubicBezTo>
                  <a:pt x="2612915" y="1138404"/>
                  <a:pt x="2640903" y="1160338"/>
                  <a:pt x="2637152" y="1187051"/>
                </a:cubicBezTo>
                <a:cubicBezTo>
                  <a:pt x="2626405" y="1211720"/>
                  <a:pt x="2623002" y="1251419"/>
                  <a:pt x="2602832" y="1256854"/>
                </a:cubicBezTo>
                <a:cubicBezTo>
                  <a:pt x="2596931" y="1254426"/>
                  <a:pt x="2600251" y="1247259"/>
                  <a:pt x="2603185" y="1247680"/>
                </a:cubicBezTo>
                <a:cubicBezTo>
                  <a:pt x="2599820" y="1220045"/>
                  <a:pt x="2589503" y="1258012"/>
                  <a:pt x="2577036" y="1244406"/>
                </a:cubicBezTo>
                <a:cubicBezTo>
                  <a:pt x="2566284" y="1245831"/>
                  <a:pt x="2579182" y="1217888"/>
                  <a:pt x="2583364" y="1217422"/>
                </a:cubicBezTo>
                <a:cubicBezTo>
                  <a:pt x="2577972" y="1203740"/>
                  <a:pt x="2544825" y="1218155"/>
                  <a:pt x="2540447" y="1239858"/>
                </a:cubicBezTo>
                <a:cubicBezTo>
                  <a:pt x="2510973" y="1198305"/>
                  <a:pt x="2427596" y="1193295"/>
                  <a:pt x="2417981" y="1150083"/>
                </a:cubicBezTo>
                <a:cubicBezTo>
                  <a:pt x="2412314" y="1129732"/>
                  <a:pt x="2396445" y="1171940"/>
                  <a:pt x="2390387" y="1183813"/>
                </a:cubicBezTo>
                <a:cubicBezTo>
                  <a:pt x="2386202" y="1181535"/>
                  <a:pt x="2385537" y="1173943"/>
                  <a:pt x="2380300" y="1173211"/>
                </a:cubicBezTo>
                <a:cubicBezTo>
                  <a:pt x="2371974" y="1147307"/>
                  <a:pt x="2404028" y="1158294"/>
                  <a:pt x="2386632" y="1146267"/>
                </a:cubicBezTo>
                <a:cubicBezTo>
                  <a:pt x="2382607" y="1140832"/>
                  <a:pt x="2378503" y="1135592"/>
                  <a:pt x="2371272" y="1135049"/>
                </a:cubicBezTo>
                <a:cubicBezTo>
                  <a:pt x="2367090" y="1211142"/>
                  <a:pt x="2277927" y="1139214"/>
                  <a:pt x="2251113" y="1119979"/>
                </a:cubicBezTo>
                <a:cubicBezTo>
                  <a:pt x="2234267" y="1146036"/>
                  <a:pt x="2201039" y="1165000"/>
                  <a:pt x="2187984" y="1121213"/>
                </a:cubicBezTo>
                <a:cubicBezTo>
                  <a:pt x="2168048" y="1117013"/>
                  <a:pt x="2185834" y="1128538"/>
                  <a:pt x="2181693" y="1148157"/>
                </a:cubicBezTo>
                <a:cubicBezTo>
                  <a:pt x="2167346" y="1126341"/>
                  <a:pt x="2168635" y="1134127"/>
                  <a:pt x="2145810" y="1125143"/>
                </a:cubicBezTo>
                <a:cubicBezTo>
                  <a:pt x="2171216" y="1101938"/>
                  <a:pt x="2164022" y="1074610"/>
                  <a:pt x="2180909" y="1036837"/>
                </a:cubicBezTo>
                <a:cubicBezTo>
                  <a:pt x="2190997" y="1058346"/>
                  <a:pt x="2195958" y="1034251"/>
                  <a:pt x="2212299" y="1040884"/>
                </a:cubicBezTo>
                <a:cubicBezTo>
                  <a:pt x="2192129" y="1013900"/>
                  <a:pt x="2160194" y="1004997"/>
                  <a:pt x="2124544" y="1001913"/>
                </a:cubicBezTo>
                <a:cubicBezTo>
                  <a:pt x="2120128" y="1022075"/>
                  <a:pt x="2106955" y="1046242"/>
                  <a:pt x="2116689" y="1065821"/>
                </a:cubicBezTo>
                <a:cubicBezTo>
                  <a:pt x="2101715" y="1065205"/>
                  <a:pt x="2098587" y="1016599"/>
                  <a:pt x="2113324" y="1019068"/>
                </a:cubicBezTo>
                <a:cubicBezTo>
                  <a:pt x="2110431" y="988231"/>
                  <a:pt x="2066262" y="1038533"/>
                  <a:pt x="2091669" y="1034830"/>
                </a:cubicBezTo>
                <a:cubicBezTo>
                  <a:pt x="2085886" y="1059499"/>
                  <a:pt x="2075840" y="1019877"/>
                  <a:pt x="2060324" y="1030978"/>
                </a:cubicBezTo>
                <a:cubicBezTo>
                  <a:pt x="2052075" y="1082206"/>
                  <a:pt x="2034835" y="1118478"/>
                  <a:pt x="1998365" y="1134394"/>
                </a:cubicBezTo>
                <a:cubicBezTo>
                  <a:pt x="2007668" y="1172211"/>
                  <a:pt x="2077129" y="1119595"/>
                  <a:pt x="2087918" y="1127227"/>
                </a:cubicBezTo>
                <a:cubicBezTo>
                  <a:pt x="2071305" y="1146538"/>
                  <a:pt x="2061026" y="1178799"/>
                  <a:pt x="2033469" y="1175987"/>
                </a:cubicBezTo>
                <a:cubicBezTo>
                  <a:pt x="2035463" y="1209831"/>
                  <a:pt x="2058990" y="1211178"/>
                  <a:pt x="2074158" y="1208867"/>
                </a:cubicBezTo>
                <a:cubicBezTo>
                  <a:pt x="2068724" y="1249145"/>
                  <a:pt x="2044766" y="1222319"/>
                  <a:pt x="2025261" y="1249145"/>
                </a:cubicBezTo>
                <a:cubicBezTo>
                  <a:pt x="2033895" y="1269460"/>
                  <a:pt x="2074900" y="1270889"/>
                  <a:pt x="2073103" y="1236657"/>
                </a:cubicBezTo>
                <a:cubicBezTo>
                  <a:pt x="2099724" y="1243055"/>
                  <a:pt x="2086354" y="1302571"/>
                  <a:pt x="2118602" y="1279367"/>
                </a:cubicBezTo>
                <a:cubicBezTo>
                  <a:pt x="2104924" y="1298140"/>
                  <a:pt x="2093860" y="1322307"/>
                  <a:pt x="2074552" y="1329555"/>
                </a:cubicBezTo>
                <a:cubicBezTo>
                  <a:pt x="2077441" y="1338151"/>
                  <a:pt x="2080219" y="1346936"/>
                  <a:pt x="2073805" y="1348017"/>
                </a:cubicBezTo>
                <a:cubicBezTo>
                  <a:pt x="2074433" y="1367211"/>
                  <a:pt x="2096831" y="1353144"/>
                  <a:pt x="2093548" y="1378315"/>
                </a:cubicBezTo>
                <a:cubicBezTo>
                  <a:pt x="2088660" y="1411657"/>
                  <a:pt x="2071929" y="1420868"/>
                  <a:pt x="2064464" y="1448892"/>
                </a:cubicBezTo>
                <a:cubicBezTo>
                  <a:pt x="2023697" y="1430815"/>
                  <a:pt x="1982967" y="1452016"/>
                  <a:pt x="1933402" y="1441607"/>
                </a:cubicBezTo>
                <a:cubicBezTo>
                  <a:pt x="1943641" y="1462343"/>
                  <a:pt x="1925153" y="1475451"/>
                  <a:pt x="1915850" y="1485855"/>
                </a:cubicBezTo>
                <a:cubicBezTo>
                  <a:pt x="1931953" y="1452360"/>
                  <a:pt x="1915185" y="1471748"/>
                  <a:pt x="1918509" y="1421139"/>
                </a:cubicBezTo>
                <a:cubicBezTo>
                  <a:pt x="1912567" y="1460263"/>
                  <a:pt x="1894001" y="1451514"/>
                  <a:pt x="1880434" y="1453554"/>
                </a:cubicBezTo>
                <a:cubicBezTo>
                  <a:pt x="1872694" y="1475641"/>
                  <a:pt x="1894157" y="1493835"/>
                  <a:pt x="1878559" y="1499618"/>
                </a:cubicBezTo>
                <a:cubicBezTo>
                  <a:pt x="1879265" y="1513147"/>
                  <a:pt x="1894079" y="1504823"/>
                  <a:pt x="1893529" y="1520087"/>
                </a:cubicBezTo>
                <a:cubicBezTo>
                  <a:pt x="1900411" y="1557512"/>
                  <a:pt x="1870819" y="1520508"/>
                  <a:pt x="1871484" y="1545295"/>
                </a:cubicBezTo>
                <a:cubicBezTo>
                  <a:pt x="1870232" y="1574395"/>
                  <a:pt x="1891929" y="1562793"/>
                  <a:pt x="1897243" y="1557747"/>
                </a:cubicBezTo>
                <a:cubicBezTo>
                  <a:pt x="1917179" y="1567459"/>
                  <a:pt x="1891264" y="1647594"/>
                  <a:pt x="1920032" y="1644085"/>
                </a:cubicBezTo>
                <a:cubicBezTo>
                  <a:pt x="1920540" y="1631755"/>
                  <a:pt x="1921049" y="1619380"/>
                  <a:pt x="1921517" y="1607122"/>
                </a:cubicBezTo>
                <a:cubicBezTo>
                  <a:pt x="1949230" y="1614175"/>
                  <a:pt x="1917959" y="1658120"/>
                  <a:pt x="1939812" y="1674230"/>
                </a:cubicBezTo>
                <a:cubicBezTo>
                  <a:pt x="1934181" y="1700984"/>
                  <a:pt x="1932852" y="1651912"/>
                  <a:pt x="1919252" y="1662438"/>
                </a:cubicBezTo>
                <a:cubicBezTo>
                  <a:pt x="1914832" y="1706803"/>
                  <a:pt x="1955094" y="1682672"/>
                  <a:pt x="1953609" y="1722452"/>
                </a:cubicBezTo>
                <a:cubicBezTo>
                  <a:pt x="1945869" y="1739873"/>
                  <a:pt x="1934181" y="1749509"/>
                  <a:pt x="1920774" y="1755332"/>
                </a:cubicBezTo>
                <a:cubicBezTo>
                  <a:pt x="1922260" y="1795651"/>
                  <a:pt x="1906744" y="1920309"/>
                  <a:pt x="1858783" y="1858943"/>
                </a:cubicBezTo>
                <a:cubicBezTo>
                  <a:pt x="1867105" y="1849077"/>
                  <a:pt x="1872657" y="1833812"/>
                  <a:pt x="1886024" y="1834427"/>
                </a:cubicBezTo>
                <a:cubicBezTo>
                  <a:pt x="1876096" y="1811725"/>
                  <a:pt x="1847017" y="1834350"/>
                  <a:pt x="1833413" y="1837163"/>
                </a:cubicBezTo>
                <a:cubicBezTo>
                  <a:pt x="1851589" y="1860715"/>
                  <a:pt x="1827861" y="1911248"/>
                  <a:pt x="1839745" y="1940045"/>
                </a:cubicBezTo>
                <a:cubicBezTo>
                  <a:pt x="1850805" y="1932413"/>
                  <a:pt x="1861282" y="1923777"/>
                  <a:pt x="1872268" y="1916262"/>
                </a:cubicBezTo>
                <a:cubicBezTo>
                  <a:pt x="1888252" y="1917880"/>
                  <a:pt x="1898536" y="1927941"/>
                  <a:pt x="1902521" y="1947944"/>
                </a:cubicBezTo>
                <a:cubicBezTo>
                  <a:pt x="1883914" y="1962671"/>
                  <a:pt x="1862377" y="1956078"/>
                  <a:pt x="1844670" y="1949947"/>
                </a:cubicBezTo>
                <a:cubicBezTo>
                  <a:pt x="1859759" y="2001560"/>
                  <a:pt x="1883056" y="1960663"/>
                  <a:pt x="1912255" y="1967604"/>
                </a:cubicBezTo>
                <a:cubicBezTo>
                  <a:pt x="1912645" y="1978396"/>
                  <a:pt x="1910416" y="1983908"/>
                  <a:pt x="1906272" y="1985450"/>
                </a:cubicBezTo>
                <a:cubicBezTo>
                  <a:pt x="1900838" y="2008153"/>
                  <a:pt x="1932893" y="1951068"/>
                  <a:pt x="1944699" y="1943974"/>
                </a:cubicBezTo>
                <a:cubicBezTo>
                  <a:pt x="1963540" y="1967373"/>
                  <a:pt x="1949152" y="2013741"/>
                  <a:pt x="1973426" y="2012471"/>
                </a:cubicBezTo>
                <a:cubicBezTo>
                  <a:pt x="1963068" y="2031203"/>
                  <a:pt x="1951577" y="2047779"/>
                  <a:pt x="1930156" y="2044157"/>
                </a:cubicBezTo>
                <a:cubicBezTo>
                  <a:pt x="1936919" y="2072950"/>
                  <a:pt x="1953453" y="2039414"/>
                  <a:pt x="1966745" y="2048702"/>
                </a:cubicBezTo>
                <a:cubicBezTo>
                  <a:pt x="1974834" y="2065124"/>
                  <a:pt x="1974641" y="2094418"/>
                  <a:pt x="1985430" y="2106676"/>
                </a:cubicBezTo>
                <a:cubicBezTo>
                  <a:pt x="1984137" y="2114038"/>
                  <a:pt x="1979799" y="2115235"/>
                  <a:pt x="1979446" y="2124446"/>
                </a:cubicBezTo>
                <a:cubicBezTo>
                  <a:pt x="1962366" y="2107449"/>
                  <a:pt x="1891773" y="2053137"/>
                  <a:pt x="1908151" y="2069094"/>
                </a:cubicBezTo>
                <a:cubicBezTo>
                  <a:pt x="1909009" y="2084281"/>
                  <a:pt x="1902562" y="2084475"/>
                  <a:pt x="1901819" y="2096231"/>
                </a:cubicBezTo>
                <a:cubicBezTo>
                  <a:pt x="1884501" y="2090910"/>
                  <a:pt x="1879732" y="2066512"/>
                  <a:pt x="1855536" y="2071829"/>
                </a:cubicBezTo>
                <a:cubicBezTo>
                  <a:pt x="1850571" y="2099505"/>
                  <a:pt x="1863391" y="2100007"/>
                  <a:pt x="1858508" y="2127801"/>
                </a:cubicBezTo>
                <a:cubicBezTo>
                  <a:pt x="1847522" y="2131576"/>
                  <a:pt x="1846701" y="2108679"/>
                  <a:pt x="1853973" y="2108679"/>
                </a:cubicBezTo>
                <a:cubicBezTo>
                  <a:pt x="1841428" y="2097810"/>
                  <a:pt x="1802257" y="2125951"/>
                  <a:pt x="1791234" y="2100816"/>
                </a:cubicBezTo>
                <a:cubicBezTo>
                  <a:pt x="1797919" y="2087944"/>
                  <a:pt x="1797451" y="2060227"/>
                  <a:pt x="1813674" y="2066629"/>
                </a:cubicBezTo>
                <a:cubicBezTo>
                  <a:pt x="1827081" y="2070522"/>
                  <a:pt x="1805815" y="2081469"/>
                  <a:pt x="1812188" y="2103399"/>
                </a:cubicBezTo>
                <a:cubicBezTo>
                  <a:pt x="1836971" y="2108874"/>
                  <a:pt x="1822821" y="2070405"/>
                  <a:pt x="1819653" y="2048702"/>
                </a:cubicBezTo>
                <a:cubicBezTo>
                  <a:pt x="1812188" y="2048625"/>
                  <a:pt x="1804760" y="2048435"/>
                  <a:pt x="1804329" y="2037524"/>
                </a:cubicBezTo>
                <a:cubicBezTo>
                  <a:pt x="1794443" y="2037334"/>
                  <a:pt x="1799483" y="2067669"/>
                  <a:pt x="1787483" y="2063311"/>
                </a:cubicBezTo>
                <a:cubicBezTo>
                  <a:pt x="1781426" y="2046508"/>
                  <a:pt x="1780642" y="2032514"/>
                  <a:pt x="1779703" y="1997323"/>
                </a:cubicBezTo>
                <a:cubicBezTo>
                  <a:pt x="1772513" y="1999250"/>
                  <a:pt x="1774507" y="2019872"/>
                  <a:pt x="1772981" y="2033554"/>
                </a:cubicBezTo>
                <a:cubicBezTo>
                  <a:pt x="1764264" y="2032514"/>
                  <a:pt x="1755589" y="2031321"/>
                  <a:pt x="1746831" y="2030357"/>
                </a:cubicBezTo>
                <a:cubicBezTo>
                  <a:pt x="1732640" y="2020989"/>
                  <a:pt x="1735144" y="1957195"/>
                  <a:pt x="1711727" y="1988841"/>
                </a:cubicBezTo>
                <a:cubicBezTo>
                  <a:pt x="1712433" y="2002257"/>
                  <a:pt x="1727211" y="1994045"/>
                  <a:pt x="1726661" y="2009233"/>
                </a:cubicBezTo>
                <a:cubicBezTo>
                  <a:pt x="1712823" y="2014243"/>
                  <a:pt x="1707784" y="2037257"/>
                  <a:pt x="1693868" y="2042150"/>
                </a:cubicBezTo>
                <a:cubicBezTo>
                  <a:pt x="1704148" y="2049361"/>
                  <a:pt x="1705625" y="2052821"/>
                  <a:pt x="1708219" y="2056795"/>
                </a:cubicBezTo>
                <a:lnTo>
                  <a:pt x="1729103" y="2074383"/>
                </a:lnTo>
                <a:lnTo>
                  <a:pt x="1733071" y="2053837"/>
                </a:lnTo>
                <a:cubicBezTo>
                  <a:pt x="1734372" y="2050159"/>
                  <a:pt x="1734598" y="2047200"/>
                  <a:pt x="1730609" y="2037488"/>
                </a:cubicBezTo>
                <a:cubicBezTo>
                  <a:pt x="1734089" y="2037990"/>
                  <a:pt x="1737606" y="2038411"/>
                  <a:pt x="1741086" y="2038836"/>
                </a:cubicBezTo>
                <a:cubicBezTo>
                  <a:pt x="1744250" y="2039799"/>
                  <a:pt x="1747184" y="2041074"/>
                  <a:pt x="1745891" y="2048702"/>
                </a:cubicBezTo>
                <a:cubicBezTo>
                  <a:pt x="1742686" y="2048819"/>
                  <a:pt x="1739678" y="2049398"/>
                  <a:pt x="1740302" y="2057297"/>
                </a:cubicBezTo>
                <a:cubicBezTo>
                  <a:pt x="1749293" y="2057876"/>
                  <a:pt x="1753397" y="2066087"/>
                  <a:pt x="1755236" y="2077843"/>
                </a:cubicBezTo>
                <a:cubicBezTo>
                  <a:pt x="1748727" y="2077458"/>
                  <a:pt x="1744504" y="2081246"/>
                  <a:pt x="1740753" y="2082816"/>
                </a:cubicBezTo>
                <a:lnTo>
                  <a:pt x="1729263" y="2074621"/>
                </a:lnTo>
                <a:lnTo>
                  <a:pt x="1722241" y="2115114"/>
                </a:lnTo>
                <a:cubicBezTo>
                  <a:pt x="1716254" y="2121209"/>
                  <a:pt x="1707078" y="2120788"/>
                  <a:pt x="1696055" y="2116583"/>
                </a:cubicBezTo>
                <a:cubicBezTo>
                  <a:pt x="1707899" y="2077689"/>
                  <a:pt x="1690191" y="2087980"/>
                  <a:pt x="1685619" y="2115425"/>
                </a:cubicBezTo>
                <a:cubicBezTo>
                  <a:pt x="1661735" y="2111419"/>
                  <a:pt x="1658883" y="2075415"/>
                  <a:pt x="1629254" y="2080465"/>
                </a:cubicBezTo>
                <a:cubicBezTo>
                  <a:pt x="1626007" y="2099817"/>
                  <a:pt x="1636017" y="2099084"/>
                  <a:pt x="1644224" y="2100934"/>
                </a:cubicBezTo>
                <a:cubicBezTo>
                  <a:pt x="1641840" y="2112807"/>
                  <a:pt x="1634375" y="2114272"/>
                  <a:pt x="1632615" y="2127222"/>
                </a:cubicBezTo>
                <a:cubicBezTo>
                  <a:pt x="1598098" y="2085669"/>
                  <a:pt x="1548770" y="2101897"/>
                  <a:pt x="1525083" y="2058147"/>
                </a:cubicBezTo>
                <a:cubicBezTo>
                  <a:pt x="1516403" y="2070405"/>
                  <a:pt x="1513239" y="2093917"/>
                  <a:pt x="1492597" y="2081776"/>
                </a:cubicBezTo>
                <a:cubicBezTo>
                  <a:pt x="1493730" y="2105329"/>
                  <a:pt x="1508783" y="2126526"/>
                  <a:pt x="1517577" y="2112807"/>
                </a:cubicBezTo>
                <a:cubicBezTo>
                  <a:pt x="1519728" y="2137165"/>
                  <a:pt x="1514138" y="2145724"/>
                  <a:pt x="1500768" y="2138517"/>
                </a:cubicBezTo>
                <a:cubicBezTo>
                  <a:pt x="1483413" y="2146958"/>
                  <a:pt x="1514372" y="2150734"/>
                  <a:pt x="1521291" y="2150273"/>
                </a:cubicBezTo>
                <a:cubicBezTo>
                  <a:pt x="1499438" y="2219615"/>
                  <a:pt x="1426383" y="2145530"/>
                  <a:pt x="1461212" y="2077729"/>
                </a:cubicBezTo>
                <a:cubicBezTo>
                  <a:pt x="1456049" y="2077110"/>
                  <a:pt x="1450776" y="2076495"/>
                  <a:pt x="1445535" y="2075880"/>
                </a:cubicBezTo>
                <a:cubicBezTo>
                  <a:pt x="1449721" y="2067746"/>
                  <a:pt x="1455622" y="2063044"/>
                  <a:pt x="1461991" y="2059341"/>
                </a:cubicBezTo>
                <a:cubicBezTo>
                  <a:pt x="1456090" y="2008808"/>
                  <a:pt x="1426305" y="2028816"/>
                  <a:pt x="1405938" y="2015247"/>
                </a:cubicBezTo>
                <a:cubicBezTo>
                  <a:pt x="1419505" y="2045699"/>
                  <a:pt x="1392141" y="2053522"/>
                  <a:pt x="1377954" y="2058070"/>
                </a:cubicBezTo>
                <a:cubicBezTo>
                  <a:pt x="1364584" y="2055411"/>
                  <a:pt x="1370916" y="2022685"/>
                  <a:pt x="1364116" y="2009966"/>
                </a:cubicBezTo>
                <a:cubicBezTo>
                  <a:pt x="1347541" y="2028581"/>
                  <a:pt x="1341795" y="2024073"/>
                  <a:pt x="1327527" y="2005300"/>
                </a:cubicBezTo>
                <a:cubicBezTo>
                  <a:pt x="1320140" y="2048896"/>
                  <a:pt x="1321703" y="2072064"/>
                  <a:pt x="1298837" y="2066665"/>
                </a:cubicBezTo>
                <a:cubicBezTo>
                  <a:pt x="1302785" y="2092298"/>
                  <a:pt x="1298525" y="2130536"/>
                  <a:pt x="1322680" y="2125219"/>
                </a:cubicBezTo>
                <a:cubicBezTo>
                  <a:pt x="1281991" y="2122633"/>
                  <a:pt x="1237781" y="2171510"/>
                  <a:pt x="1227891" y="2261746"/>
                </a:cubicBezTo>
                <a:cubicBezTo>
                  <a:pt x="1214172" y="2285646"/>
                  <a:pt x="1198064" y="2274736"/>
                  <a:pt x="1186065" y="2256465"/>
                </a:cubicBezTo>
                <a:cubicBezTo>
                  <a:pt x="1198811" y="2321724"/>
                  <a:pt x="1246185" y="2273810"/>
                  <a:pt x="1228674" y="2373142"/>
                </a:cubicBezTo>
                <a:cubicBezTo>
                  <a:pt x="1214795" y="2374187"/>
                  <a:pt x="1225974" y="2336794"/>
                  <a:pt x="1208853" y="2342808"/>
                </a:cubicBezTo>
                <a:cubicBezTo>
                  <a:pt x="1216987" y="2408184"/>
                  <a:pt x="1177857" y="2317022"/>
                  <a:pt x="1220036" y="2325811"/>
                </a:cubicBezTo>
                <a:cubicBezTo>
                  <a:pt x="1210261" y="2276007"/>
                  <a:pt x="1172736" y="2365126"/>
                  <a:pt x="1196583" y="2387638"/>
                </a:cubicBezTo>
                <a:cubicBezTo>
                  <a:pt x="1191732" y="2416083"/>
                  <a:pt x="1182117" y="2397970"/>
                  <a:pt x="1170003" y="2393652"/>
                </a:cubicBezTo>
                <a:cubicBezTo>
                  <a:pt x="1173208" y="2415776"/>
                  <a:pt x="1193805" y="2434083"/>
                  <a:pt x="1205845" y="2416779"/>
                </a:cubicBezTo>
                <a:cubicBezTo>
                  <a:pt x="1201040" y="2423562"/>
                  <a:pt x="1201700" y="2441639"/>
                  <a:pt x="1194313" y="2443027"/>
                </a:cubicBezTo>
                <a:cubicBezTo>
                  <a:pt x="1210733" y="2471282"/>
                  <a:pt x="1218784" y="2426686"/>
                  <a:pt x="1247277" y="2431117"/>
                </a:cubicBezTo>
                <a:cubicBezTo>
                  <a:pt x="1241766" y="2439943"/>
                  <a:pt x="1236217" y="2448502"/>
                  <a:pt x="1230509" y="2456904"/>
                </a:cubicBezTo>
                <a:cubicBezTo>
                  <a:pt x="1239147" y="2486623"/>
                  <a:pt x="1270225" y="2448118"/>
                  <a:pt x="1257754" y="2432465"/>
                </a:cubicBezTo>
                <a:cubicBezTo>
                  <a:pt x="1264283" y="2442760"/>
                  <a:pt x="1276713" y="2443913"/>
                  <a:pt x="1283202" y="2454285"/>
                </a:cubicBezTo>
                <a:cubicBezTo>
                  <a:pt x="1283160" y="2470857"/>
                  <a:pt x="1276008" y="2472787"/>
                  <a:pt x="1276480" y="2490480"/>
                </a:cubicBezTo>
                <a:cubicBezTo>
                  <a:pt x="1291056" y="2472977"/>
                  <a:pt x="1288557" y="2467543"/>
                  <a:pt x="1303725" y="2466118"/>
                </a:cubicBezTo>
                <a:cubicBezTo>
                  <a:pt x="1300245" y="2428997"/>
                  <a:pt x="1301065" y="2410572"/>
                  <a:pt x="1326862" y="2413307"/>
                </a:cubicBezTo>
                <a:cubicBezTo>
                  <a:pt x="1330498" y="2393187"/>
                  <a:pt x="1317366" y="2398893"/>
                  <a:pt x="1317480" y="2384284"/>
                </a:cubicBezTo>
                <a:cubicBezTo>
                  <a:pt x="1319594" y="2371949"/>
                  <a:pt x="1330888" y="2378270"/>
                  <a:pt x="1338746" y="2377732"/>
                </a:cubicBezTo>
                <a:cubicBezTo>
                  <a:pt x="1352662" y="2376574"/>
                  <a:pt x="1331749" y="2428843"/>
                  <a:pt x="1352937" y="2416662"/>
                </a:cubicBezTo>
                <a:cubicBezTo>
                  <a:pt x="1344414" y="2391455"/>
                  <a:pt x="1356298" y="2389063"/>
                  <a:pt x="1349925" y="2360541"/>
                </a:cubicBezTo>
                <a:cubicBezTo>
                  <a:pt x="1330030" y="2363005"/>
                  <a:pt x="1324908" y="2370524"/>
                  <a:pt x="1313730" y="2346818"/>
                </a:cubicBezTo>
                <a:cubicBezTo>
                  <a:pt x="1325380" y="2319911"/>
                  <a:pt x="1344689" y="2370448"/>
                  <a:pt x="1351099" y="2332942"/>
                </a:cubicBezTo>
                <a:cubicBezTo>
                  <a:pt x="1365638" y="2335948"/>
                  <a:pt x="1385731" y="2374879"/>
                  <a:pt x="1364937" y="2381046"/>
                </a:cubicBezTo>
                <a:cubicBezTo>
                  <a:pt x="1398785" y="2377578"/>
                  <a:pt x="1431660" y="2400588"/>
                  <a:pt x="1485174" y="2396157"/>
                </a:cubicBezTo>
                <a:cubicBezTo>
                  <a:pt x="1492679" y="2405254"/>
                  <a:pt x="1483138" y="2409879"/>
                  <a:pt x="1488846" y="2433817"/>
                </a:cubicBezTo>
                <a:cubicBezTo>
                  <a:pt x="1505225" y="2435743"/>
                  <a:pt x="1523831" y="2416237"/>
                  <a:pt x="1535950" y="2439676"/>
                </a:cubicBezTo>
                <a:cubicBezTo>
                  <a:pt x="1514060" y="2461144"/>
                  <a:pt x="1545524" y="2514570"/>
                  <a:pt x="1518045" y="2493139"/>
                </a:cubicBezTo>
                <a:cubicBezTo>
                  <a:pt x="1509562" y="2514299"/>
                  <a:pt x="1536028" y="2501350"/>
                  <a:pt x="1548651" y="2515457"/>
                </a:cubicBezTo>
                <a:cubicBezTo>
                  <a:pt x="1544547" y="2546638"/>
                  <a:pt x="1522855" y="2526480"/>
                  <a:pt x="1511635" y="2520119"/>
                </a:cubicBezTo>
                <a:cubicBezTo>
                  <a:pt x="1512690" y="2538892"/>
                  <a:pt x="1509448" y="2548799"/>
                  <a:pt x="1500144" y="2546330"/>
                </a:cubicBezTo>
                <a:cubicBezTo>
                  <a:pt x="1514528" y="2550146"/>
                  <a:pt x="1529343" y="2559899"/>
                  <a:pt x="1534813" y="2597211"/>
                </a:cubicBezTo>
                <a:cubicBezTo>
                  <a:pt x="1533524" y="2604535"/>
                  <a:pt x="1529187" y="2605729"/>
                  <a:pt x="1528875" y="2614944"/>
                </a:cubicBezTo>
                <a:cubicBezTo>
                  <a:pt x="1513473" y="2601067"/>
                  <a:pt x="1499754" y="2584455"/>
                  <a:pt x="1483294" y="2572193"/>
                </a:cubicBezTo>
                <a:cubicBezTo>
                  <a:pt x="1475792" y="2617408"/>
                  <a:pt x="1414773" y="2656880"/>
                  <a:pt x="1414576" y="2582140"/>
                </a:cubicBezTo>
                <a:cubicBezTo>
                  <a:pt x="1396987" y="2596134"/>
                  <a:pt x="1386588" y="2624964"/>
                  <a:pt x="1375061" y="2651405"/>
                </a:cubicBezTo>
                <a:cubicBezTo>
                  <a:pt x="1362719" y="2610471"/>
                  <a:pt x="1338767" y="2635513"/>
                  <a:pt x="1317684" y="2627406"/>
                </a:cubicBezTo>
                <a:lnTo>
                  <a:pt x="1311332" y="2622890"/>
                </a:lnTo>
                <a:lnTo>
                  <a:pt x="1316189" y="2640212"/>
                </a:lnTo>
                <a:cubicBezTo>
                  <a:pt x="1321589" y="2681781"/>
                  <a:pt x="1298554" y="2736074"/>
                  <a:pt x="1333937" y="2757408"/>
                </a:cubicBezTo>
                <a:cubicBezTo>
                  <a:pt x="1321937" y="2790247"/>
                  <a:pt x="1335266" y="2812877"/>
                  <a:pt x="1329796" y="2859015"/>
                </a:cubicBezTo>
                <a:cubicBezTo>
                  <a:pt x="1356376" y="2869848"/>
                  <a:pt x="1371191" y="2856700"/>
                  <a:pt x="1383190" y="2837854"/>
                </a:cubicBezTo>
                <a:cubicBezTo>
                  <a:pt x="1389289" y="2840088"/>
                  <a:pt x="1386941" y="2855162"/>
                  <a:pt x="1387335" y="2866222"/>
                </a:cubicBezTo>
                <a:cubicBezTo>
                  <a:pt x="1414617" y="2861714"/>
                  <a:pt x="1440611" y="2854968"/>
                  <a:pt x="1452220" y="2818773"/>
                </a:cubicBezTo>
                <a:cubicBezTo>
                  <a:pt x="1461093" y="2839821"/>
                  <a:pt x="1465668" y="2867456"/>
                  <a:pt x="1492560" y="2860941"/>
                </a:cubicBezTo>
                <a:cubicBezTo>
                  <a:pt x="1498462" y="2884688"/>
                  <a:pt x="1475710" y="2897290"/>
                  <a:pt x="1490722" y="2907119"/>
                </a:cubicBezTo>
                <a:cubicBezTo>
                  <a:pt x="1478525" y="2923659"/>
                  <a:pt x="1468754" y="2931865"/>
                  <a:pt x="1442215" y="2938033"/>
                </a:cubicBezTo>
                <a:cubicBezTo>
                  <a:pt x="1468598" y="2962318"/>
                  <a:pt x="1439437" y="2972957"/>
                  <a:pt x="1443660" y="3031008"/>
                </a:cubicBezTo>
                <a:cubicBezTo>
                  <a:pt x="1420129" y="2991305"/>
                  <a:pt x="1407895" y="3015242"/>
                  <a:pt x="1370916" y="3012543"/>
                </a:cubicBezTo>
                <a:cubicBezTo>
                  <a:pt x="1387762" y="3049352"/>
                  <a:pt x="1426342" y="3001442"/>
                  <a:pt x="1432169" y="3057373"/>
                </a:cubicBezTo>
                <a:cubicBezTo>
                  <a:pt x="1441509" y="3042995"/>
                  <a:pt x="1463087" y="3053788"/>
                  <a:pt x="1479580" y="3054095"/>
                </a:cubicBezTo>
                <a:cubicBezTo>
                  <a:pt x="1535634" y="3164606"/>
                  <a:pt x="1415163" y="3164415"/>
                  <a:pt x="1393314" y="3237998"/>
                </a:cubicBezTo>
                <a:cubicBezTo>
                  <a:pt x="1388936" y="3230172"/>
                  <a:pt x="1381980" y="3226509"/>
                  <a:pt x="1372791" y="3226012"/>
                </a:cubicBezTo>
                <a:cubicBezTo>
                  <a:pt x="1373222" y="3236841"/>
                  <a:pt x="1370994" y="3242276"/>
                  <a:pt x="1366812" y="3243894"/>
                </a:cubicBezTo>
                <a:cubicBezTo>
                  <a:pt x="1359109" y="3272918"/>
                  <a:pt x="1383424" y="3253069"/>
                  <a:pt x="1375762" y="3282133"/>
                </a:cubicBezTo>
                <a:cubicBezTo>
                  <a:pt x="1360792" y="3282440"/>
                  <a:pt x="1364896" y="3295431"/>
                  <a:pt x="1358174" y="3326231"/>
                </a:cubicBezTo>
                <a:cubicBezTo>
                  <a:pt x="1317132" y="3300364"/>
                  <a:pt x="1279841" y="3297474"/>
                  <a:pt x="1262248" y="3360495"/>
                </a:cubicBezTo>
                <a:cubicBezTo>
                  <a:pt x="1257832" y="3352827"/>
                  <a:pt x="1250798" y="3349087"/>
                  <a:pt x="1241688" y="3348739"/>
                </a:cubicBezTo>
                <a:cubicBezTo>
                  <a:pt x="1241454" y="3388212"/>
                  <a:pt x="1219252" y="3382777"/>
                  <a:pt x="1212879" y="3410028"/>
                </a:cubicBezTo>
                <a:cubicBezTo>
                  <a:pt x="1209596" y="3510361"/>
                  <a:pt x="1252595" y="3539656"/>
                  <a:pt x="1262211" y="3620219"/>
                </a:cubicBezTo>
                <a:cubicBezTo>
                  <a:pt x="1213232" y="3647394"/>
                  <a:pt x="1198458" y="3586801"/>
                  <a:pt x="1142753" y="3586647"/>
                </a:cubicBezTo>
                <a:cubicBezTo>
                  <a:pt x="1151236" y="3549562"/>
                  <a:pt x="1163863" y="3530214"/>
                  <a:pt x="1171837" y="3515990"/>
                </a:cubicBezTo>
                <a:cubicBezTo>
                  <a:pt x="1162419" y="3506006"/>
                  <a:pt x="1153271" y="3541469"/>
                  <a:pt x="1150924" y="3513408"/>
                </a:cubicBezTo>
                <a:cubicBezTo>
                  <a:pt x="1136187" y="3549910"/>
                  <a:pt x="1114417" y="3572346"/>
                  <a:pt x="1075484" y="3559586"/>
                </a:cubicBezTo>
                <a:cubicBezTo>
                  <a:pt x="1065048" y="3582406"/>
                  <a:pt x="1076617" y="3587800"/>
                  <a:pt x="1068019" y="3614360"/>
                </a:cubicBezTo>
                <a:cubicBezTo>
                  <a:pt x="993671" y="3598824"/>
                  <a:pt x="930116" y="3632323"/>
                  <a:pt x="875387" y="3701318"/>
                </a:cubicBezTo>
                <a:cubicBezTo>
                  <a:pt x="771726" y="3702204"/>
                  <a:pt x="728144" y="3955991"/>
                  <a:pt x="797370" y="4071783"/>
                </a:cubicBezTo>
                <a:cubicBezTo>
                  <a:pt x="802295" y="4051816"/>
                  <a:pt x="809760" y="4037130"/>
                  <a:pt x="810424" y="4008414"/>
                </a:cubicBezTo>
                <a:cubicBezTo>
                  <a:pt x="837046" y="4016082"/>
                  <a:pt x="847675" y="3991069"/>
                  <a:pt x="869096" y="3988099"/>
                </a:cubicBezTo>
                <a:cubicBezTo>
                  <a:pt x="916631" y="4051314"/>
                  <a:pt x="970883" y="4001089"/>
                  <a:pt x="1025139" y="4026301"/>
                </a:cubicBezTo>
                <a:cubicBezTo>
                  <a:pt x="1024433" y="4018705"/>
                  <a:pt x="1020251" y="4016394"/>
                  <a:pt x="1020641" y="4007297"/>
                </a:cubicBezTo>
                <a:cubicBezTo>
                  <a:pt x="1066731" y="3999086"/>
                  <a:pt x="1099639" y="4027187"/>
                  <a:pt x="1120749" y="4001283"/>
                </a:cubicBezTo>
                <a:cubicBezTo>
                  <a:pt x="1129621" y="4010688"/>
                  <a:pt x="1135055" y="4025528"/>
                  <a:pt x="1145729" y="4032233"/>
                </a:cubicBezTo>
                <a:cubicBezTo>
                  <a:pt x="1160424" y="4035629"/>
                  <a:pt x="1159879" y="4007758"/>
                  <a:pt x="1168164" y="3997928"/>
                </a:cubicBezTo>
                <a:cubicBezTo>
                  <a:pt x="1184891" y="4032970"/>
                  <a:pt x="1259514" y="3979390"/>
                  <a:pt x="1249936" y="4054555"/>
                </a:cubicBezTo>
                <a:cubicBezTo>
                  <a:pt x="1266589" y="4033779"/>
                  <a:pt x="1273742" y="4045648"/>
                  <a:pt x="1297351" y="4051431"/>
                </a:cubicBezTo>
                <a:cubicBezTo>
                  <a:pt x="1290744" y="3997892"/>
                  <a:pt x="1271280" y="4021250"/>
                  <a:pt x="1252517" y="3989989"/>
                </a:cubicBezTo>
                <a:cubicBezTo>
                  <a:pt x="1201622" y="3905074"/>
                  <a:pt x="1235864" y="3797761"/>
                  <a:pt x="1279410" y="3715194"/>
                </a:cubicBezTo>
                <a:cubicBezTo>
                  <a:pt x="1303097" y="3716813"/>
                  <a:pt x="1319044" y="3702782"/>
                  <a:pt x="1338040" y="3694689"/>
                </a:cubicBezTo>
                <a:cubicBezTo>
                  <a:pt x="1348595" y="3704555"/>
                  <a:pt x="1352896" y="3723984"/>
                  <a:pt x="1351489" y="3752085"/>
                </a:cubicBezTo>
                <a:cubicBezTo>
                  <a:pt x="1305050" y="3681468"/>
                  <a:pt x="1271436" y="3806781"/>
                  <a:pt x="1293990" y="3874776"/>
                </a:cubicBezTo>
                <a:cubicBezTo>
                  <a:pt x="1306380" y="3879980"/>
                  <a:pt x="1305990" y="3859204"/>
                  <a:pt x="1320452" y="3868799"/>
                </a:cubicBezTo>
                <a:cubicBezTo>
                  <a:pt x="1327215" y="3872886"/>
                  <a:pt x="1328035" y="3885994"/>
                  <a:pt x="1335385" y="3889191"/>
                </a:cubicBezTo>
                <a:cubicBezTo>
                  <a:pt x="1321510" y="3912241"/>
                  <a:pt x="1325848" y="3920529"/>
                  <a:pt x="1316738" y="3961078"/>
                </a:cubicBezTo>
                <a:cubicBezTo>
                  <a:pt x="1327801" y="3958460"/>
                  <a:pt x="1330342" y="3969099"/>
                  <a:pt x="1337302" y="3972952"/>
                </a:cubicBezTo>
                <a:cubicBezTo>
                  <a:pt x="1280854" y="4022331"/>
                  <a:pt x="1348985" y="4078877"/>
                  <a:pt x="1357041" y="4133072"/>
                </a:cubicBezTo>
                <a:cubicBezTo>
                  <a:pt x="1365130" y="4120005"/>
                  <a:pt x="1384676" y="4127519"/>
                  <a:pt x="1382448" y="4154771"/>
                </a:cubicBezTo>
                <a:cubicBezTo>
                  <a:pt x="1373731" y="4181176"/>
                  <a:pt x="1362552" y="4140125"/>
                  <a:pt x="1345899" y="4150299"/>
                </a:cubicBezTo>
                <a:cubicBezTo>
                  <a:pt x="1344533" y="4166761"/>
                  <a:pt x="1351489" y="4170537"/>
                  <a:pt x="1349572" y="4187845"/>
                </a:cubicBezTo>
                <a:cubicBezTo>
                  <a:pt x="1357743" y="4174547"/>
                  <a:pt x="1376702" y="4183102"/>
                  <a:pt x="1391829" y="4183875"/>
                </a:cubicBezTo>
                <a:cubicBezTo>
                  <a:pt x="1391164" y="4212555"/>
                  <a:pt x="1374277" y="4208237"/>
                  <a:pt x="1378734" y="4247204"/>
                </a:cubicBezTo>
                <a:cubicBezTo>
                  <a:pt x="1383034" y="4254954"/>
                  <a:pt x="1390109" y="4258576"/>
                  <a:pt x="1399257" y="4259000"/>
                </a:cubicBezTo>
                <a:cubicBezTo>
                  <a:pt x="1391595" y="4286329"/>
                  <a:pt x="1393782" y="4294426"/>
                  <a:pt x="1402265" y="4315008"/>
                </a:cubicBezTo>
                <a:cubicBezTo>
                  <a:pt x="1397106" y="4337788"/>
                  <a:pt x="1379751" y="4335938"/>
                  <a:pt x="1369430" y="4348002"/>
                </a:cubicBezTo>
                <a:cubicBezTo>
                  <a:pt x="1366849" y="4425482"/>
                  <a:pt x="1373887" y="4439666"/>
                  <a:pt x="1363098" y="4504885"/>
                </a:cubicBezTo>
                <a:cubicBezTo>
                  <a:pt x="1369549" y="4515176"/>
                  <a:pt x="1381980" y="4516333"/>
                  <a:pt x="1388427" y="4526665"/>
                </a:cubicBezTo>
                <a:cubicBezTo>
                  <a:pt x="1386551" y="4542775"/>
                  <a:pt x="1378619" y="4546551"/>
                  <a:pt x="1366812" y="4542390"/>
                </a:cubicBezTo>
                <a:cubicBezTo>
                  <a:pt x="1364272" y="4566481"/>
                  <a:pt x="1386826" y="4552220"/>
                  <a:pt x="1380962" y="4581321"/>
                </a:cubicBezTo>
                <a:cubicBezTo>
                  <a:pt x="1394603" y="4575963"/>
                  <a:pt x="1405548" y="4570722"/>
                  <a:pt x="1411999" y="4594542"/>
                </a:cubicBezTo>
                <a:cubicBezTo>
                  <a:pt x="1393626" y="4567408"/>
                  <a:pt x="1378147" y="4705287"/>
                  <a:pt x="1418643" y="4688055"/>
                </a:cubicBezTo>
                <a:cubicBezTo>
                  <a:pt x="1420481" y="4649509"/>
                  <a:pt x="1403127" y="4633743"/>
                  <a:pt x="1422398" y="4595816"/>
                </a:cubicBezTo>
                <a:cubicBezTo>
                  <a:pt x="1438107" y="4633051"/>
                  <a:pt x="1450776" y="4645653"/>
                  <a:pt x="1455659" y="4683543"/>
                </a:cubicBezTo>
                <a:cubicBezTo>
                  <a:pt x="1427437" y="4693183"/>
                  <a:pt x="1418409" y="4760174"/>
                  <a:pt x="1457535" y="4767268"/>
                </a:cubicBezTo>
                <a:cubicBezTo>
                  <a:pt x="1453472" y="4795522"/>
                  <a:pt x="1440102" y="4804850"/>
                  <a:pt x="1434003" y="4829131"/>
                </a:cubicBezTo>
                <a:cubicBezTo>
                  <a:pt x="1434434" y="4840041"/>
                  <a:pt x="1443270" y="4838075"/>
                  <a:pt x="1449290" y="4840426"/>
                </a:cubicBezTo>
                <a:cubicBezTo>
                  <a:pt x="1450932" y="4860356"/>
                  <a:pt x="1441119" y="4857042"/>
                  <a:pt x="1432912" y="4856848"/>
                </a:cubicBezTo>
                <a:cubicBezTo>
                  <a:pt x="1430995" y="4882865"/>
                  <a:pt x="1447649" y="4880319"/>
                  <a:pt x="1446746" y="4904952"/>
                </a:cubicBezTo>
                <a:cubicBezTo>
                  <a:pt x="1431582" y="4928234"/>
                  <a:pt x="1434709" y="4879473"/>
                  <a:pt x="1416103" y="4882444"/>
                </a:cubicBezTo>
                <a:cubicBezTo>
                  <a:pt x="1437680" y="4927465"/>
                  <a:pt x="1433770" y="5011379"/>
                  <a:pt x="1445264" y="5071701"/>
                </a:cubicBezTo>
                <a:cubicBezTo>
                  <a:pt x="1457617" y="5073049"/>
                  <a:pt x="1459960" y="5089511"/>
                  <a:pt x="1476219" y="5084962"/>
                </a:cubicBezTo>
                <a:cubicBezTo>
                  <a:pt x="1477549" y="5114140"/>
                  <a:pt x="1468209" y="5121732"/>
                  <a:pt x="1458671" y="5128980"/>
                </a:cubicBezTo>
                <a:cubicBezTo>
                  <a:pt x="1475206" y="5161937"/>
                  <a:pt x="1457108" y="5204529"/>
                  <a:pt x="1480754" y="5233824"/>
                </a:cubicBezTo>
                <a:cubicBezTo>
                  <a:pt x="1495843" y="5226232"/>
                  <a:pt x="1480910" y="5194469"/>
                  <a:pt x="1482982" y="5178436"/>
                </a:cubicBezTo>
                <a:cubicBezTo>
                  <a:pt x="1499635" y="5176121"/>
                  <a:pt x="1503854" y="5192660"/>
                  <a:pt x="1507999" y="5209462"/>
                </a:cubicBezTo>
                <a:cubicBezTo>
                  <a:pt x="1524143" y="5175506"/>
                  <a:pt x="1487870" y="5148101"/>
                  <a:pt x="1479974" y="5122314"/>
                </a:cubicBezTo>
                <a:cubicBezTo>
                  <a:pt x="1504757" y="5107434"/>
                  <a:pt x="1516990" y="5023868"/>
                  <a:pt x="1506829" y="4977418"/>
                </a:cubicBezTo>
                <a:cubicBezTo>
                  <a:pt x="1520351" y="4961616"/>
                  <a:pt x="1543296" y="4965084"/>
                  <a:pt x="1560183" y="4956217"/>
                </a:cubicBezTo>
                <a:cubicBezTo>
                  <a:pt x="1559715" y="4965201"/>
                  <a:pt x="1553539" y="4962696"/>
                  <a:pt x="1549357" y="4964157"/>
                </a:cubicBezTo>
                <a:cubicBezTo>
                  <a:pt x="1549160" y="4999081"/>
                  <a:pt x="1567455" y="5005673"/>
                  <a:pt x="1567299" y="5040634"/>
                </a:cubicBezTo>
                <a:cubicBezTo>
                  <a:pt x="1575621" y="5044219"/>
                  <a:pt x="1576639" y="5033001"/>
                  <a:pt x="1583324" y="5033426"/>
                </a:cubicBezTo>
                <a:cubicBezTo>
                  <a:pt x="1597006" y="5046069"/>
                  <a:pt x="1581407" y="5081531"/>
                  <a:pt x="1580743" y="5098066"/>
                </a:cubicBezTo>
                <a:cubicBezTo>
                  <a:pt x="1585667" y="5085039"/>
                  <a:pt x="1606736" y="5048614"/>
                  <a:pt x="1601656" y="5100648"/>
                </a:cubicBezTo>
                <a:cubicBezTo>
                  <a:pt x="1644499" y="5122930"/>
                  <a:pt x="1670062" y="5054818"/>
                  <a:pt x="1696133" y="5103234"/>
                </a:cubicBezTo>
                <a:cubicBezTo>
                  <a:pt x="1686633" y="5066845"/>
                  <a:pt x="1697463" y="5033119"/>
                  <a:pt x="1718884" y="5059674"/>
                </a:cubicBezTo>
                <a:cubicBezTo>
                  <a:pt x="1708916" y="5028760"/>
                  <a:pt x="1712396" y="5031229"/>
                  <a:pt x="1721113" y="5004285"/>
                </a:cubicBezTo>
                <a:cubicBezTo>
                  <a:pt x="1701021" y="4991259"/>
                  <a:pt x="1683744" y="5027684"/>
                  <a:pt x="1679714" y="4989870"/>
                </a:cubicBezTo>
                <a:cubicBezTo>
                  <a:pt x="1683625" y="4964505"/>
                  <a:pt x="1721384" y="5008178"/>
                  <a:pt x="1712589" y="4956755"/>
                </a:cubicBezTo>
                <a:cubicBezTo>
                  <a:pt x="1733658" y="4959188"/>
                  <a:pt x="1739050" y="4985553"/>
                  <a:pt x="1758478" y="4990486"/>
                </a:cubicBezTo>
                <a:cubicBezTo>
                  <a:pt x="1755355" y="5020549"/>
                  <a:pt x="1744410" y="5035122"/>
                  <a:pt x="1734988" y="5052430"/>
                </a:cubicBezTo>
                <a:cubicBezTo>
                  <a:pt x="1738230" y="5069079"/>
                  <a:pt x="1769817" y="5025717"/>
                  <a:pt x="1782091" y="5058326"/>
                </a:cubicBezTo>
                <a:cubicBezTo>
                  <a:pt x="1776030" y="5088738"/>
                  <a:pt x="1772160" y="5061718"/>
                  <a:pt x="1755511" y="5064340"/>
                </a:cubicBezTo>
                <a:cubicBezTo>
                  <a:pt x="1747184" y="5079718"/>
                  <a:pt x="1757386" y="5100802"/>
                  <a:pt x="1742883" y="5118381"/>
                </a:cubicBezTo>
                <a:cubicBezTo>
                  <a:pt x="1753750" y="5152649"/>
                  <a:pt x="1756524" y="5087273"/>
                  <a:pt x="1765241" y="5083999"/>
                </a:cubicBezTo>
                <a:cubicBezTo>
                  <a:pt x="1779703" y="5079216"/>
                  <a:pt x="1759770" y="5127053"/>
                  <a:pt x="1774195" y="5122351"/>
                </a:cubicBezTo>
                <a:cubicBezTo>
                  <a:pt x="1760238" y="5155733"/>
                  <a:pt x="1755429" y="5145596"/>
                  <a:pt x="1740614" y="5173693"/>
                </a:cubicBezTo>
                <a:cubicBezTo>
                  <a:pt x="1755273" y="5182559"/>
                  <a:pt x="1759106" y="5241999"/>
                  <a:pt x="1770830" y="5205225"/>
                </a:cubicBezTo>
                <a:cubicBezTo>
                  <a:pt x="1787992" y="5215978"/>
                  <a:pt x="1772710" y="5222764"/>
                  <a:pt x="1774154" y="5252173"/>
                </a:cubicBezTo>
                <a:cubicBezTo>
                  <a:pt x="1765516" y="5250979"/>
                  <a:pt x="1756758" y="5249898"/>
                  <a:pt x="1748005" y="5248858"/>
                </a:cubicBezTo>
                <a:cubicBezTo>
                  <a:pt x="1762155" y="5308605"/>
                  <a:pt x="1782912" y="5224112"/>
                  <a:pt x="1806246" y="5237604"/>
                </a:cubicBezTo>
                <a:cubicBezTo>
                  <a:pt x="1807498" y="5266782"/>
                  <a:pt x="1800070" y="5278230"/>
                  <a:pt x="1783888" y="5271909"/>
                </a:cubicBezTo>
                <a:cubicBezTo>
                  <a:pt x="1792954" y="5289330"/>
                  <a:pt x="1776497" y="5297926"/>
                  <a:pt x="1787171" y="5318666"/>
                </a:cubicBezTo>
                <a:cubicBezTo>
                  <a:pt x="1796315" y="5316853"/>
                  <a:pt x="1783572" y="5289525"/>
                  <a:pt x="1799171" y="5283050"/>
                </a:cubicBezTo>
                <a:cubicBezTo>
                  <a:pt x="1819107" y="5275689"/>
                  <a:pt x="1806049" y="5318666"/>
                  <a:pt x="1824229" y="5314077"/>
                </a:cubicBezTo>
                <a:cubicBezTo>
                  <a:pt x="1827938" y="5295154"/>
                  <a:pt x="1840332" y="5286133"/>
                  <a:pt x="1831341" y="5268554"/>
                </a:cubicBezTo>
                <a:cubicBezTo>
                  <a:pt x="1864840" y="5280156"/>
                  <a:pt x="1860617" y="5215055"/>
                  <a:pt x="1895877" y="5230279"/>
                </a:cubicBezTo>
                <a:cubicBezTo>
                  <a:pt x="1887509" y="5266474"/>
                  <a:pt x="1873166" y="5290605"/>
                  <a:pt x="1860814" y="5318589"/>
                </a:cubicBezTo>
                <a:cubicBezTo>
                  <a:pt x="1853817" y="5314809"/>
                  <a:pt x="1857412" y="5294883"/>
                  <a:pt x="1857100" y="5281083"/>
                </a:cubicBezTo>
                <a:cubicBezTo>
                  <a:pt x="1849204" y="5284899"/>
                  <a:pt x="1843418" y="5293033"/>
                  <a:pt x="1835403" y="5296849"/>
                </a:cubicBezTo>
                <a:cubicBezTo>
                  <a:pt x="1836109" y="5316197"/>
                  <a:pt x="1858467" y="5301936"/>
                  <a:pt x="1855184" y="5327184"/>
                </a:cubicBezTo>
                <a:cubicBezTo>
                  <a:pt x="1842207" y="5317431"/>
                  <a:pt x="1846311" y="5375252"/>
                  <a:pt x="1826847" y="5379259"/>
                </a:cubicBezTo>
                <a:cubicBezTo>
                  <a:pt x="1834899" y="5414296"/>
                  <a:pt x="1834271" y="5417574"/>
                  <a:pt x="1828681" y="5462902"/>
                </a:cubicBezTo>
                <a:cubicBezTo>
                  <a:pt x="1836228" y="5445173"/>
                  <a:pt x="1851942" y="5443785"/>
                  <a:pt x="1861557" y="5430099"/>
                </a:cubicBezTo>
                <a:cubicBezTo>
                  <a:pt x="1862025" y="5406279"/>
                  <a:pt x="1841698" y="5414296"/>
                  <a:pt x="1842129" y="5390517"/>
                </a:cubicBezTo>
                <a:cubicBezTo>
                  <a:pt x="1854441" y="5379182"/>
                  <a:pt x="1865074" y="5374249"/>
                  <a:pt x="1848892" y="5354282"/>
                </a:cubicBezTo>
                <a:cubicBezTo>
                  <a:pt x="1854950" y="5337475"/>
                  <a:pt x="1889623" y="5357288"/>
                  <a:pt x="1871250" y="5319977"/>
                </a:cubicBezTo>
                <a:cubicBezTo>
                  <a:pt x="1889073" y="5326257"/>
                  <a:pt x="1900682" y="5320054"/>
                  <a:pt x="1913425" y="5315890"/>
                </a:cubicBezTo>
                <a:cubicBezTo>
                  <a:pt x="1909986" y="5269133"/>
                  <a:pt x="1911122" y="5196897"/>
                  <a:pt x="1940321" y="5170957"/>
                </a:cubicBezTo>
                <a:cubicBezTo>
                  <a:pt x="1919211" y="5165793"/>
                  <a:pt x="1898027" y="5160702"/>
                  <a:pt x="1900333" y="5119615"/>
                </a:cubicBezTo>
                <a:cubicBezTo>
                  <a:pt x="1901659" y="5108859"/>
                  <a:pt x="1910219" y="5112983"/>
                  <a:pt x="1916396" y="5112408"/>
                </a:cubicBezTo>
                <a:cubicBezTo>
                  <a:pt x="1918940" y="5091130"/>
                  <a:pt x="1917024" y="5076788"/>
                  <a:pt x="1913035" y="5065497"/>
                </a:cubicBezTo>
                <a:cubicBezTo>
                  <a:pt x="1893570" y="5078139"/>
                  <a:pt x="1887784" y="5060718"/>
                  <a:pt x="1870860" y="5069427"/>
                </a:cubicBezTo>
                <a:cubicBezTo>
                  <a:pt x="1866013" y="5094173"/>
                  <a:pt x="1880475" y="5089317"/>
                  <a:pt x="1879888" y="5107705"/>
                </a:cubicBezTo>
                <a:cubicBezTo>
                  <a:pt x="1858389" y="5152726"/>
                  <a:pt x="1825008" y="5087621"/>
                  <a:pt x="1807731" y="5070778"/>
                </a:cubicBezTo>
                <a:cubicBezTo>
                  <a:pt x="1825164" y="5063182"/>
                  <a:pt x="1836421" y="5035429"/>
                  <a:pt x="1867105" y="5031884"/>
                </a:cubicBezTo>
                <a:cubicBezTo>
                  <a:pt x="1870195" y="4994455"/>
                  <a:pt x="1859837" y="5032500"/>
                  <a:pt x="1846545" y="5020052"/>
                </a:cubicBezTo>
                <a:cubicBezTo>
                  <a:pt x="1845724" y="4988098"/>
                  <a:pt x="1863317" y="4994265"/>
                  <a:pt x="1869374" y="4976455"/>
                </a:cubicBezTo>
                <a:cubicBezTo>
                  <a:pt x="1886651" y="4987131"/>
                  <a:pt x="1869099" y="4997155"/>
                  <a:pt x="1878325" y="5014617"/>
                </a:cubicBezTo>
                <a:cubicBezTo>
                  <a:pt x="1902168" y="4996653"/>
                  <a:pt x="1917216" y="4960729"/>
                  <a:pt x="1924607" y="4909270"/>
                </a:cubicBezTo>
                <a:cubicBezTo>
                  <a:pt x="1940674" y="4925421"/>
                  <a:pt x="1947433" y="4915437"/>
                  <a:pt x="1966429" y="4914551"/>
                </a:cubicBezTo>
                <a:cubicBezTo>
                  <a:pt x="1951499" y="4887761"/>
                  <a:pt x="1969909" y="4857694"/>
                  <a:pt x="1970533" y="4812980"/>
                </a:cubicBezTo>
                <a:cubicBezTo>
                  <a:pt x="1984490" y="4820499"/>
                  <a:pt x="1982028" y="4853145"/>
                  <a:pt x="2000400" y="4853801"/>
                </a:cubicBezTo>
                <a:cubicBezTo>
                  <a:pt x="1993165" y="4890384"/>
                  <a:pt x="2014587" y="4927193"/>
                  <a:pt x="1991840" y="4936137"/>
                </a:cubicBezTo>
                <a:cubicBezTo>
                  <a:pt x="1994770" y="4949010"/>
                  <a:pt x="2002354" y="4954829"/>
                  <a:pt x="2012006" y="4957338"/>
                </a:cubicBezTo>
                <a:cubicBezTo>
                  <a:pt x="2011616" y="4923300"/>
                  <a:pt x="2019865" y="4906802"/>
                  <a:pt x="2025454" y="4884755"/>
                </a:cubicBezTo>
                <a:cubicBezTo>
                  <a:pt x="2041832" y="4899133"/>
                  <a:pt x="2063135" y="4915474"/>
                  <a:pt x="2082562" y="4901367"/>
                </a:cubicBezTo>
                <a:cubicBezTo>
                  <a:pt x="2087725" y="4938371"/>
                  <a:pt x="2069155" y="4927193"/>
                  <a:pt x="2055317" y="4925729"/>
                </a:cubicBezTo>
                <a:cubicBezTo>
                  <a:pt x="2065404" y="4933167"/>
                  <a:pt x="2070210" y="4969786"/>
                  <a:pt x="2053442" y="4971789"/>
                </a:cubicBezTo>
                <a:cubicBezTo>
                  <a:pt x="2071109" y="4957027"/>
                  <a:pt x="2103865" y="5008793"/>
                  <a:pt x="2116845" y="4961308"/>
                </a:cubicBezTo>
                <a:cubicBezTo>
                  <a:pt x="2122472" y="4957605"/>
                  <a:pt x="2115942" y="5011533"/>
                  <a:pt x="2109417" y="5016041"/>
                </a:cubicBezTo>
                <a:cubicBezTo>
                  <a:pt x="2119931" y="5037433"/>
                  <a:pt x="2138891" y="5045915"/>
                  <a:pt x="2154957" y="5058751"/>
                </a:cubicBezTo>
                <a:cubicBezTo>
                  <a:pt x="2154136" y="5077136"/>
                  <a:pt x="2140179" y="5068735"/>
                  <a:pt x="2142995" y="5094444"/>
                </a:cubicBezTo>
                <a:cubicBezTo>
                  <a:pt x="2163866" y="5084537"/>
                  <a:pt x="2169887" y="5102615"/>
                  <a:pt x="2185210" y="5090474"/>
                </a:cubicBezTo>
                <a:cubicBezTo>
                  <a:pt x="2208352" y="5123775"/>
                  <a:pt x="2166916" y="5137846"/>
                  <a:pt x="2165783" y="5180787"/>
                </a:cubicBezTo>
                <a:cubicBezTo>
                  <a:pt x="2152413" y="5173195"/>
                  <a:pt x="2149836" y="5176740"/>
                  <a:pt x="2135214" y="5158392"/>
                </a:cubicBezTo>
                <a:cubicBezTo>
                  <a:pt x="2114810" y="5178666"/>
                  <a:pt x="2158396" y="5188727"/>
                  <a:pt x="2138575" y="5205185"/>
                </a:cubicBezTo>
                <a:cubicBezTo>
                  <a:pt x="2145966" y="5216905"/>
                  <a:pt x="2150225" y="5233440"/>
                  <a:pt x="2163596" y="5236139"/>
                </a:cubicBezTo>
                <a:cubicBezTo>
                  <a:pt x="2154173" y="5243694"/>
                  <a:pt x="2153628" y="5269173"/>
                  <a:pt x="2136387" y="5260578"/>
                </a:cubicBezTo>
                <a:cubicBezTo>
                  <a:pt x="2131853" y="5293341"/>
                  <a:pt x="2136117" y="5312769"/>
                  <a:pt x="2149758" y="5317970"/>
                </a:cubicBezTo>
                <a:cubicBezTo>
                  <a:pt x="2119266" y="5357713"/>
                  <a:pt x="2132596" y="5289949"/>
                  <a:pt x="2109417" y="5275689"/>
                </a:cubicBezTo>
                <a:cubicBezTo>
                  <a:pt x="2109339" y="5272411"/>
                  <a:pt x="2087799" y="5348576"/>
                  <a:pt x="2117313" y="5341676"/>
                </a:cubicBezTo>
                <a:cubicBezTo>
                  <a:pt x="2093741" y="5342526"/>
                  <a:pt x="2062277" y="5352469"/>
                  <a:pt x="2044528" y="5323137"/>
                </a:cubicBezTo>
                <a:cubicBezTo>
                  <a:pt x="2044528" y="5364690"/>
                  <a:pt x="2032295" y="5359757"/>
                  <a:pt x="2015720" y="5384503"/>
                </a:cubicBezTo>
                <a:cubicBezTo>
                  <a:pt x="2034954" y="5384847"/>
                  <a:pt x="2036362" y="5374325"/>
                  <a:pt x="2052309" y="5389206"/>
                </a:cubicBezTo>
                <a:cubicBezTo>
                  <a:pt x="2052699" y="5379955"/>
                  <a:pt x="2053089" y="5370663"/>
                  <a:pt x="2053442" y="5361376"/>
                </a:cubicBezTo>
                <a:cubicBezTo>
                  <a:pt x="2082952" y="5365766"/>
                  <a:pt x="2076973" y="5390169"/>
                  <a:pt x="2100504" y="5367385"/>
                </a:cubicBezTo>
                <a:cubicBezTo>
                  <a:pt x="2088935" y="5402888"/>
                  <a:pt x="2058407" y="5405624"/>
                  <a:pt x="2025807" y="5395025"/>
                </a:cubicBezTo>
                <a:cubicBezTo>
                  <a:pt x="2020726" y="5394754"/>
                  <a:pt x="2021350" y="5405972"/>
                  <a:pt x="2019865" y="5412831"/>
                </a:cubicBezTo>
                <a:cubicBezTo>
                  <a:pt x="2019631" y="5419116"/>
                  <a:pt x="2019397" y="5425206"/>
                  <a:pt x="2019122" y="5431373"/>
                </a:cubicBezTo>
                <a:cubicBezTo>
                  <a:pt x="2027448" y="5434918"/>
                  <a:pt x="2028503" y="5423782"/>
                  <a:pt x="2035188" y="5424089"/>
                </a:cubicBezTo>
                <a:cubicBezTo>
                  <a:pt x="2035110" y="5447330"/>
                  <a:pt x="2022561" y="5444979"/>
                  <a:pt x="2017989" y="5458932"/>
                </a:cubicBezTo>
                <a:cubicBezTo>
                  <a:pt x="2020373" y="5472732"/>
                  <a:pt x="2025261" y="5482485"/>
                  <a:pt x="2032607" y="5488652"/>
                </a:cubicBezTo>
                <a:cubicBezTo>
                  <a:pt x="2050044" y="5466063"/>
                  <a:pt x="2061649" y="5489963"/>
                  <a:pt x="2080724" y="5466836"/>
                </a:cubicBezTo>
                <a:cubicBezTo>
                  <a:pt x="2084360" y="5438273"/>
                  <a:pt x="2057000" y="5457006"/>
                  <a:pt x="2055670" y="5435922"/>
                </a:cubicBezTo>
                <a:cubicBezTo>
                  <a:pt x="2069196" y="5415838"/>
                  <a:pt x="2092920" y="5453615"/>
                  <a:pt x="2112819" y="5452421"/>
                </a:cubicBezTo>
                <a:cubicBezTo>
                  <a:pt x="2112192" y="5467799"/>
                  <a:pt x="2111568" y="5483063"/>
                  <a:pt x="2110981" y="5498522"/>
                </a:cubicBezTo>
                <a:cubicBezTo>
                  <a:pt x="2106914" y="5505806"/>
                  <a:pt x="2079082" y="5529513"/>
                  <a:pt x="2104218" y="5534790"/>
                </a:cubicBezTo>
                <a:cubicBezTo>
                  <a:pt x="2096047" y="5570830"/>
                  <a:pt x="2093548" y="5530860"/>
                  <a:pt x="2078105" y="5531552"/>
                </a:cubicBezTo>
                <a:cubicBezTo>
                  <a:pt x="2070994" y="5541613"/>
                  <a:pt x="2074552" y="5566169"/>
                  <a:pt x="2081508" y="5578309"/>
                </a:cubicBezTo>
                <a:cubicBezTo>
                  <a:pt x="2062236" y="5622059"/>
                  <a:pt x="2030108" y="5559192"/>
                  <a:pt x="2037063" y="5507810"/>
                </a:cubicBezTo>
                <a:cubicBezTo>
                  <a:pt x="2023812" y="5533098"/>
                  <a:pt x="2029131" y="5526619"/>
                  <a:pt x="2009777" y="5532208"/>
                </a:cubicBezTo>
                <a:cubicBezTo>
                  <a:pt x="2003174" y="5562470"/>
                  <a:pt x="2025454" y="5548512"/>
                  <a:pt x="2035188" y="5553988"/>
                </a:cubicBezTo>
                <a:cubicBezTo>
                  <a:pt x="2029714" y="5569329"/>
                  <a:pt x="2033391" y="5603521"/>
                  <a:pt x="2017636" y="5598009"/>
                </a:cubicBezTo>
                <a:cubicBezTo>
                  <a:pt x="2031749" y="5644762"/>
                  <a:pt x="2031942" y="5695488"/>
                  <a:pt x="2016893" y="5746409"/>
                </a:cubicBezTo>
                <a:cubicBezTo>
                  <a:pt x="2027448" y="5731335"/>
                  <a:pt x="2034642" y="5709405"/>
                  <a:pt x="2045234" y="5694218"/>
                </a:cubicBezTo>
                <a:cubicBezTo>
                  <a:pt x="2069430" y="5705933"/>
                  <a:pt x="2052346" y="5724476"/>
                  <a:pt x="2048205" y="5750379"/>
                </a:cubicBezTo>
                <a:cubicBezTo>
                  <a:pt x="2066262" y="5753734"/>
                  <a:pt x="2073612" y="5735463"/>
                  <a:pt x="2085923" y="5727252"/>
                </a:cubicBezTo>
                <a:cubicBezTo>
                  <a:pt x="2092337" y="5694489"/>
                  <a:pt x="2063800" y="5714954"/>
                  <a:pt x="2060948" y="5696261"/>
                </a:cubicBezTo>
                <a:cubicBezTo>
                  <a:pt x="2063254" y="5684311"/>
                  <a:pt x="2070760" y="5682887"/>
                  <a:pt x="2072557" y="5669856"/>
                </a:cubicBezTo>
                <a:cubicBezTo>
                  <a:pt x="2086083" y="5680879"/>
                  <a:pt x="2088271" y="5709252"/>
                  <a:pt x="2096441" y="5728563"/>
                </a:cubicBezTo>
                <a:cubicBezTo>
                  <a:pt x="2111683" y="5715609"/>
                  <a:pt x="2090811" y="5686084"/>
                  <a:pt x="2099412" y="5654668"/>
                </a:cubicBezTo>
                <a:cubicBezTo>
                  <a:pt x="2115750" y="5649853"/>
                  <a:pt x="2108400" y="5681268"/>
                  <a:pt x="2124741" y="5676489"/>
                </a:cubicBezTo>
                <a:cubicBezTo>
                  <a:pt x="2119189" y="5630153"/>
                  <a:pt x="2152257" y="5598316"/>
                  <a:pt x="2175907" y="5580854"/>
                </a:cubicBezTo>
                <a:cubicBezTo>
                  <a:pt x="2174499" y="5562777"/>
                  <a:pt x="2155934" y="5571025"/>
                  <a:pt x="2161757" y="5542001"/>
                </a:cubicBezTo>
                <a:cubicBezTo>
                  <a:pt x="2165705" y="5503455"/>
                  <a:pt x="2187201" y="5500679"/>
                  <a:pt x="2200924" y="5482023"/>
                </a:cubicBezTo>
                <a:cubicBezTo>
                  <a:pt x="2201236" y="5443283"/>
                  <a:pt x="2181065" y="5489963"/>
                  <a:pt x="2175554" y="5460243"/>
                </a:cubicBezTo>
                <a:cubicBezTo>
                  <a:pt x="2175517" y="5476281"/>
                  <a:pt x="2166604" y="5500100"/>
                  <a:pt x="2142683" y="5493237"/>
                </a:cubicBezTo>
                <a:cubicBezTo>
                  <a:pt x="2171918" y="5462825"/>
                  <a:pt x="2193028" y="5415955"/>
                  <a:pt x="2215853" y="5372630"/>
                </a:cubicBezTo>
                <a:cubicBezTo>
                  <a:pt x="2214877" y="5327876"/>
                  <a:pt x="2189782" y="5320131"/>
                  <a:pt x="2160194" y="5319244"/>
                </a:cubicBezTo>
                <a:cubicBezTo>
                  <a:pt x="2154641" y="5316238"/>
                  <a:pt x="2157415" y="5300394"/>
                  <a:pt x="2150459" y="5299431"/>
                </a:cubicBezTo>
                <a:cubicBezTo>
                  <a:pt x="2153431" y="5279157"/>
                  <a:pt x="2179502" y="5294110"/>
                  <a:pt x="2176256" y="5311997"/>
                </a:cubicBezTo>
                <a:cubicBezTo>
                  <a:pt x="2184582" y="5276150"/>
                  <a:pt x="2200456" y="5271217"/>
                  <a:pt x="2214721" y="5270367"/>
                </a:cubicBezTo>
                <a:cubicBezTo>
                  <a:pt x="2212845" y="5258765"/>
                  <a:pt x="2208778" y="5250631"/>
                  <a:pt x="2199750" y="5249939"/>
                </a:cubicBezTo>
                <a:cubicBezTo>
                  <a:pt x="2203895" y="5241805"/>
                  <a:pt x="2209874" y="5237102"/>
                  <a:pt x="2216206" y="5233517"/>
                </a:cubicBezTo>
                <a:cubicBezTo>
                  <a:pt x="2230475" y="5244427"/>
                  <a:pt x="2207609" y="5257182"/>
                  <a:pt x="2219920" y="5271136"/>
                </a:cubicBezTo>
                <a:cubicBezTo>
                  <a:pt x="2247440" y="5232092"/>
                  <a:pt x="2272063" y="5261925"/>
                  <a:pt x="2303572" y="5281544"/>
                </a:cubicBezTo>
                <a:cubicBezTo>
                  <a:pt x="2293132" y="5260460"/>
                  <a:pt x="2303687" y="5231052"/>
                  <a:pt x="2316273" y="5227503"/>
                </a:cubicBezTo>
                <a:cubicBezTo>
                  <a:pt x="2345783" y="5225613"/>
                  <a:pt x="2368847" y="5306833"/>
                  <a:pt x="2379012" y="5235366"/>
                </a:cubicBezTo>
                <a:cubicBezTo>
                  <a:pt x="2366659" y="5196323"/>
                  <a:pt x="2285199" y="5217560"/>
                  <a:pt x="2303219" y="5160937"/>
                </a:cubicBezTo>
                <a:cubicBezTo>
                  <a:pt x="2294736" y="5145325"/>
                  <a:pt x="2264245" y="5172847"/>
                  <a:pt x="2257289" y="5127248"/>
                </a:cubicBezTo>
                <a:cubicBezTo>
                  <a:pt x="2260104" y="5109745"/>
                  <a:pt x="2277771" y="5122505"/>
                  <a:pt x="2274410" y="5092400"/>
                </a:cubicBezTo>
                <a:cubicBezTo>
                  <a:pt x="2294580" y="5096217"/>
                  <a:pt x="2297277" y="5126669"/>
                  <a:pt x="2320340" y="5125896"/>
                </a:cubicBezTo>
                <a:cubicBezTo>
                  <a:pt x="2303687" y="5101651"/>
                  <a:pt x="2315337" y="5060483"/>
                  <a:pt x="2343481" y="5073243"/>
                </a:cubicBezTo>
                <a:cubicBezTo>
                  <a:pt x="2340038" y="5064222"/>
                  <a:pt x="2334646" y="5058096"/>
                  <a:pt x="2328547" y="5052891"/>
                </a:cubicBezTo>
                <a:cubicBezTo>
                  <a:pt x="2338635" y="5036664"/>
                  <a:pt x="2344417" y="5011877"/>
                  <a:pt x="2356966" y="5000777"/>
                </a:cubicBezTo>
                <a:cubicBezTo>
                  <a:pt x="2378737" y="5027874"/>
                  <a:pt x="2399104" y="5057476"/>
                  <a:pt x="2405161" y="5108899"/>
                </a:cubicBezTo>
                <a:cubicBezTo>
                  <a:pt x="2414817" y="5108669"/>
                  <a:pt x="2409577" y="5078022"/>
                  <a:pt x="2417046" y="5073206"/>
                </a:cubicBezTo>
                <a:cubicBezTo>
                  <a:pt x="2460940" y="5069580"/>
                  <a:pt x="2453434" y="5144592"/>
                  <a:pt x="2487249" y="5156235"/>
                </a:cubicBezTo>
                <a:cubicBezTo>
                  <a:pt x="2485997" y="5167028"/>
                  <a:pt x="2477437" y="5162863"/>
                  <a:pt x="2471220" y="5163479"/>
                </a:cubicBezTo>
                <a:cubicBezTo>
                  <a:pt x="2488965" y="5198439"/>
                  <a:pt x="2503976" y="5254601"/>
                  <a:pt x="2492486" y="5286748"/>
                </a:cubicBezTo>
                <a:cubicBezTo>
                  <a:pt x="2518048" y="5292301"/>
                  <a:pt x="2500615" y="5210195"/>
                  <a:pt x="2526843" y="5216864"/>
                </a:cubicBezTo>
                <a:cubicBezTo>
                  <a:pt x="2525751" y="5204222"/>
                  <a:pt x="2514022" y="5207690"/>
                  <a:pt x="2506283" y="5204995"/>
                </a:cubicBezTo>
                <a:cubicBezTo>
                  <a:pt x="2504797" y="5172074"/>
                  <a:pt x="2512578" y="5158007"/>
                  <a:pt x="2524187" y="5151646"/>
                </a:cubicBezTo>
                <a:cubicBezTo>
                  <a:pt x="2523092" y="5138963"/>
                  <a:pt x="2511404" y="5142241"/>
                  <a:pt x="2503623" y="5139736"/>
                </a:cubicBezTo>
                <a:cubicBezTo>
                  <a:pt x="2523871" y="5090587"/>
                  <a:pt x="2518713" y="5132334"/>
                  <a:pt x="2511794" y="5066651"/>
                </a:cubicBezTo>
                <a:cubicBezTo>
                  <a:pt x="2526338" y="5056169"/>
                  <a:pt x="2544628" y="5053393"/>
                  <a:pt x="2540603" y="5005285"/>
                </a:cubicBezTo>
                <a:cubicBezTo>
                  <a:pt x="2568631" y="4983586"/>
                  <a:pt x="2586220" y="5001970"/>
                  <a:pt x="2619756" y="4996770"/>
                </a:cubicBezTo>
                <a:cubicBezTo>
                  <a:pt x="2623002" y="5023325"/>
                  <a:pt x="2611471" y="5019663"/>
                  <a:pt x="2612681" y="5042175"/>
                </a:cubicBezTo>
                <a:cubicBezTo>
                  <a:pt x="2638285" y="5029108"/>
                  <a:pt x="2620971" y="4987633"/>
                  <a:pt x="2642155" y="4962348"/>
                </a:cubicBezTo>
                <a:cubicBezTo>
                  <a:pt x="2651770" y="4964966"/>
                  <a:pt x="2644108" y="4994031"/>
                  <a:pt x="2651105" y="5000623"/>
                </a:cubicBezTo>
                <a:cubicBezTo>
                  <a:pt x="2659198" y="4993763"/>
                  <a:pt x="2663265" y="4978766"/>
                  <a:pt x="2663421" y="4955792"/>
                </a:cubicBezTo>
                <a:cubicBezTo>
                  <a:pt x="2674128" y="4959572"/>
                  <a:pt x="2663183" y="4996499"/>
                  <a:pt x="2672018" y="5003282"/>
                </a:cubicBezTo>
                <a:cubicBezTo>
                  <a:pt x="2692463" y="4999583"/>
                  <a:pt x="2690625" y="5005556"/>
                  <a:pt x="2703761" y="4998041"/>
                </a:cubicBezTo>
                <a:cubicBezTo>
                  <a:pt x="2736632" y="5035777"/>
                  <a:pt x="2747421" y="5125127"/>
                  <a:pt x="2753794" y="5189767"/>
                </a:cubicBezTo>
                <a:cubicBezTo>
                  <a:pt x="2766065" y="5188532"/>
                  <a:pt x="2779201" y="5169763"/>
                  <a:pt x="2773960" y="5210851"/>
                </a:cubicBezTo>
                <a:cubicBezTo>
                  <a:pt x="2787523" y="5210968"/>
                  <a:pt x="2815240" y="5223918"/>
                  <a:pt x="2800857" y="5195626"/>
                </a:cubicBezTo>
                <a:cubicBezTo>
                  <a:pt x="2818134" y="5206148"/>
                  <a:pt x="2800623" y="5216439"/>
                  <a:pt x="2809844" y="5233901"/>
                </a:cubicBezTo>
                <a:cubicBezTo>
                  <a:pt x="2820518" y="5222263"/>
                  <a:pt x="2821609" y="5191272"/>
                  <a:pt x="2837832" y="5190965"/>
                </a:cubicBezTo>
                <a:cubicBezTo>
                  <a:pt x="2850615" y="5193546"/>
                  <a:pt x="2837754" y="5221684"/>
                  <a:pt x="2831541" y="5218022"/>
                </a:cubicBezTo>
                <a:cubicBezTo>
                  <a:pt x="2841390" y="5227390"/>
                  <a:pt x="2851436" y="5229199"/>
                  <a:pt x="2873362" y="5223262"/>
                </a:cubicBezTo>
                <a:cubicBezTo>
                  <a:pt x="2852023" y="5242998"/>
                  <a:pt x="2877154" y="5247778"/>
                  <a:pt x="2883802" y="5224650"/>
                </a:cubicBezTo>
                <a:cubicBezTo>
                  <a:pt x="2889745" y="5235868"/>
                  <a:pt x="2892203" y="5252096"/>
                  <a:pt x="2909168" y="5246390"/>
                </a:cubicBezTo>
                <a:cubicBezTo>
                  <a:pt x="2898498" y="5274377"/>
                  <a:pt x="2888571" y="5251015"/>
                  <a:pt x="2866993" y="5250323"/>
                </a:cubicBezTo>
                <a:cubicBezTo>
                  <a:pt x="2878484" y="5272836"/>
                  <a:pt x="2859373" y="5277036"/>
                  <a:pt x="2849794" y="5285247"/>
                </a:cubicBezTo>
                <a:cubicBezTo>
                  <a:pt x="2847332" y="5306448"/>
                  <a:pt x="2864453" y="5297428"/>
                  <a:pt x="2864375" y="5314926"/>
                </a:cubicBezTo>
                <a:cubicBezTo>
                  <a:pt x="2876100" y="5270059"/>
                  <a:pt x="2876645" y="5325027"/>
                  <a:pt x="2891579" y="5290488"/>
                </a:cubicBezTo>
                <a:cubicBezTo>
                  <a:pt x="2896233" y="5332312"/>
                  <a:pt x="2902680" y="5299969"/>
                  <a:pt x="2910305" y="5348462"/>
                </a:cubicBezTo>
                <a:cubicBezTo>
                  <a:pt x="2908975" y="5355860"/>
                  <a:pt x="2904674" y="5357058"/>
                  <a:pt x="2904321" y="5366309"/>
                </a:cubicBezTo>
                <a:cubicBezTo>
                  <a:pt x="2879580" y="5323829"/>
                  <a:pt x="2851945" y="5331692"/>
                  <a:pt x="2827396" y="5319552"/>
                </a:cubicBezTo>
                <a:cubicBezTo>
                  <a:pt x="2828102" y="5327184"/>
                  <a:pt x="2832320" y="5329418"/>
                  <a:pt x="2831889" y="5338669"/>
                </a:cubicBezTo>
                <a:cubicBezTo>
                  <a:pt x="2798940" y="5342331"/>
                  <a:pt x="2791475" y="5309609"/>
                  <a:pt x="2760204" y="5292491"/>
                </a:cubicBezTo>
                <a:cubicBezTo>
                  <a:pt x="2758797" y="5322830"/>
                  <a:pt x="2743904" y="5325913"/>
                  <a:pt x="2727366" y="5325565"/>
                </a:cubicBezTo>
                <a:cubicBezTo>
                  <a:pt x="2719667" y="5354553"/>
                  <a:pt x="2743982" y="5334622"/>
                  <a:pt x="2736320" y="5363763"/>
                </a:cubicBezTo>
                <a:cubicBezTo>
                  <a:pt x="2752777" y="5371319"/>
                  <a:pt x="2753244" y="5348422"/>
                  <a:pt x="2762429" y="5366964"/>
                </a:cubicBezTo>
                <a:cubicBezTo>
                  <a:pt x="2755239" y="5391091"/>
                  <a:pt x="2735147" y="5363456"/>
                  <a:pt x="2725884" y="5362416"/>
                </a:cubicBezTo>
                <a:cubicBezTo>
                  <a:pt x="2725843" y="5375519"/>
                  <a:pt x="2725651" y="5388586"/>
                  <a:pt x="2719511" y="5389396"/>
                </a:cubicBezTo>
                <a:cubicBezTo>
                  <a:pt x="2744409" y="5385272"/>
                  <a:pt x="2750589" y="5447755"/>
                  <a:pt x="2745973" y="5513362"/>
                </a:cubicBezTo>
                <a:cubicBezTo>
                  <a:pt x="2761374" y="5525000"/>
                  <a:pt x="2768609" y="5542770"/>
                  <a:pt x="2759462" y="5570600"/>
                </a:cubicBezTo>
                <a:cubicBezTo>
                  <a:pt x="2779554" y="5580583"/>
                  <a:pt x="2786198" y="5583473"/>
                  <a:pt x="2801673" y="5566707"/>
                </a:cubicBezTo>
                <a:cubicBezTo>
                  <a:pt x="2808358" y="5602671"/>
                  <a:pt x="2862106" y="5588948"/>
                  <a:pt x="2839711" y="5664227"/>
                </a:cubicBezTo>
                <a:cubicBezTo>
                  <a:pt x="2845457" y="5675716"/>
                  <a:pt x="2857768" y="5676950"/>
                  <a:pt x="2870707" y="5677411"/>
                </a:cubicBezTo>
                <a:cubicBezTo>
                  <a:pt x="2870317" y="5666465"/>
                  <a:pt x="2861482" y="5668355"/>
                  <a:pt x="2855421" y="5666234"/>
                </a:cubicBezTo>
                <a:cubicBezTo>
                  <a:pt x="2855265" y="5645842"/>
                  <a:pt x="2860854" y="5637400"/>
                  <a:pt x="2872193" y="5640602"/>
                </a:cubicBezTo>
                <a:cubicBezTo>
                  <a:pt x="2870079" y="5614969"/>
                  <a:pt x="2845965" y="5622986"/>
                  <a:pt x="2847919" y="5591032"/>
                </a:cubicBezTo>
                <a:cubicBezTo>
                  <a:pt x="2862459" y="5573182"/>
                  <a:pt x="2904789" y="5554684"/>
                  <a:pt x="2911437" y="5580353"/>
                </a:cubicBezTo>
                <a:cubicBezTo>
                  <a:pt x="2918122" y="5554757"/>
                  <a:pt x="2926954" y="5548783"/>
                  <a:pt x="2943488" y="5566051"/>
                </a:cubicBezTo>
                <a:cubicBezTo>
                  <a:pt x="2943919" y="5550212"/>
                  <a:pt x="2948334" y="5542539"/>
                  <a:pt x="2955098" y="5539609"/>
                </a:cubicBezTo>
                <a:cubicBezTo>
                  <a:pt x="2948179" y="5504920"/>
                  <a:pt x="2946381" y="5560038"/>
                  <a:pt x="2933754" y="5546238"/>
                </a:cubicBezTo>
                <a:cubicBezTo>
                  <a:pt x="2927541" y="5535987"/>
                  <a:pt x="2948412" y="5496746"/>
                  <a:pt x="2967019" y="5504070"/>
                </a:cubicBezTo>
                <a:cubicBezTo>
                  <a:pt x="2963305" y="5495204"/>
                  <a:pt x="2962250" y="5482444"/>
                  <a:pt x="2963305" y="5466411"/>
                </a:cubicBezTo>
                <a:cubicBezTo>
                  <a:pt x="2993328" y="5483913"/>
                  <a:pt x="3011541" y="5427711"/>
                  <a:pt x="3048832" y="5430872"/>
                </a:cubicBezTo>
                <a:cubicBezTo>
                  <a:pt x="3066265" y="5436885"/>
                  <a:pt x="3033472" y="5464792"/>
                  <a:pt x="3058135" y="5459782"/>
                </a:cubicBezTo>
                <a:cubicBezTo>
                  <a:pt x="3069864" y="5452073"/>
                  <a:pt x="3056535" y="5415417"/>
                  <a:pt x="3096247" y="5427480"/>
                </a:cubicBezTo>
                <a:cubicBezTo>
                  <a:pt x="3094138" y="5393289"/>
                  <a:pt x="3108912" y="5393483"/>
                  <a:pt x="3109265" y="5364265"/>
                </a:cubicBezTo>
                <a:cubicBezTo>
                  <a:pt x="3124235" y="5367272"/>
                  <a:pt x="3133653" y="5378797"/>
                  <a:pt x="3128302" y="5413025"/>
                </a:cubicBezTo>
                <a:cubicBezTo>
                  <a:pt x="3142723" y="5426246"/>
                  <a:pt x="3159298" y="5418112"/>
                  <a:pt x="3161173" y="5379991"/>
                </a:cubicBezTo>
                <a:cubicBezTo>
                  <a:pt x="3147647" y="5379145"/>
                  <a:pt x="3154098" y="5418962"/>
                  <a:pt x="3133969" y="5404470"/>
                </a:cubicBezTo>
                <a:cubicBezTo>
                  <a:pt x="3132406" y="5373977"/>
                  <a:pt x="3165240" y="5362493"/>
                  <a:pt x="3171650" y="5381343"/>
                </a:cubicBezTo>
                <a:cubicBezTo>
                  <a:pt x="3169968" y="5399958"/>
                  <a:pt x="3180170" y="5359870"/>
                  <a:pt x="3157070" y="5351659"/>
                </a:cubicBezTo>
                <a:cubicBezTo>
                  <a:pt x="3185057" y="5294267"/>
                  <a:pt x="3241382" y="5356556"/>
                  <a:pt x="3254871" y="5271253"/>
                </a:cubicBezTo>
                <a:cubicBezTo>
                  <a:pt x="3267650" y="5308180"/>
                  <a:pt x="3269567" y="5282163"/>
                  <a:pt x="3285477" y="5293689"/>
                </a:cubicBezTo>
                <a:cubicBezTo>
                  <a:pt x="3282818" y="5301629"/>
                  <a:pt x="3280237" y="5309722"/>
                  <a:pt x="3274294" y="5310880"/>
                </a:cubicBezTo>
                <a:cubicBezTo>
                  <a:pt x="3286725" y="5323983"/>
                  <a:pt x="3313424" y="5311612"/>
                  <a:pt x="3341880" y="5328572"/>
                </a:cubicBezTo>
                <a:cubicBezTo>
                  <a:pt x="3341371" y="5340830"/>
                  <a:pt x="3340903" y="5353165"/>
                  <a:pt x="3340394" y="5365499"/>
                </a:cubicBezTo>
                <a:cubicBezTo>
                  <a:pt x="3329059" y="5368389"/>
                  <a:pt x="3330935" y="5351081"/>
                  <a:pt x="3331013" y="5336472"/>
                </a:cubicBezTo>
                <a:cubicBezTo>
                  <a:pt x="3317528" y="5329997"/>
                  <a:pt x="3311040" y="5387777"/>
                  <a:pt x="3298884" y="5351004"/>
                </a:cubicBezTo>
                <a:cubicBezTo>
                  <a:pt x="3300329" y="5353780"/>
                  <a:pt x="3302048" y="5425744"/>
                  <a:pt x="3295950" y="5424781"/>
                </a:cubicBezTo>
                <a:cubicBezTo>
                  <a:pt x="3278439" y="5452575"/>
                  <a:pt x="3223050" y="5386891"/>
                  <a:pt x="3202609" y="5394487"/>
                </a:cubicBezTo>
                <a:cubicBezTo>
                  <a:pt x="3226452" y="5424898"/>
                  <a:pt x="3271676" y="5466220"/>
                  <a:pt x="3310141" y="5463829"/>
                </a:cubicBezTo>
                <a:cubicBezTo>
                  <a:pt x="3316707" y="5470842"/>
                  <a:pt x="3303103" y="5493662"/>
                  <a:pt x="3303415" y="5499947"/>
                </a:cubicBezTo>
                <a:cubicBezTo>
                  <a:pt x="3302011" y="5512395"/>
                  <a:pt x="3333204" y="5515672"/>
                  <a:pt x="3312759" y="5529047"/>
                </a:cubicBezTo>
                <a:cubicBezTo>
                  <a:pt x="3316083" y="5556570"/>
                  <a:pt x="3329843" y="5525543"/>
                  <a:pt x="3338872" y="5532208"/>
                </a:cubicBezTo>
                <a:cubicBezTo>
                  <a:pt x="3324993" y="5564396"/>
                  <a:pt x="3291575" y="5561968"/>
                  <a:pt x="3294075" y="5600781"/>
                </a:cubicBezTo>
                <a:cubicBezTo>
                  <a:pt x="3272575" y="5590259"/>
                  <a:pt x="3268705" y="5615697"/>
                  <a:pt x="3251506" y="5613965"/>
                </a:cubicBezTo>
                <a:cubicBezTo>
                  <a:pt x="3241813" y="5571296"/>
                  <a:pt x="3307248" y="5576654"/>
                  <a:pt x="3302323" y="5527700"/>
                </a:cubicBezTo>
                <a:cubicBezTo>
                  <a:pt x="3287587" y="5524385"/>
                  <a:pt x="3289072" y="5553874"/>
                  <a:pt x="3275037" y="5552021"/>
                </a:cubicBezTo>
                <a:cubicBezTo>
                  <a:pt x="3263899" y="5538375"/>
                  <a:pt x="3287820" y="5512087"/>
                  <a:pt x="3288132" y="5488769"/>
                </a:cubicBezTo>
                <a:cubicBezTo>
                  <a:pt x="3264211" y="5500060"/>
                  <a:pt x="3253148" y="5537375"/>
                  <a:pt x="3242556" y="5575804"/>
                </a:cubicBezTo>
                <a:cubicBezTo>
                  <a:pt x="3230634" y="5562312"/>
                  <a:pt x="3232743" y="5575727"/>
                  <a:pt x="3216796" y="5563279"/>
                </a:cubicBezTo>
                <a:cubicBezTo>
                  <a:pt x="3224458" y="5578042"/>
                  <a:pt x="3220978" y="5605293"/>
                  <a:pt x="3204797" y="5598818"/>
                </a:cubicBezTo>
                <a:cubicBezTo>
                  <a:pt x="3213628" y="5605601"/>
                  <a:pt x="3202646" y="5642528"/>
                  <a:pt x="3213472" y="5646303"/>
                </a:cubicBezTo>
                <a:cubicBezTo>
                  <a:pt x="3198584" y="5635320"/>
                  <a:pt x="3203779" y="5708904"/>
                  <a:pt x="3189161" y="5726710"/>
                </a:cubicBezTo>
                <a:cubicBezTo>
                  <a:pt x="3164887" y="5689710"/>
                  <a:pt x="3148706" y="5700810"/>
                  <a:pt x="3121617" y="5708940"/>
                </a:cubicBezTo>
                <a:cubicBezTo>
                  <a:pt x="3109654" y="5685545"/>
                  <a:pt x="3130058" y="5692789"/>
                  <a:pt x="3128692" y="5663498"/>
                </a:cubicBezTo>
                <a:cubicBezTo>
                  <a:pt x="3118334" y="5675521"/>
                  <a:pt x="3104689" y="5681187"/>
                  <a:pt x="3105592" y="5716151"/>
                </a:cubicBezTo>
                <a:cubicBezTo>
                  <a:pt x="3123767" y="5740396"/>
                  <a:pt x="3150815" y="5776939"/>
                  <a:pt x="3171650" y="5770925"/>
                </a:cubicBezTo>
                <a:cubicBezTo>
                  <a:pt x="3170046" y="5790928"/>
                  <a:pt x="3157615" y="5789079"/>
                  <a:pt x="3144754" y="5786032"/>
                </a:cubicBezTo>
                <a:cubicBezTo>
                  <a:pt x="3156758" y="5813170"/>
                  <a:pt x="3184040" y="5786768"/>
                  <a:pt x="3182788" y="5753734"/>
                </a:cubicBezTo>
                <a:cubicBezTo>
                  <a:pt x="3206126" y="5782025"/>
                  <a:pt x="3217342" y="5763406"/>
                  <a:pt x="3239585" y="5779444"/>
                </a:cubicBezTo>
                <a:cubicBezTo>
                  <a:pt x="3233917" y="5805691"/>
                  <a:pt x="3231336" y="5788808"/>
                  <a:pt x="3218282" y="5786032"/>
                </a:cubicBezTo>
                <a:cubicBezTo>
                  <a:pt x="3219066" y="5805112"/>
                  <a:pt x="3231730" y="5805885"/>
                  <a:pt x="3232510" y="5824966"/>
                </a:cubicBezTo>
                <a:cubicBezTo>
                  <a:pt x="3240093" y="5812939"/>
                  <a:pt x="3245568" y="5780791"/>
                  <a:pt x="3239937" y="5770269"/>
                </a:cubicBezTo>
                <a:cubicBezTo>
                  <a:pt x="3243454" y="5770694"/>
                  <a:pt x="3246934" y="5771115"/>
                  <a:pt x="3250451" y="5771504"/>
                </a:cubicBezTo>
                <a:cubicBezTo>
                  <a:pt x="3266830" y="5770731"/>
                  <a:pt x="3236027" y="5796404"/>
                  <a:pt x="3254518" y="5799831"/>
                </a:cubicBezTo>
                <a:cubicBezTo>
                  <a:pt x="3257136" y="5818066"/>
                  <a:pt x="3256513" y="5778747"/>
                  <a:pt x="3266399" y="5764256"/>
                </a:cubicBezTo>
                <a:cubicBezTo>
                  <a:pt x="3278402" y="5781600"/>
                  <a:pt x="3295014" y="5819183"/>
                  <a:pt x="3313461" y="5770116"/>
                </a:cubicBezTo>
                <a:cubicBezTo>
                  <a:pt x="3298412" y="5767222"/>
                  <a:pt x="3279063" y="5770961"/>
                  <a:pt x="3272029" y="5755737"/>
                </a:cubicBezTo>
                <a:cubicBezTo>
                  <a:pt x="3299545" y="5760055"/>
                  <a:pt x="3332342" y="5703469"/>
                  <a:pt x="3357868" y="5710830"/>
                </a:cubicBezTo>
                <a:cubicBezTo>
                  <a:pt x="3351261" y="5730607"/>
                  <a:pt x="3336171" y="5733112"/>
                  <a:pt x="3329917" y="5753694"/>
                </a:cubicBezTo>
                <a:cubicBezTo>
                  <a:pt x="3342233" y="5799524"/>
                  <a:pt x="3390157" y="5779403"/>
                  <a:pt x="3422129" y="5811551"/>
                </a:cubicBezTo>
                <a:cubicBezTo>
                  <a:pt x="3417714" y="5819414"/>
                  <a:pt x="3415719" y="5831902"/>
                  <a:pt x="3415407" y="5847940"/>
                </a:cubicBezTo>
                <a:cubicBezTo>
                  <a:pt x="3440030" y="5854993"/>
                  <a:pt x="3440617" y="5859117"/>
                  <a:pt x="3462428" y="5853949"/>
                </a:cubicBezTo>
                <a:cubicBezTo>
                  <a:pt x="3457660" y="5877348"/>
                  <a:pt x="3436866" y="5868368"/>
                  <a:pt x="3434441" y="5896659"/>
                </a:cubicBezTo>
                <a:cubicBezTo>
                  <a:pt x="3450273" y="5894349"/>
                  <a:pt x="3480173" y="5853140"/>
                  <a:pt x="3487092" y="5894037"/>
                </a:cubicBezTo>
                <a:cubicBezTo>
                  <a:pt x="3482521" y="5921139"/>
                  <a:pt x="3476266" y="5883940"/>
                  <a:pt x="3466179" y="5891378"/>
                </a:cubicBezTo>
                <a:cubicBezTo>
                  <a:pt x="3481154" y="5933935"/>
                  <a:pt x="3485845" y="5930697"/>
                  <a:pt x="3506483" y="5933704"/>
                </a:cubicBezTo>
                <a:cubicBezTo>
                  <a:pt x="3484630" y="5912155"/>
                  <a:pt x="3499367" y="5899087"/>
                  <a:pt x="3509138" y="5869060"/>
                </a:cubicBezTo>
                <a:cubicBezTo>
                  <a:pt x="3525442" y="5864168"/>
                  <a:pt x="3518129" y="5895696"/>
                  <a:pt x="3534507" y="5890763"/>
                </a:cubicBezTo>
                <a:cubicBezTo>
                  <a:pt x="3547644" y="5860926"/>
                  <a:pt x="3577975" y="5866094"/>
                  <a:pt x="3589387" y="5832752"/>
                </a:cubicBezTo>
                <a:cubicBezTo>
                  <a:pt x="3551436" y="5867713"/>
                  <a:pt x="3485102" y="5866555"/>
                  <a:pt x="3442964" y="5814327"/>
                </a:cubicBezTo>
                <a:cubicBezTo>
                  <a:pt x="3454923" y="5822344"/>
                  <a:pt x="3488188" y="5804420"/>
                  <a:pt x="3515864" y="5832789"/>
                </a:cubicBezTo>
                <a:cubicBezTo>
                  <a:pt x="3515236" y="5808273"/>
                  <a:pt x="3536387" y="5828009"/>
                  <a:pt x="3532944" y="5797946"/>
                </a:cubicBezTo>
                <a:cubicBezTo>
                  <a:pt x="3583215" y="5812283"/>
                  <a:pt x="3615110" y="5793818"/>
                  <a:pt x="3642002" y="5830093"/>
                </a:cubicBezTo>
                <a:cubicBezTo>
                  <a:pt x="3648219" y="5829438"/>
                  <a:pt x="3647083" y="5813902"/>
                  <a:pt x="3648375" y="5803109"/>
                </a:cubicBezTo>
                <a:cubicBezTo>
                  <a:pt x="3672021" y="5832752"/>
                  <a:pt x="3692347" y="5794939"/>
                  <a:pt x="3709940" y="5838689"/>
                </a:cubicBezTo>
                <a:cubicBezTo>
                  <a:pt x="3716194" y="5874807"/>
                  <a:pt x="3686524" y="5837568"/>
                  <a:pt x="3692856" y="5873649"/>
                </a:cubicBezTo>
                <a:cubicBezTo>
                  <a:pt x="3705365" y="5900208"/>
                  <a:pt x="3709001" y="5864398"/>
                  <a:pt x="3724517" y="5868405"/>
                </a:cubicBezTo>
                <a:cubicBezTo>
                  <a:pt x="3739529" y="5878121"/>
                  <a:pt x="3716740" y="5890763"/>
                  <a:pt x="3722683" y="5914546"/>
                </a:cubicBezTo>
                <a:cubicBezTo>
                  <a:pt x="3744219" y="5928730"/>
                  <a:pt x="3752546" y="5916780"/>
                  <a:pt x="3765600" y="5892111"/>
                </a:cubicBezTo>
                <a:cubicBezTo>
                  <a:pt x="3826266" y="5920673"/>
                  <a:pt x="3844873" y="5945152"/>
                  <a:pt x="3813368" y="6009408"/>
                </a:cubicBezTo>
                <a:cubicBezTo>
                  <a:pt x="3796169" y="6003973"/>
                  <a:pt x="3791790" y="5978761"/>
                  <a:pt x="3783895" y="5959336"/>
                </a:cubicBezTo>
                <a:cubicBezTo>
                  <a:pt x="3789406" y="5932894"/>
                  <a:pt x="3800466" y="5966928"/>
                  <a:pt x="3810007" y="5962533"/>
                </a:cubicBezTo>
                <a:cubicBezTo>
                  <a:pt x="3802657" y="5933085"/>
                  <a:pt x="3794290" y="5945537"/>
                  <a:pt x="3784986" y="5931543"/>
                </a:cubicBezTo>
                <a:cubicBezTo>
                  <a:pt x="3782684" y="5944687"/>
                  <a:pt x="3778888" y="5950393"/>
                  <a:pt x="3762982" y="5956678"/>
                </a:cubicBezTo>
                <a:cubicBezTo>
                  <a:pt x="3764077" y="5969397"/>
                  <a:pt x="3775724" y="5965929"/>
                  <a:pt x="3783505" y="5968587"/>
                </a:cubicBezTo>
                <a:cubicBezTo>
                  <a:pt x="3782253" y="5979150"/>
                  <a:pt x="3784092" y="5985046"/>
                  <a:pt x="3787998" y="5987628"/>
                </a:cubicBezTo>
                <a:cubicBezTo>
                  <a:pt x="3779319" y="6012261"/>
                  <a:pt x="3754577" y="6007979"/>
                  <a:pt x="3751803" y="5973828"/>
                </a:cubicBezTo>
                <a:cubicBezTo>
                  <a:pt x="3746956" y="5999384"/>
                  <a:pt x="3712948" y="5994835"/>
                  <a:pt x="3715608" y="5960028"/>
                </a:cubicBezTo>
                <a:cubicBezTo>
                  <a:pt x="3705246" y="6004280"/>
                  <a:pt x="3684493" y="6011140"/>
                  <a:pt x="3661819" y="5990363"/>
                </a:cubicBezTo>
                <a:cubicBezTo>
                  <a:pt x="3664671" y="5972905"/>
                  <a:pt x="3682420" y="5985548"/>
                  <a:pt x="3679059" y="5955403"/>
                </a:cubicBezTo>
                <a:cubicBezTo>
                  <a:pt x="3651149" y="5932393"/>
                  <a:pt x="3626990" y="5948851"/>
                  <a:pt x="3605064" y="5964694"/>
                </a:cubicBezTo>
                <a:cubicBezTo>
                  <a:pt x="3611671" y="6089081"/>
                  <a:pt x="3477555" y="6051806"/>
                  <a:pt x="3427682" y="6062870"/>
                </a:cubicBezTo>
                <a:cubicBezTo>
                  <a:pt x="3434830" y="6080793"/>
                  <a:pt x="3448590" y="6088620"/>
                  <a:pt x="3452029" y="6112286"/>
                </a:cubicBezTo>
                <a:cubicBezTo>
                  <a:pt x="3430493" y="6078980"/>
                  <a:pt x="3416306" y="6072777"/>
                  <a:pt x="3385503" y="6066840"/>
                </a:cubicBezTo>
                <a:cubicBezTo>
                  <a:pt x="3384994" y="6079175"/>
                  <a:pt x="3384526" y="6091550"/>
                  <a:pt x="3384017" y="6103731"/>
                </a:cubicBezTo>
                <a:cubicBezTo>
                  <a:pt x="3403720" y="6072469"/>
                  <a:pt x="3431744" y="6096519"/>
                  <a:pt x="3435183" y="6138112"/>
                </a:cubicBezTo>
                <a:cubicBezTo>
                  <a:pt x="3414779" y="6148828"/>
                  <a:pt x="3404540" y="6130905"/>
                  <a:pt x="3417673" y="6182170"/>
                </a:cubicBezTo>
                <a:cubicBezTo>
                  <a:pt x="3394100" y="6192307"/>
                  <a:pt x="3404733" y="6150099"/>
                  <a:pt x="3404224" y="6124851"/>
                </a:cubicBezTo>
                <a:cubicBezTo>
                  <a:pt x="3385815" y="6139848"/>
                  <a:pt x="3376007" y="6139537"/>
                  <a:pt x="3362752" y="6110282"/>
                </a:cubicBezTo>
                <a:cubicBezTo>
                  <a:pt x="3346139" y="6116603"/>
                  <a:pt x="3354856" y="6174230"/>
                  <a:pt x="3343677" y="6191421"/>
                </a:cubicBezTo>
                <a:lnTo>
                  <a:pt x="3348396" y="6210101"/>
                </a:lnTo>
                <a:lnTo>
                  <a:pt x="3353350" y="6185893"/>
                </a:lnTo>
                <a:cubicBezTo>
                  <a:pt x="3355455" y="6178548"/>
                  <a:pt x="3357125" y="6170337"/>
                  <a:pt x="3355796" y="6155995"/>
                </a:cubicBezTo>
                <a:cubicBezTo>
                  <a:pt x="3383705" y="6156307"/>
                  <a:pt x="3373971" y="6188685"/>
                  <a:pt x="3391248" y="6188297"/>
                </a:cubicBezTo>
                <a:cubicBezTo>
                  <a:pt x="3386792" y="6202485"/>
                  <a:pt x="3365801" y="6182939"/>
                  <a:pt x="3369281" y="6213278"/>
                </a:cubicBezTo>
                <a:lnTo>
                  <a:pt x="3348532" y="6210647"/>
                </a:lnTo>
                <a:lnTo>
                  <a:pt x="3353140" y="6228882"/>
                </a:lnTo>
                <a:cubicBezTo>
                  <a:pt x="3358631" y="6237793"/>
                  <a:pt x="3366761" y="6242670"/>
                  <a:pt x="3378428" y="6242148"/>
                </a:cubicBezTo>
                <a:cubicBezTo>
                  <a:pt x="3377685" y="6260609"/>
                  <a:pt x="3376942" y="6279075"/>
                  <a:pt x="3376200" y="6297613"/>
                </a:cubicBezTo>
                <a:cubicBezTo>
                  <a:pt x="3390661" y="6307018"/>
                  <a:pt x="3390231" y="6286282"/>
                  <a:pt x="3402702" y="6291600"/>
                </a:cubicBezTo>
                <a:cubicBezTo>
                  <a:pt x="3380303" y="6324828"/>
                  <a:pt x="3400084" y="6368691"/>
                  <a:pt x="3425490" y="6377942"/>
                </a:cubicBezTo>
                <a:cubicBezTo>
                  <a:pt x="3430337" y="6353273"/>
                  <a:pt x="3415916" y="6358170"/>
                  <a:pt x="3416499" y="6339708"/>
                </a:cubicBezTo>
                <a:cubicBezTo>
                  <a:pt x="3513791" y="6378598"/>
                  <a:pt x="3600020" y="6320203"/>
                  <a:pt x="3665611" y="6287670"/>
                </a:cubicBezTo>
                <a:cubicBezTo>
                  <a:pt x="3677652" y="6303704"/>
                  <a:pt x="3686524" y="6324828"/>
                  <a:pt x="3711500" y="6321243"/>
                </a:cubicBezTo>
                <a:cubicBezTo>
                  <a:pt x="3711894" y="6305440"/>
                  <a:pt x="3716350" y="6297767"/>
                  <a:pt x="3723031" y="6294878"/>
                </a:cubicBezTo>
                <a:cubicBezTo>
                  <a:pt x="3722683" y="6283854"/>
                  <a:pt x="3713810" y="6285780"/>
                  <a:pt x="3707749" y="6283660"/>
                </a:cubicBezTo>
                <a:cubicBezTo>
                  <a:pt x="3736988" y="6224261"/>
                  <a:pt x="3751881" y="6240488"/>
                  <a:pt x="3808911" y="6249934"/>
                </a:cubicBezTo>
                <a:cubicBezTo>
                  <a:pt x="3811608" y="6282005"/>
                  <a:pt x="3787215" y="6258954"/>
                  <a:pt x="3791401" y="6294186"/>
                </a:cubicBezTo>
                <a:cubicBezTo>
                  <a:pt x="3804299" y="6282082"/>
                  <a:pt x="3801951" y="6275837"/>
                  <a:pt x="3817903" y="6288172"/>
                </a:cubicBezTo>
                <a:cubicBezTo>
                  <a:pt x="3819975" y="6273409"/>
                  <a:pt x="3813602" y="6271596"/>
                  <a:pt x="3813758" y="6259800"/>
                </a:cubicBezTo>
                <a:cubicBezTo>
                  <a:pt x="3838032" y="6291025"/>
                  <a:pt x="3847450" y="6218826"/>
                  <a:pt x="3871646" y="6257833"/>
                </a:cubicBezTo>
                <a:cubicBezTo>
                  <a:pt x="3892325" y="6252054"/>
                  <a:pt x="3855699" y="6221719"/>
                  <a:pt x="3873132" y="6220983"/>
                </a:cubicBezTo>
                <a:cubicBezTo>
                  <a:pt x="3871724" y="6200016"/>
                  <a:pt x="3847569" y="6213970"/>
                  <a:pt x="3836936" y="6207029"/>
                </a:cubicBezTo>
                <a:cubicBezTo>
                  <a:pt x="3839595" y="6153992"/>
                  <a:pt x="3872783" y="6201752"/>
                  <a:pt x="3885094" y="6185330"/>
                </a:cubicBezTo>
                <a:cubicBezTo>
                  <a:pt x="3858826" y="6159350"/>
                  <a:pt x="3901550" y="6157501"/>
                  <a:pt x="3887364" y="6129938"/>
                </a:cubicBezTo>
                <a:cubicBezTo>
                  <a:pt x="3920198" y="6131828"/>
                  <a:pt x="3920079" y="6165015"/>
                  <a:pt x="3939974" y="6127243"/>
                </a:cubicBezTo>
                <a:cubicBezTo>
                  <a:pt x="3953147" y="6127433"/>
                  <a:pt x="3955729" y="6143547"/>
                  <a:pt x="3959754" y="6157731"/>
                </a:cubicBezTo>
                <a:cubicBezTo>
                  <a:pt x="3961589" y="6176039"/>
                  <a:pt x="3934619" y="6184327"/>
                  <a:pt x="3933289" y="6163631"/>
                </a:cubicBezTo>
                <a:cubicBezTo>
                  <a:pt x="3946774" y="6228384"/>
                  <a:pt x="3986138" y="6124005"/>
                  <a:pt x="4029605" y="6119954"/>
                </a:cubicBezTo>
                <a:cubicBezTo>
                  <a:pt x="4007715" y="6054853"/>
                  <a:pt x="3957994" y="6130096"/>
                  <a:pt x="3915741" y="6077940"/>
                </a:cubicBezTo>
                <a:cubicBezTo>
                  <a:pt x="3890802" y="6121035"/>
                  <a:pt x="3884704" y="6047682"/>
                  <a:pt x="3858239" y="6070616"/>
                </a:cubicBezTo>
                <a:cubicBezTo>
                  <a:pt x="3860352" y="6093435"/>
                  <a:pt x="3877157" y="6093707"/>
                  <a:pt x="3888455" y="6102266"/>
                </a:cubicBezTo>
                <a:cubicBezTo>
                  <a:pt x="3869968" y="6139500"/>
                  <a:pt x="3843034" y="6097486"/>
                  <a:pt x="3814538" y="6111476"/>
                </a:cubicBezTo>
                <a:cubicBezTo>
                  <a:pt x="3834396" y="6078713"/>
                  <a:pt x="3857340" y="6052154"/>
                  <a:pt x="3880949" y="6027137"/>
                </a:cubicBezTo>
                <a:cubicBezTo>
                  <a:pt x="3897328" y="6022321"/>
                  <a:pt x="3889982" y="6053773"/>
                  <a:pt x="3906397" y="6048876"/>
                </a:cubicBezTo>
                <a:cubicBezTo>
                  <a:pt x="3906750" y="6039666"/>
                  <a:pt x="3907140" y="6030378"/>
                  <a:pt x="3907493" y="6021164"/>
                </a:cubicBezTo>
                <a:cubicBezTo>
                  <a:pt x="3929029" y="6016922"/>
                  <a:pt x="3924302" y="6053234"/>
                  <a:pt x="3948576" y="6044906"/>
                </a:cubicBezTo>
                <a:cubicBezTo>
                  <a:pt x="3927897" y="6022357"/>
                  <a:pt x="3952249" y="6017619"/>
                  <a:pt x="3951194" y="5980343"/>
                </a:cubicBezTo>
                <a:cubicBezTo>
                  <a:pt x="3981759" y="5978802"/>
                  <a:pt x="3960419" y="6006514"/>
                  <a:pt x="3970190" y="6029063"/>
                </a:cubicBezTo>
                <a:cubicBezTo>
                  <a:pt x="4009394" y="6042017"/>
                  <a:pt x="4037501" y="6017732"/>
                  <a:pt x="4070298" y="6023130"/>
                </a:cubicBezTo>
                <a:cubicBezTo>
                  <a:pt x="4077254" y="6026793"/>
                  <a:pt x="4073659" y="6046760"/>
                  <a:pt x="4074049" y="6060632"/>
                </a:cubicBezTo>
                <a:cubicBezTo>
                  <a:pt x="4059780" y="6043672"/>
                  <a:pt x="4034452" y="6026327"/>
                  <a:pt x="4021709" y="6054044"/>
                </a:cubicBezTo>
                <a:cubicBezTo>
                  <a:pt x="4028119" y="6044562"/>
                  <a:pt x="4082687" y="6086766"/>
                  <a:pt x="4051220" y="6104192"/>
                </a:cubicBezTo>
                <a:cubicBezTo>
                  <a:pt x="4068107" y="6117874"/>
                  <a:pt x="4071000" y="6117992"/>
                  <a:pt x="4091170" y="6155574"/>
                </a:cubicBezTo>
                <a:cubicBezTo>
                  <a:pt x="4092537" y="6139152"/>
                  <a:pt x="4085540" y="6135296"/>
                  <a:pt x="4087415" y="6117992"/>
                </a:cubicBezTo>
                <a:cubicBezTo>
                  <a:pt x="4096017" y="6116450"/>
                  <a:pt x="4096095" y="6127821"/>
                  <a:pt x="4102739" y="6129169"/>
                </a:cubicBezTo>
                <a:cubicBezTo>
                  <a:pt x="4101372" y="6184752"/>
                  <a:pt x="4096800" y="6175116"/>
                  <a:pt x="4083664" y="6210271"/>
                </a:cubicBezTo>
                <a:cubicBezTo>
                  <a:pt x="4090858" y="6188337"/>
                  <a:pt x="4102702" y="6231703"/>
                  <a:pt x="4110244" y="6204371"/>
                </a:cubicBezTo>
                <a:cubicBezTo>
                  <a:pt x="4144330" y="6290252"/>
                  <a:pt x="4179196" y="6367154"/>
                  <a:pt x="4250963" y="6361294"/>
                </a:cubicBezTo>
                <a:cubicBezTo>
                  <a:pt x="4273637" y="6430251"/>
                  <a:pt x="4331681" y="6445399"/>
                  <a:pt x="4355134" y="6513511"/>
                </a:cubicBezTo>
                <a:cubicBezTo>
                  <a:pt x="4372567" y="6518557"/>
                  <a:pt x="4400945" y="6506764"/>
                  <a:pt x="4395864" y="6546350"/>
                </a:cubicBezTo>
                <a:cubicBezTo>
                  <a:pt x="4405639" y="6546314"/>
                  <a:pt x="4413572" y="6542534"/>
                  <a:pt x="4417479" y="6530548"/>
                </a:cubicBezTo>
                <a:cubicBezTo>
                  <a:pt x="4434678" y="6535752"/>
                  <a:pt x="4395942" y="6556605"/>
                  <a:pt x="4415997" y="6567511"/>
                </a:cubicBezTo>
                <a:cubicBezTo>
                  <a:pt x="4438630" y="6577110"/>
                  <a:pt x="4412517" y="6548588"/>
                  <a:pt x="4427213" y="6550320"/>
                </a:cubicBezTo>
                <a:cubicBezTo>
                  <a:pt x="4432958" y="6570364"/>
                  <a:pt x="4438433" y="6590910"/>
                  <a:pt x="4445897" y="6608372"/>
                </a:cubicBezTo>
                <a:cubicBezTo>
                  <a:pt x="4481666" y="6627796"/>
                  <a:pt x="4556400" y="6621706"/>
                  <a:pt x="4591114" y="6654356"/>
                </a:cubicBezTo>
                <a:cubicBezTo>
                  <a:pt x="4598854" y="6650192"/>
                  <a:pt x="4604402" y="6641596"/>
                  <a:pt x="4607919" y="6628646"/>
                </a:cubicBezTo>
                <a:cubicBezTo>
                  <a:pt x="4619597" y="6637719"/>
                  <a:pt x="4630990" y="6644294"/>
                  <a:pt x="4642158" y="6648909"/>
                </a:cubicBezTo>
                <a:lnTo>
                  <a:pt x="4656944" y="6652732"/>
                </a:lnTo>
                <a:lnTo>
                  <a:pt x="4817168" y="6848061"/>
                </a:lnTo>
                <a:lnTo>
                  <a:pt x="5989985" y="6852220"/>
                </a:lnTo>
                <a:close/>
              </a:path>
            </a:pathLst>
          </a:cu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6" name="Rectangle 385">
            <a:extLst>
              <a:ext uri="{FF2B5EF4-FFF2-40B4-BE49-F238E27FC236}">
                <a16:creationId xmlns:a16="http://schemas.microsoft.com/office/drawing/2014/main" xmlns="" id="{E7C698A4-A9A6-C9F7-63BF-D5A4CD17D217}"/>
              </a:ext>
            </a:extLst>
          </p:cNvPr>
          <p:cNvSpPr/>
          <p:nvPr/>
        </p:nvSpPr>
        <p:spPr>
          <a:xfrm>
            <a:off x="1132081" y="1551811"/>
            <a:ext cx="10547342" cy="13542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r>
              <a:rPr lang="en-US" sz="8800" b="1" dirty="0">
                <a:latin typeface="Century Gothic" panose="020B0502020202020204" pitchFamily="34" charset="0"/>
              </a:rPr>
              <a:t>HOLIDAY</a:t>
            </a:r>
          </a:p>
        </p:txBody>
      </p:sp>
      <p:sp>
        <p:nvSpPr>
          <p:cNvPr id="387" name="Rectangle 386">
            <a:extLst>
              <a:ext uri="{FF2B5EF4-FFF2-40B4-BE49-F238E27FC236}">
                <a16:creationId xmlns:a16="http://schemas.microsoft.com/office/drawing/2014/main" xmlns="" id="{ACDE0B81-AFD9-E3D4-09EF-A35612AAD62D}"/>
              </a:ext>
            </a:extLst>
          </p:cNvPr>
          <p:cNvSpPr/>
          <p:nvPr/>
        </p:nvSpPr>
        <p:spPr>
          <a:xfrm>
            <a:off x="1132081" y="3071025"/>
            <a:ext cx="4948696" cy="13542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r>
              <a:rPr lang="en-US" sz="8800" b="1" dirty="0">
                <a:ln w="15875">
                  <a:solidFill>
                    <a:schemeClr val="bg1"/>
                  </a:solidFill>
                </a:ln>
                <a:noFill/>
                <a:latin typeface="Century Gothic" panose="020B0502020202020204" pitchFamily="34" charset="0"/>
              </a:rPr>
              <a:t>TOURS</a:t>
            </a:r>
          </a:p>
        </p:txBody>
      </p:sp>
      <p:sp>
        <p:nvSpPr>
          <p:cNvPr id="388" name="Rectangle 387">
            <a:extLst>
              <a:ext uri="{FF2B5EF4-FFF2-40B4-BE49-F238E27FC236}">
                <a16:creationId xmlns:a16="http://schemas.microsoft.com/office/drawing/2014/main" xmlns="" id="{10EA5C23-0DDE-0093-E9A1-D4E719727ECB}"/>
              </a:ext>
            </a:extLst>
          </p:cNvPr>
          <p:cNvSpPr/>
          <p:nvPr/>
        </p:nvSpPr>
        <p:spPr>
          <a:xfrm>
            <a:off x="340862" y="4590240"/>
            <a:ext cx="4359149" cy="492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r>
              <a:rPr lang="en-US" sz="3200" dirty="0" err="1" smtClean="0">
                <a:solidFill>
                  <a:srgbClr val="FFC000"/>
                </a:solidFill>
                <a:latin typeface="Century Gothic" panose="020B0502020202020204" pitchFamily="34" charset="0"/>
              </a:rPr>
              <a:t>Bokamoso</a:t>
            </a:r>
            <a:r>
              <a:rPr lang="en-US" sz="3200" dirty="0" smtClean="0">
                <a:solidFill>
                  <a:srgbClr val="FFC000"/>
                </a:solidFill>
                <a:latin typeface="Century Gothic" panose="020B0502020202020204" pitchFamily="34" charset="0"/>
              </a:rPr>
              <a:t> </a:t>
            </a:r>
            <a:r>
              <a:rPr lang="en-US" sz="3200" dirty="0" err="1" smtClean="0">
                <a:solidFill>
                  <a:srgbClr val="FFC000"/>
                </a:solidFill>
                <a:latin typeface="Century Gothic" panose="020B0502020202020204" pitchFamily="34" charset="0"/>
              </a:rPr>
              <a:t>Shogoe</a:t>
            </a:r>
            <a:endParaRPr lang="en-US" sz="3200" dirty="0">
              <a:solidFill>
                <a:srgbClr val="FFC000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390" name="Straight Connector 389">
            <a:extLst>
              <a:ext uri="{FF2B5EF4-FFF2-40B4-BE49-F238E27FC236}">
                <a16:creationId xmlns:a16="http://schemas.microsoft.com/office/drawing/2014/main" xmlns="" id="{20D3F72C-E21B-EBD3-1B9B-31D6D09EF9B3}"/>
              </a:ext>
            </a:extLst>
          </p:cNvPr>
          <p:cNvCxnSpPr>
            <a:cxnSpLocks/>
          </p:cNvCxnSpPr>
          <p:nvPr/>
        </p:nvCxnSpPr>
        <p:spPr>
          <a:xfrm>
            <a:off x="3334664" y="4878890"/>
            <a:ext cx="8198042" cy="0"/>
          </a:xfrm>
          <a:prstGeom prst="line">
            <a:avLst/>
          </a:prstGeom>
          <a:ln>
            <a:solidFill>
              <a:srgbClr val="FFC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2" name="Rectangle: Top Corners Rounded 351">
            <a:extLst>
              <a:ext uri="{FF2B5EF4-FFF2-40B4-BE49-F238E27FC236}">
                <a16:creationId xmlns:a16="http://schemas.microsoft.com/office/drawing/2014/main" xmlns="" id="{2E86E545-7F0B-9CCA-A77B-612106EE95EC}"/>
              </a:ext>
            </a:extLst>
          </p:cNvPr>
          <p:cNvSpPr/>
          <p:nvPr/>
        </p:nvSpPr>
        <p:spPr>
          <a:xfrm>
            <a:off x="1180143" y="599790"/>
            <a:ext cx="1414003" cy="787024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002060"/>
          </a:solidFill>
          <a:ln>
            <a:noFill/>
          </a:ln>
          <a:effectLst>
            <a:outerShdw blurRad="152400" dist="38100" dir="5400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73ABD523-6905-EF6F-8DC9-A44FB4ACB27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13247"/>
          <a:stretch/>
        </p:blipFill>
        <p:spPr>
          <a:xfrm>
            <a:off x="1357030" y="817203"/>
            <a:ext cx="1060229" cy="352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EFC72A1-5B9A-46BE-BB52-35010DEE2F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249" y="951185"/>
            <a:ext cx="6000750" cy="261937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544" y="955502"/>
            <a:ext cx="600075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93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ZA" dirty="0" smtClean="0">
                <a:latin typeface="Arial Black" panose="020B0A04020102020204" pitchFamily="34" charset="0"/>
              </a:rPr>
              <a:t>TABLE OF CONTENTS</a:t>
            </a:r>
            <a:endParaRPr lang="en-ZA" dirty="0">
              <a:latin typeface="Arial Black" panose="020B0A040201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79473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xmlns="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7CF34645-10AF-4AB4-83EA-BF059F6BEB4D}"/>
              </a:ext>
            </a:extLst>
          </p:cNvPr>
          <p:cNvGrpSpPr/>
          <p:nvPr/>
        </p:nvGrpSpPr>
        <p:grpSpPr>
          <a:xfrm>
            <a:off x="10928712" y="6378850"/>
            <a:ext cx="947290" cy="270982"/>
            <a:chOff x="4103688" y="-2378075"/>
            <a:chExt cx="1309687" cy="374650"/>
          </a:xfrm>
          <a:solidFill>
            <a:srgbClr val="468DC3"/>
          </a:solidFill>
        </p:grpSpPr>
        <p:sp>
          <p:nvSpPr>
            <p:cNvPr id="35" name="Freeform 254">
              <a:extLst>
                <a:ext uri="{FF2B5EF4-FFF2-40B4-BE49-F238E27FC236}">
                  <a16:creationId xmlns:a16="http://schemas.microsoft.com/office/drawing/2014/main" xmlns="" id="{3BD74B41-BA0A-4A11-9DA4-862150365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-2374900"/>
              <a:ext cx="182562" cy="288925"/>
            </a:xfrm>
            <a:custGeom>
              <a:avLst/>
              <a:gdLst>
                <a:gd name="T0" fmla="*/ 43 w 61"/>
                <a:gd name="T1" fmla="*/ 47 h 95"/>
                <a:gd name="T2" fmla="*/ 30 w 61"/>
                <a:gd name="T3" fmla="*/ 55 h 95"/>
                <a:gd name="T4" fmla="*/ 11 w 61"/>
                <a:gd name="T5" fmla="*/ 83 h 95"/>
                <a:gd name="T6" fmla="*/ 11 w 61"/>
                <a:gd name="T7" fmla="*/ 85 h 95"/>
                <a:gd name="T8" fmla="*/ 57 w 61"/>
                <a:gd name="T9" fmla="*/ 85 h 95"/>
                <a:gd name="T10" fmla="*/ 60 w 61"/>
                <a:gd name="T11" fmla="*/ 88 h 95"/>
                <a:gd name="T12" fmla="*/ 60 w 61"/>
                <a:gd name="T13" fmla="*/ 93 h 95"/>
                <a:gd name="T14" fmla="*/ 57 w 61"/>
                <a:gd name="T15" fmla="*/ 95 h 95"/>
                <a:gd name="T16" fmla="*/ 3 w 61"/>
                <a:gd name="T17" fmla="*/ 95 h 95"/>
                <a:gd name="T18" fmla="*/ 0 w 61"/>
                <a:gd name="T19" fmla="*/ 93 h 95"/>
                <a:gd name="T20" fmla="*/ 0 w 61"/>
                <a:gd name="T21" fmla="*/ 83 h 95"/>
                <a:gd name="T22" fmla="*/ 21 w 61"/>
                <a:gd name="T23" fmla="*/ 49 h 95"/>
                <a:gd name="T24" fmla="*/ 35 w 61"/>
                <a:gd name="T25" fmla="*/ 40 h 95"/>
                <a:gd name="T26" fmla="*/ 49 w 61"/>
                <a:gd name="T27" fmla="*/ 22 h 95"/>
                <a:gd name="T28" fmla="*/ 28 w 61"/>
                <a:gd name="T29" fmla="*/ 9 h 95"/>
                <a:gd name="T30" fmla="*/ 4 w 61"/>
                <a:gd name="T31" fmla="*/ 11 h 95"/>
                <a:gd name="T32" fmla="*/ 3 w 61"/>
                <a:gd name="T33" fmla="*/ 11 h 95"/>
                <a:gd name="T34" fmla="*/ 1 w 61"/>
                <a:gd name="T35" fmla="*/ 9 h 95"/>
                <a:gd name="T36" fmla="*/ 1 w 61"/>
                <a:gd name="T37" fmla="*/ 4 h 95"/>
                <a:gd name="T38" fmla="*/ 4 w 61"/>
                <a:gd name="T39" fmla="*/ 2 h 95"/>
                <a:gd name="T40" fmla="*/ 28 w 61"/>
                <a:gd name="T41" fmla="*/ 0 h 95"/>
                <a:gd name="T42" fmla="*/ 61 w 61"/>
                <a:gd name="T43" fmla="*/ 22 h 95"/>
                <a:gd name="T44" fmla="*/ 43 w 61"/>
                <a:gd name="T45" fmla="*/ 4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" h="95">
                  <a:moveTo>
                    <a:pt x="43" y="47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15" y="65"/>
                    <a:pt x="11" y="72"/>
                    <a:pt x="11" y="83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9" y="85"/>
                    <a:pt x="60" y="86"/>
                    <a:pt x="60" y="8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5"/>
                    <a:pt x="59" y="95"/>
                    <a:pt x="57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4"/>
                    <a:pt x="0" y="9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69"/>
                    <a:pt x="6" y="58"/>
                    <a:pt x="21" y="4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33"/>
                    <a:pt x="49" y="30"/>
                    <a:pt x="49" y="22"/>
                  </a:cubicBezTo>
                  <a:cubicBezTo>
                    <a:pt x="49" y="13"/>
                    <a:pt x="43" y="9"/>
                    <a:pt x="28" y="9"/>
                  </a:cubicBezTo>
                  <a:cubicBezTo>
                    <a:pt x="21" y="9"/>
                    <a:pt x="12" y="10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2"/>
                    <a:pt x="4" y="2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51" y="0"/>
                    <a:pt x="61" y="7"/>
                    <a:pt x="61" y="22"/>
                  </a:cubicBezTo>
                  <a:cubicBezTo>
                    <a:pt x="61" y="33"/>
                    <a:pt x="56" y="39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 255">
              <a:extLst>
                <a:ext uri="{FF2B5EF4-FFF2-40B4-BE49-F238E27FC236}">
                  <a16:creationId xmlns:a16="http://schemas.microsoft.com/office/drawing/2014/main" xmlns="" id="{70015F1F-F2D6-4D60-A53E-7C7EDFAFDF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-2308225"/>
              <a:ext cx="211137" cy="304800"/>
            </a:xfrm>
            <a:custGeom>
              <a:avLst/>
              <a:gdLst>
                <a:gd name="T0" fmla="*/ 68 w 70"/>
                <a:gd name="T1" fmla="*/ 74 h 100"/>
                <a:gd name="T2" fmla="*/ 56 w 70"/>
                <a:gd name="T3" fmla="*/ 74 h 100"/>
                <a:gd name="T4" fmla="*/ 56 w 70"/>
                <a:gd name="T5" fmla="*/ 98 h 100"/>
                <a:gd name="T6" fmla="*/ 54 w 70"/>
                <a:gd name="T7" fmla="*/ 100 h 100"/>
                <a:gd name="T8" fmla="*/ 46 w 70"/>
                <a:gd name="T9" fmla="*/ 100 h 100"/>
                <a:gd name="T10" fmla="*/ 44 w 70"/>
                <a:gd name="T11" fmla="*/ 98 h 100"/>
                <a:gd name="T12" fmla="*/ 44 w 70"/>
                <a:gd name="T13" fmla="*/ 74 h 100"/>
                <a:gd name="T14" fmla="*/ 5 w 70"/>
                <a:gd name="T15" fmla="*/ 74 h 100"/>
                <a:gd name="T16" fmla="*/ 0 w 70"/>
                <a:gd name="T17" fmla="*/ 68 h 100"/>
                <a:gd name="T18" fmla="*/ 0 w 70"/>
                <a:gd name="T19" fmla="*/ 63 h 100"/>
                <a:gd name="T20" fmla="*/ 1 w 70"/>
                <a:gd name="T21" fmla="*/ 58 h 100"/>
                <a:gd name="T22" fmla="*/ 41 w 70"/>
                <a:gd name="T23" fmla="*/ 2 h 100"/>
                <a:gd name="T24" fmla="*/ 45 w 70"/>
                <a:gd name="T25" fmla="*/ 0 h 100"/>
                <a:gd name="T26" fmla="*/ 52 w 70"/>
                <a:gd name="T27" fmla="*/ 0 h 100"/>
                <a:gd name="T28" fmla="*/ 56 w 70"/>
                <a:gd name="T29" fmla="*/ 3 h 100"/>
                <a:gd name="T30" fmla="*/ 56 w 70"/>
                <a:gd name="T31" fmla="*/ 63 h 100"/>
                <a:gd name="T32" fmla="*/ 68 w 70"/>
                <a:gd name="T33" fmla="*/ 63 h 100"/>
                <a:gd name="T34" fmla="*/ 70 w 70"/>
                <a:gd name="T35" fmla="*/ 66 h 100"/>
                <a:gd name="T36" fmla="*/ 70 w 70"/>
                <a:gd name="T37" fmla="*/ 71 h 100"/>
                <a:gd name="T38" fmla="*/ 68 w 70"/>
                <a:gd name="T39" fmla="*/ 74 h 100"/>
                <a:gd name="T40" fmla="*/ 44 w 70"/>
                <a:gd name="T41" fmla="*/ 17 h 100"/>
                <a:gd name="T42" fmla="*/ 43 w 70"/>
                <a:gd name="T43" fmla="*/ 17 h 100"/>
                <a:gd name="T44" fmla="*/ 43 w 70"/>
                <a:gd name="T45" fmla="*/ 17 h 100"/>
                <a:gd name="T46" fmla="*/ 42 w 70"/>
                <a:gd name="T47" fmla="*/ 17 h 100"/>
                <a:gd name="T48" fmla="*/ 11 w 70"/>
                <a:gd name="T49" fmla="*/ 61 h 100"/>
                <a:gd name="T50" fmla="*/ 11 w 70"/>
                <a:gd name="T51" fmla="*/ 63 h 100"/>
                <a:gd name="T52" fmla="*/ 12 w 70"/>
                <a:gd name="T53" fmla="*/ 63 h 100"/>
                <a:gd name="T54" fmla="*/ 44 w 70"/>
                <a:gd name="T55" fmla="*/ 63 h 100"/>
                <a:gd name="T56" fmla="*/ 44 w 70"/>
                <a:gd name="T57" fmla="*/ 1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0">
                  <a:moveTo>
                    <a:pt x="68" y="74"/>
                  </a:moveTo>
                  <a:cubicBezTo>
                    <a:pt x="56" y="74"/>
                    <a:pt x="56" y="74"/>
                    <a:pt x="56" y="74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5" y="100"/>
                    <a:pt x="54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4" y="100"/>
                    <a:pt x="44" y="99"/>
                    <a:pt x="44" y="98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1" y="74"/>
                    <a:pt x="0" y="72"/>
                    <a:pt x="0" y="6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0" y="60"/>
                    <a:pt x="1" y="5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2" y="0"/>
                    <a:pt x="45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1"/>
                    <a:pt x="56" y="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70" y="64"/>
                    <a:pt x="70" y="66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3"/>
                    <a:pt x="69" y="74"/>
                    <a:pt x="68" y="74"/>
                  </a:cubicBezTo>
                  <a:close/>
                  <a:moveTo>
                    <a:pt x="44" y="17"/>
                  </a:moveTo>
                  <a:cubicBezTo>
                    <a:pt x="44" y="17"/>
                    <a:pt x="44" y="17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2"/>
                    <a:pt x="11" y="62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44" y="63"/>
                    <a:pt x="44" y="63"/>
                    <a:pt x="44" y="63"/>
                  </a:cubicBezTo>
                  <a:lnTo>
                    <a:pt x="4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256">
              <a:extLst>
                <a:ext uri="{FF2B5EF4-FFF2-40B4-BE49-F238E27FC236}">
                  <a16:creationId xmlns:a16="http://schemas.microsoft.com/office/drawing/2014/main" xmlns="" id="{C4CE39B4-6254-4FFC-BA20-495537310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-2374900"/>
              <a:ext cx="34925" cy="292100"/>
            </a:xfrm>
            <a:custGeom>
              <a:avLst/>
              <a:gdLst>
                <a:gd name="T0" fmla="*/ 11 w 12"/>
                <a:gd name="T1" fmla="*/ 95 h 96"/>
                <a:gd name="T2" fmla="*/ 10 w 12"/>
                <a:gd name="T3" fmla="*/ 96 h 96"/>
                <a:gd name="T4" fmla="*/ 3 w 12"/>
                <a:gd name="T5" fmla="*/ 96 h 96"/>
                <a:gd name="T6" fmla="*/ 1 w 12"/>
                <a:gd name="T7" fmla="*/ 95 h 96"/>
                <a:gd name="T8" fmla="*/ 0 w 12"/>
                <a:gd name="T9" fmla="*/ 93 h 96"/>
                <a:gd name="T10" fmla="*/ 0 w 12"/>
                <a:gd name="T11" fmla="*/ 2 h 96"/>
                <a:gd name="T12" fmla="*/ 1 w 12"/>
                <a:gd name="T13" fmla="*/ 1 h 96"/>
                <a:gd name="T14" fmla="*/ 3 w 12"/>
                <a:gd name="T15" fmla="*/ 0 h 96"/>
                <a:gd name="T16" fmla="*/ 10 w 12"/>
                <a:gd name="T17" fmla="*/ 0 h 96"/>
                <a:gd name="T18" fmla="*/ 11 w 12"/>
                <a:gd name="T19" fmla="*/ 1 h 96"/>
                <a:gd name="T20" fmla="*/ 12 w 12"/>
                <a:gd name="T21" fmla="*/ 2 h 96"/>
                <a:gd name="T22" fmla="*/ 12 w 12"/>
                <a:gd name="T23" fmla="*/ 93 h 96"/>
                <a:gd name="T24" fmla="*/ 11 w 12"/>
                <a:gd name="T25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96">
                  <a:moveTo>
                    <a:pt x="11" y="95"/>
                  </a:moveTo>
                  <a:cubicBezTo>
                    <a:pt x="11" y="95"/>
                    <a:pt x="10" y="96"/>
                    <a:pt x="10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6"/>
                    <a:pt x="1" y="95"/>
                    <a:pt x="1" y="95"/>
                  </a:cubicBezTo>
                  <a:cubicBezTo>
                    <a:pt x="0" y="94"/>
                    <a:pt x="0" y="94"/>
                    <a:pt x="0" y="9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4"/>
                    <a:pt x="12" y="94"/>
                    <a:pt x="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257">
              <a:extLst>
                <a:ext uri="{FF2B5EF4-FFF2-40B4-BE49-F238E27FC236}">
                  <a16:creationId xmlns:a16="http://schemas.microsoft.com/office/drawing/2014/main" xmlns="" id="{39F9AD79-BD1F-4A45-B55C-3517BA91B7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3450" y="-2378075"/>
              <a:ext cx="36512" cy="295275"/>
            </a:xfrm>
            <a:custGeom>
              <a:avLst/>
              <a:gdLst>
                <a:gd name="T0" fmla="*/ 11 w 12"/>
                <a:gd name="T1" fmla="*/ 15 h 97"/>
                <a:gd name="T2" fmla="*/ 9 w 12"/>
                <a:gd name="T3" fmla="*/ 15 h 97"/>
                <a:gd name="T4" fmla="*/ 3 w 12"/>
                <a:gd name="T5" fmla="*/ 15 h 97"/>
                <a:gd name="T6" fmla="*/ 1 w 12"/>
                <a:gd name="T7" fmla="*/ 15 h 97"/>
                <a:gd name="T8" fmla="*/ 0 w 12"/>
                <a:gd name="T9" fmla="*/ 13 h 97"/>
                <a:gd name="T10" fmla="*/ 0 w 12"/>
                <a:gd name="T11" fmla="*/ 3 h 97"/>
                <a:gd name="T12" fmla="*/ 1 w 12"/>
                <a:gd name="T13" fmla="*/ 1 h 97"/>
                <a:gd name="T14" fmla="*/ 3 w 12"/>
                <a:gd name="T15" fmla="*/ 0 h 97"/>
                <a:gd name="T16" fmla="*/ 9 w 12"/>
                <a:gd name="T17" fmla="*/ 0 h 97"/>
                <a:gd name="T18" fmla="*/ 11 w 12"/>
                <a:gd name="T19" fmla="*/ 1 h 97"/>
                <a:gd name="T20" fmla="*/ 12 w 12"/>
                <a:gd name="T21" fmla="*/ 3 h 97"/>
                <a:gd name="T22" fmla="*/ 12 w 12"/>
                <a:gd name="T23" fmla="*/ 13 h 97"/>
                <a:gd name="T24" fmla="*/ 11 w 12"/>
                <a:gd name="T25" fmla="*/ 15 h 97"/>
                <a:gd name="T26" fmla="*/ 11 w 12"/>
                <a:gd name="T27" fmla="*/ 96 h 97"/>
                <a:gd name="T28" fmla="*/ 9 w 12"/>
                <a:gd name="T29" fmla="*/ 97 h 97"/>
                <a:gd name="T30" fmla="*/ 3 w 12"/>
                <a:gd name="T31" fmla="*/ 97 h 97"/>
                <a:gd name="T32" fmla="*/ 1 w 12"/>
                <a:gd name="T33" fmla="*/ 96 h 97"/>
                <a:gd name="T34" fmla="*/ 0 w 12"/>
                <a:gd name="T35" fmla="*/ 94 h 97"/>
                <a:gd name="T36" fmla="*/ 0 w 12"/>
                <a:gd name="T37" fmla="*/ 29 h 97"/>
                <a:gd name="T38" fmla="*/ 1 w 12"/>
                <a:gd name="T39" fmla="*/ 27 h 97"/>
                <a:gd name="T40" fmla="*/ 3 w 12"/>
                <a:gd name="T41" fmla="*/ 27 h 97"/>
                <a:gd name="T42" fmla="*/ 9 w 12"/>
                <a:gd name="T43" fmla="*/ 27 h 97"/>
                <a:gd name="T44" fmla="*/ 11 w 12"/>
                <a:gd name="T45" fmla="*/ 27 h 97"/>
                <a:gd name="T46" fmla="*/ 12 w 12"/>
                <a:gd name="T47" fmla="*/ 29 h 97"/>
                <a:gd name="T48" fmla="*/ 12 w 12"/>
                <a:gd name="T49" fmla="*/ 94 h 97"/>
                <a:gd name="T50" fmla="*/ 11 w 12"/>
                <a:gd name="T51" fmla="*/ 9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97">
                  <a:moveTo>
                    <a:pt x="11" y="15"/>
                  </a:moveTo>
                  <a:cubicBezTo>
                    <a:pt x="11" y="15"/>
                    <a:pt x="10" y="15"/>
                    <a:pt x="9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1" y="15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1" y="15"/>
                  </a:cubicBezTo>
                  <a:close/>
                  <a:moveTo>
                    <a:pt x="11" y="96"/>
                  </a:moveTo>
                  <a:cubicBezTo>
                    <a:pt x="10" y="96"/>
                    <a:pt x="10" y="97"/>
                    <a:pt x="9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2" y="97"/>
                    <a:pt x="1" y="96"/>
                    <a:pt x="1" y="96"/>
                  </a:cubicBezTo>
                  <a:cubicBezTo>
                    <a:pt x="0" y="95"/>
                    <a:pt x="0" y="95"/>
                    <a:pt x="0" y="9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8"/>
                    <a:pt x="0" y="28"/>
                    <a:pt x="1" y="27"/>
                  </a:cubicBezTo>
                  <a:cubicBezTo>
                    <a:pt x="1" y="27"/>
                    <a:pt x="2" y="27"/>
                    <a:pt x="3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8"/>
                    <a:pt x="12" y="28"/>
                    <a:pt x="12" y="29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5"/>
                    <a:pt x="11" y="95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258">
              <a:extLst>
                <a:ext uri="{FF2B5EF4-FFF2-40B4-BE49-F238E27FC236}">
                  <a16:creationId xmlns:a16="http://schemas.microsoft.com/office/drawing/2014/main" xmlns="" id="{5796D783-CBD6-4483-9C65-B66A3B5093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0763" y="-2374900"/>
              <a:ext cx="171450" cy="295275"/>
            </a:xfrm>
            <a:custGeom>
              <a:avLst/>
              <a:gdLst>
                <a:gd name="T0" fmla="*/ 56 w 57"/>
                <a:gd name="T1" fmla="*/ 93 h 97"/>
                <a:gd name="T2" fmla="*/ 54 w 57"/>
                <a:gd name="T3" fmla="*/ 94 h 97"/>
                <a:gd name="T4" fmla="*/ 41 w 57"/>
                <a:gd name="T5" fmla="*/ 96 h 97"/>
                <a:gd name="T6" fmla="*/ 29 w 57"/>
                <a:gd name="T7" fmla="*/ 97 h 97"/>
                <a:gd name="T8" fmla="*/ 16 w 57"/>
                <a:gd name="T9" fmla="*/ 94 h 97"/>
                <a:gd name="T10" fmla="*/ 7 w 57"/>
                <a:gd name="T11" fmla="*/ 88 h 97"/>
                <a:gd name="T12" fmla="*/ 2 w 57"/>
                <a:gd name="T13" fmla="*/ 78 h 97"/>
                <a:gd name="T14" fmla="*/ 0 w 57"/>
                <a:gd name="T15" fmla="*/ 65 h 97"/>
                <a:gd name="T16" fmla="*/ 0 w 57"/>
                <a:gd name="T17" fmla="*/ 56 h 97"/>
                <a:gd name="T18" fmla="*/ 7 w 57"/>
                <a:gd name="T19" fmla="*/ 33 h 97"/>
                <a:gd name="T20" fmla="*/ 29 w 57"/>
                <a:gd name="T21" fmla="*/ 25 h 97"/>
                <a:gd name="T22" fmla="*/ 37 w 57"/>
                <a:gd name="T23" fmla="*/ 25 h 97"/>
                <a:gd name="T24" fmla="*/ 45 w 57"/>
                <a:gd name="T25" fmla="*/ 26 h 97"/>
                <a:gd name="T26" fmla="*/ 45 w 57"/>
                <a:gd name="T27" fmla="*/ 2 h 97"/>
                <a:gd name="T28" fmla="*/ 46 w 57"/>
                <a:gd name="T29" fmla="*/ 1 h 97"/>
                <a:gd name="T30" fmla="*/ 47 w 57"/>
                <a:gd name="T31" fmla="*/ 0 h 97"/>
                <a:gd name="T32" fmla="*/ 54 w 57"/>
                <a:gd name="T33" fmla="*/ 0 h 97"/>
                <a:gd name="T34" fmla="*/ 56 w 57"/>
                <a:gd name="T35" fmla="*/ 1 h 97"/>
                <a:gd name="T36" fmla="*/ 57 w 57"/>
                <a:gd name="T37" fmla="*/ 2 h 97"/>
                <a:gd name="T38" fmla="*/ 57 w 57"/>
                <a:gd name="T39" fmla="*/ 91 h 97"/>
                <a:gd name="T40" fmla="*/ 56 w 57"/>
                <a:gd name="T41" fmla="*/ 93 h 97"/>
                <a:gd name="T42" fmla="*/ 45 w 57"/>
                <a:gd name="T43" fmla="*/ 35 h 97"/>
                <a:gd name="T44" fmla="*/ 37 w 57"/>
                <a:gd name="T45" fmla="*/ 35 h 97"/>
                <a:gd name="T46" fmla="*/ 29 w 57"/>
                <a:gd name="T47" fmla="*/ 35 h 97"/>
                <a:gd name="T48" fmla="*/ 16 w 57"/>
                <a:gd name="T49" fmla="*/ 40 h 97"/>
                <a:gd name="T50" fmla="*/ 12 w 57"/>
                <a:gd name="T51" fmla="*/ 56 h 97"/>
                <a:gd name="T52" fmla="*/ 12 w 57"/>
                <a:gd name="T53" fmla="*/ 65 h 97"/>
                <a:gd name="T54" fmla="*/ 16 w 57"/>
                <a:gd name="T55" fmla="*/ 81 h 97"/>
                <a:gd name="T56" fmla="*/ 29 w 57"/>
                <a:gd name="T57" fmla="*/ 87 h 97"/>
                <a:gd name="T58" fmla="*/ 37 w 57"/>
                <a:gd name="T59" fmla="*/ 86 h 97"/>
                <a:gd name="T60" fmla="*/ 45 w 57"/>
                <a:gd name="T61" fmla="*/ 86 h 97"/>
                <a:gd name="T62" fmla="*/ 45 w 57"/>
                <a:gd name="T63" fmla="*/ 3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" h="97">
                  <a:moveTo>
                    <a:pt x="56" y="93"/>
                  </a:moveTo>
                  <a:cubicBezTo>
                    <a:pt x="56" y="94"/>
                    <a:pt x="55" y="94"/>
                    <a:pt x="54" y="94"/>
                  </a:cubicBezTo>
                  <a:cubicBezTo>
                    <a:pt x="50" y="95"/>
                    <a:pt x="46" y="96"/>
                    <a:pt x="41" y="96"/>
                  </a:cubicBezTo>
                  <a:cubicBezTo>
                    <a:pt x="37" y="96"/>
                    <a:pt x="33" y="97"/>
                    <a:pt x="29" y="97"/>
                  </a:cubicBezTo>
                  <a:cubicBezTo>
                    <a:pt x="24" y="97"/>
                    <a:pt x="20" y="96"/>
                    <a:pt x="16" y="94"/>
                  </a:cubicBezTo>
                  <a:cubicBezTo>
                    <a:pt x="13" y="93"/>
                    <a:pt x="10" y="91"/>
                    <a:pt x="7" y="88"/>
                  </a:cubicBezTo>
                  <a:cubicBezTo>
                    <a:pt x="5" y="85"/>
                    <a:pt x="3" y="82"/>
                    <a:pt x="2" y="78"/>
                  </a:cubicBezTo>
                  <a:cubicBezTo>
                    <a:pt x="1" y="74"/>
                    <a:pt x="0" y="70"/>
                    <a:pt x="0" y="6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46"/>
                    <a:pt x="3" y="38"/>
                    <a:pt x="7" y="33"/>
                  </a:cubicBezTo>
                  <a:cubicBezTo>
                    <a:pt x="12" y="27"/>
                    <a:pt x="19" y="25"/>
                    <a:pt x="29" y="25"/>
                  </a:cubicBezTo>
                  <a:cubicBezTo>
                    <a:pt x="31" y="25"/>
                    <a:pt x="34" y="25"/>
                    <a:pt x="37" y="25"/>
                  </a:cubicBezTo>
                  <a:cubicBezTo>
                    <a:pt x="40" y="25"/>
                    <a:pt x="42" y="26"/>
                    <a:pt x="4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5" y="2"/>
                    <a:pt x="45" y="1"/>
                    <a:pt x="46" y="1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0"/>
                    <a:pt x="56" y="1"/>
                  </a:cubicBezTo>
                  <a:cubicBezTo>
                    <a:pt x="56" y="1"/>
                    <a:pt x="57" y="2"/>
                    <a:pt x="57" y="2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2"/>
                    <a:pt x="57" y="93"/>
                    <a:pt x="56" y="93"/>
                  </a:cubicBezTo>
                  <a:close/>
                  <a:moveTo>
                    <a:pt x="45" y="35"/>
                  </a:moveTo>
                  <a:cubicBezTo>
                    <a:pt x="43" y="35"/>
                    <a:pt x="40" y="35"/>
                    <a:pt x="37" y="35"/>
                  </a:cubicBezTo>
                  <a:cubicBezTo>
                    <a:pt x="34" y="35"/>
                    <a:pt x="31" y="35"/>
                    <a:pt x="29" y="35"/>
                  </a:cubicBezTo>
                  <a:cubicBezTo>
                    <a:pt x="23" y="35"/>
                    <a:pt x="18" y="36"/>
                    <a:pt x="16" y="40"/>
                  </a:cubicBezTo>
                  <a:cubicBezTo>
                    <a:pt x="13" y="44"/>
                    <a:pt x="12" y="49"/>
                    <a:pt x="12" y="56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2" y="72"/>
                    <a:pt x="13" y="77"/>
                    <a:pt x="16" y="81"/>
                  </a:cubicBezTo>
                  <a:cubicBezTo>
                    <a:pt x="18" y="85"/>
                    <a:pt x="23" y="87"/>
                    <a:pt x="29" y="87"/>
                  </a:cubicBezTo>
                  <a:cubicBezTo>
                    <a:pt x="32" y="87"/>
                    <a:pt x="34" y="87"/>
                    <a:pt x="37" y="86"/>
                  </a:cubicBezTo>
                  <a:cubicBezTo>
                    <a:pt x="40" y="86"/>
                    <a:pt x="43" y="86"/>
                    <a:pt x="45" y="86"/>
                  </a:cubicBezTo>
                  <a:lnTo>
                    <a:pt x="4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259">
              <a:extLst>
                <a:ext uri="{FF2B5EF4-FFF2-40B4-BE49-F238E27FC236}">
                  <a16:creationId xmlns:a16="http://schemas.microsoft.com/office/drawing/2014/main" xmlns="" id="{342D576C-DA7D-44C2-935C-E04E0014EC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-2298700"/>
              <a:ext cx="180975" cy="219075"/>
            </a:xfrm>
            <a:custGeom>
              <a:avLst/>
              <a:gdLst>
                <a:gd name="T0" fmla="*/ 57 w 60"/>
                <a:gd name="T1" fmla="*/ 39 h 72"/>
                <a:gd name="T2" fmla="*/ 12 w 60"/>
                <a:gd name="T3" fmla="*/ 39 h 72"/>
                <a:gd name="T4" fmla="*/ 12 w 60"/>
                <a:gd name="T5" fmla="*/ 41 h 72"/>
                <a:gd name="T6" fmla="*/ 17 w 60"/>
                <a:gd name="T7" fmla="*/ 57 h 72"/>
                <a:gd name="T8" fmla="*/ 31 w 60"/>
                <a:gd name="T9" fmla="*/ 62 h 72"/>
                <a:gd name="T10" fmla="*/ 43 w 60"/>
                <a:gd name="T11" fmla="*/ 61 h 72"/>
                <a:gd name="T12" fmla="*/ 55 w 60"/>
                <a:gd name="T13" fmla="*/ 60 h 72"/>
                <a:gd name="T14" fmla="*/ 55 w 60"/>
                <a:gd name="T15" fmla="*/ 60 h 72"/>
                <a:gd name="T16" fmla="*/ 57 w 60"/>
                <a:gd name="T17" fmla="*/ 61 h 72"/>
                <a:gd name="T18" fmla="*/ 57 w 60"/>
                <a:gd name="T19" fmla="*/ 62 h 72"/>
                <a:gd name="T20" fmla="*/ 57 w 60"/>
                <a:gd name="T21" fmla="*/ 66 h 72"/>
                <a:gd name="T22" fmla="*/ 57 w 60"/>
                <a:gd name="T23" fmla="*/ 68 h 72"/>
                <a:gd name="T24" fmla="*/ 55 w 60"/>
                <a:gd name="T25" fmla="*/ 69 h 72"/>
                <a:gd name="T26" fmla="*/ 43 w 60"/>
                <a:gd name="T27" fmla="*/ 71 h 72"/>
                <a:gd name="T28" fmla="*/ 31 w 60"/>
                <a:gd name="T29" fmla="*/ 72 h 72"/>
                <a:gd name="T30" fmla="*/ 20 w 60"/>
                <a:gd name="T31" fmla="*/ 70 h 72"/>
                <a:gd name="T32" fmla="*/ 10 w 60"/>
                <a:gd name="T33" fmla="*/ 65 h 72"/>
                <a:gd name="T34" fmla="*/ 3 w 60"/>
                <a:gd name="T35" fmla="*/ 56 h 72"/>
                <a:gd name="T36" fmla="*/ 0 w 60"/>
                <a:gd name="T37" fmla="*/ 41 h 72"/>
                <a:gd name="T38" fmla="*/ 0 w 60"/>
                <a:gd name="T39" fmla="*/ 29 h 72"/>
                <a:gd name="T40" fmla="*/ 8 w 60"/>
                <a:gd name="T41" fmla="*/ 8 h 72"/>
                <a:gd name="T42" fmla="*/ 30 w 60"/>
                <a:gd name="T43" fmla="*/ 0 h 72"/>
                <a:gd name="T44" fmla="*/ 43 w 60"/>
                <a:gd name="T45" fmla="*/ 2 h 72"/>
                <a:gd name="T46" fmla="*/ 52 w 60"/>
                <a:gd name="T47" fmla="*/ 8 h 72"/>
                <a:gd name="T48" fmla="*/ 58 w 60"/>
                <a:gd name="T49" fmla="*/ 17 h 72"/>
                <a:gd name="T50" fmla="*/ 60 w 60"/>
                <a:gd name="T51" fmla="*/ 29 h 72"/>
                <a:gd name="T52" fmla="*/ 60 w 60"/>
                <a:gd name="T53" fmla="*/ 36 h 72"/>
                <a:gd name="T54" fmla="*/ 57 w 60"/>
                <a:gd name="T55" fmla="*/ 39 h 72"/>
                <a:gd name="T56" fmla="*/ 48 w 60"/>
                <a:gd name="T57" fmla="*/ 29 h 72"/>
                <a:gd name="T58" fmla="*/ 43 w 60"/>
                <a:gd name="T59" fmla="*/ 14 h 72"/>
                <a:gd name="T60" fmla="*/ 30 w 60"/>
                <a:gd name="T61" fmla="*/ 10 h 72"/>
                <a:gd name="T62" fmla="*/ 17 w 60"/>
                <a:gd name="T63" fmla="*/ 14 h 72"/>
                <a:gd name="T64" fmla="*/ 12 w 60"/>
                <a:gd name="T65" fmla="*/ 29 h 72"/>
                <a:gd name="T66" fmla="*/ 12 w 60"/>
                <a:gd name="T67" fmla="*/ 31 h 72"/>
                <a:gd name="T68" fmla="*/ 48 w 60"/>
                <a:gd name="T69" fmla="*/ 31 h 72"/>
                <a:gd name="T70" fmla="*/ 48 w 60"/>
                <a:gd name="T71" fmla="*/ 2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72">
                  <a:moveTo>
                    <a:pt x="57" y="39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9"/>
                    <a:pt x="14" y="54"/>
                    <a:pt x="17" y="57"/>
                  </a:cubicBezTo>
                  <a:cubicBezTo>
                    <a:pt x="20" y="60"/>
                    <a:pt x="25" y="62"/>
                    <a:pt x="31" y="62"/>
                  </a:cubicBezTo>
                  <a:cubicBezTo>
                    <a:pt x="35" y="62"/>
                    <a:pt x="39" y="62"/>
                    <a:pt x="43" y="61"/>
                  </a:cubicBezTo>
                  <a:cubicBezTo>
                    <a:pt x="48" y="61"/>
                    <a:pt x="51" y="61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6" y="60"/>
                    <a:pt x="56" y="60"/>
                    <a:pt x="57" y="61"/>
                  </a:cubicBezTo>
                  <a:cubicBezTo>
                    <a:pt x="57" y="61"/>
                    <a:pt x="57" y="61"/>
                    <a:pt x="57" y="62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7" y="68"/>
                    <a:pt x="57" y="68"/>
                  </a:cubicBezTo>
                  <a:cubicBezTo>
                    <a:pt x="56" y="69"/>
                    <a:pt x="56" y="69"/>
                    <a:pt x="55" y="69"/>
                  </a:cubicBezTo>
                  <a:cubicBezTo>
                    <a:pt x="51" y="70"/>
                    <a:pt x="47" y="71"/>
                    <a:pt x="43" y="71"/>
                  </a:cubicBezTo>
                  <a:cubicBezTo>
                    <a:pt x="39" y="71"/>
                    <a:pt x="35" y="72"/>
                    <a:pt x="31" y="72"/>
                  </a:cubicBezTo>
                  <a:cubicBezTo>
                    <a:pt x="27" y="72"/>
                    <a:pt x="23" y="71"/>
                    <a:pt x="20" y="70"/>
                  </a:cubicBezTo>
                  <a:cubicBezTo>
                    <a:pt x="16" y="69"/>
                    <a:pt x="13" y="67"/>
                    <a:pt x="10" y="65"/>
                  </a:cubicBezTo>
                  <a:cubicBezTo>
                    <a:pt x="7" y="63"/>
                    <a:pt x="5" y="60"/>
                    <a:pt x="3" y="56"/>
                  </a:cubicBezTo>
                  <a:cubicBezTo>
                    <a:pt x="1" y="52"/>
                    <a:pt x="0" y="47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2"/>
                    <a:pt x="20" y="0"/>
                    <a:pt x="30" y="0"/>
                  </a:cubicBezTo>
                  <a:cubicBezTo>
                    <a:pt x="35" y="0"/>
                    <a:pt x="39" y="0"/>
                    <a:pt x="43" y="2"/>
                  </a:cubicBezTo>
                  <a:cubicBezTo>
                    <a:pt x="47" y="3"/>
                    <a:pt x="50" y="5"/>
                    <a:pt x="52" y="8"/>
                  </a:cubicBezTo>
                  <a:cubicBezTo>
                    <a:pt x="55" y="10"/>
                    <a:pt x="56" y="14"/>
                    <a:pt x="58" y="17"/>
                  </a:cubicBezTo>
                  <a:cubicBezTo>
                    <a:pt x="59" y="21"/>
                    <a:pt x="60" y="25"/>
                    <a:pt x="60" y="2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8"/>
                    <a:pt x="59" y="39"/>
                    <a:pt x="57" y="39"/>
                  </a:cubicBezTo>
                  <a:close/>
                  <a:moveTo>
                    <a:pt x="48" y="29"/>
                  </a:moveTo>
                  <a:cubicBezTo>
                    <a:pt x="48" y="22"/>
                    <a:pt x="46" y="17"/>
                    <a:pt x="43" y="14"/>
                  </a:cubicBezTo>
                  <a:cubicBezTo>
                    <a:pt x="40" y="11"/>
                    <a:pt x="36" y="10"/>
                    <a:pt x="30" y="10"/>
                  </a:cubicBezTo>
                  <a:cubicBezTo>
                    <a:pt x="24" y="10"/>
                    <a:pt x="20" y="11"/>
                    <a:pt x="17" y="14"/>
                  </a:cubicBezTo>
                  <a:cubicBezTo>
                    <a:pt x="14" y="18"/>
                    <a:pt x="12" y="23"/>
                    <a:pt x="12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260">
              <a:extLst>
                <a:ext uri="{FF2B5EF4-FFF2-40B4-BE49-F238E27FC236}">
                  <a16:creationId xmlns:a16="http://schemas.microsoft.com/office/drawing/2014/main" xmlns="" id="{99DF15AA-C9D1-4CA2-9AEA-7581D335B3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5738" y="-2298700"/>
              <a:ext cx="147637" cy="219075"/>
            </a:xfrm>
            <a:custGeom>
              <a:avLst/>
              <a:gdLst>
                <a:gd name="T0" fmla="*/ 49 w 49"/>
                <a:gd name="T1" fmla="*/ 53 h 72"/>
                <a:gd name="T2" fmla="*/ 42 w 49"/>
                <a:gd name="T3" fmla="*/ 67 h 72"/>
                <a:gd name="T4" fmla="*/ 24 w 49"/>
                <a:gd name="T5" fmla="*/ 72 h 72"/>
                <a:gd name="T6" fmla="*/ 20 w 49"/>
                <a:gd name="T7" fmla="*/ 71 h 72"/>
                <a:gd name="T8" fmla="*/ 14 w 49"/>
                <a:gd name="T9" fmla="*/ 71 h 72"/>
                <a:gd name="T10" fmla="*/ 8 w 49"/>
                <a:gd name="T11" fmla="*/ 70 h 72"/>
                <a:gd name="T12" fmla="*/ 3 w 49"/>
                <a:gd name="T13" fmla="*/ 70 h 72"/>
                <a:gd name="T14" fmla="*/ 0 w 49"/>
                <a:gd name="T15" fmla="*/ 67 h 72"/>
                <a:gd name="T16" fmla="*/ 0 w 49"/>
                <a:gd name="T17" fmla="*/ 63 h 72"/>
                <a:gd name="T18" fmla="*/ 1 w 49"/>
                <a:gd name="T19" fmla="*/ 61 h 72"/>
                <a:gd name="T20" fmla="*/ 3 w 49"/>
                <a:gd name="T21" fmla="*/ 61 h 72"/>
                <a:gd name="T22" fmla="*/ 3 w 49"/>
                <a:gd name="T23" fmla="*/ 61 h 72"/>
                <a:gd name="T24" fmla="*/ 8 w 49"/>
                <a:gd name="T25" fmla="*/ 61 h 72"/>
                <a:gd name="T26" fmla="*/ 14 w 49"/>
                <a:gd name="T27" fmla="*/ 62 h 72"/>
                <a:gd name="T28" fmla="*/ 20 w 49"/>
                <a:gd name="T29" fmla="*/ 62 h 72"/>
                <a:gd name="T30" fmla="*/ 24 w 49"/>
                <a:gd name="T31" fmla="*/ 62 h 72"/>
                <a:gd name="T32" fmla="*/ 34 w 49"/>
                <a:gd name="T33" fmla="*/ 60 h 72"/>
                <a:gd name="T34" fmla="*/ 37 w 49"/>
                <a:gd name="T35" fmla="*/ 53 h 72"/>
                <a:gd name="T36" fmla="*/ 35 w 49"/>
                <a:gd name="T37" fmla="*/ 48 h 72"/>
                <a:gd name="T38" fmla="*/ 27 w 49"/>
                <a:gd name="T39" fmla="*/ 42 h 72"/>
                <a:gd name="T40" fmla="*/ 14 w 49"/>
                <a:gd name="T41" fmla="*/ 35 h 72"/>
                <a:gd name="T42" fmla="*/ 4 w 49"/>
                <a:gd name="T43" fmla="*/ 27 h 72"/>
                <a:gd name="T44" fmla="*/ 0 w 49"/>
                <a:gd name="T45" fmla="*/ 17 h 72"/>
                <a:gd name="T46" fmla="*/ 2 w 49"/>
                <a:gd name="T47" fmla="*/ 8 h 72"/>
                <a:gd name="T48" fmla="*/ 7 w 49"/>
                <a:gd name="T49" fmla="*/ 3 h 72"/>
                <a:gd name="T50" fmla="*/ 15 w 49"/>
                <a:gd name="T51" fmla="*/ 0 h 72"/>
                <a:gd name="T52" fmla="*/ 24 w 49"/>
                <a:gd name="T53" fmla="*/ 0 h 72"/>
                <a:gd name="T54" fmla="*/ 35 w 49"/>
                <a:gd name="T55" fmla="*/ 0 h 72"/>
                <a:gd name="T56" fmla="*/ 45 w 49"/>
                <a:gd name="T57" fmla="*/ 1 h 72"/>
                <a:gd name="T58" fmla="*/ 48 w 49"/>
                <a:gd name="T59" fmla="*/ 4 h 72"/>
                <a:gd name="T60" fmla="*/ 48 w 49"/>
                <a:gd name="T61" fmla="*/ 8 h 72"/>
                <a:gd name="T62" fmla="*/ 45 w 49"/>
                <a:gd name="T63" fmla="*/ 10 h 72"/>
                <a:gd name="T64" fmla="*/ 45 w 49"/>
                <a:gd name="T65" fmla="*/ 10 h 72"/>
                <a:gd name="T66" fmla="*/ 36 w 49"/>
                <a:gd name="T67" fmla="*/ 10 h 72"/>
                <a:gd name="T68" fmla="*/ 24 w 49"/>
                <a:gd name="T69" fmla="*/ 9 h 72"/>
                <a:gd name="T70" fmla="*/ 15 w 49"/>
                <a:gd name="T71" fmla="*/ 11 h 72"/>
                <a:gd name="T72" fmla="*/ 12 w 49"/>
                <a:gd name="T73" fmla="*/ 17 h 72"/>
                <a:gd name="T74" fmla="*/ 14 w 49"/>
                <a:gd name="T75" fmla="*/ 22 h 72"/>
                <a:gd name="T76" fmla="*/ 21 w 49"/>
                <a:gd name="T77" fmla="*/ 26 h 72"/>
                <a:gd name="T78" fmla="*/ 34 w 49"/>
                <a:gd name="T79" fmla="*/ 34 h 72"/>
                <a:gd name="T80" fmla="*/ 46 w 49"/>
                <a:gd name="T81" fmla="*/ 43 h 72"/>
                <a:gd name="T82" fmla="*/ 49 w 49"/>
                <a:gd name="T83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72">
                  <a:moveTo>
                    <a:pt x="49" y="53"/>
                  </a:moveTo>
                  <a:cubicBezTo>
                    <a:pt x="49" y="59"/>
                    <a:pt x="47" y="64"/>
                    <a:pt x="42" y="67"/>
                  </a:cubicBezTo>
                  <a:cubicBezTo>
                    <a:pt x="38" y="70"/>
                    <a:pt x="32" y="72"/>
                    <a:pt x="24" y="72"/>
                  </a:cubicBezTo>
                  <a:cubicBezTo>
                    <a:pt x="23" y="72"/>
                    <a:pt x="21" y="71"/>
                    <a:pt x="20" y="71"/>
                  </a:cubicBezTo>
                  <a:cubicBezTo>
                    <a:pt x="18" y="71"/>
                    <a:pt x="16" y="71"/>
                    <a:pt x="14" y="71"/>
                  </a:cubicBezTo>
                  <a:cubicBezTo>
                    <a:pt x="12" y="71"/>
                    <a:pt x="10" y="71"/>
                    <a:pt x="8" y="70"/>
                  </a:cubicBezTo>
                  <a:cubicBezTo>
                    <a:pt x="6" y="70"/>
                    <a:pt x="5" y="70"/>
                    <a:pt x="3" y="70"/>
                  </a:cubicBezTo>
                  <a:cubicBezTo>
                    <a:pt x="1" y="69"/>
                    <a:pt x="0" y="68"/>
                    <a:pt x="0" y="67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1" y="61"/>
                  </a:cubicBezTo>
                  <a:cubicBezTo>
                    <a:pt x="1" y="61"/>
                    <a:pt x="2" y="61"/>
                    <a:pt x="3" y="61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5" y="61"/>
                    <a:pt x="6" y="61"/>
                    <a:pt x="8" y="61"/>
                  </a:cubicBezTo>
                  <a:cubicBezTo>
                    <a:pt x="10" y="61"/>
                    <a:pt x="12" y="62"/>
                    <a:pt x="14" y="62"/>
                  </a:cubicBezTo>
                  <a:cubicBezTo>
                    <a:pt x="16" y="62"/>
                    <a:pt x="18" y="62"/>
                    <a:pt x="20" y="62"/>
                  </a:cubicBezTo>
                  <a:cubicBezTo>
                    <a:pt x="21" y="62"/>
                    <a:pt x="23" y="62"/>
                    <a:pt x="24" y="62"/>
                  </a:cubicBezTo>
                  <a:cubicBezTo>
                    <a:pt x="28" y="62"/>
                    <a:pt x="32" y="61"/>
                    <a:pt x="34" y="60"/>
                  </a:cubicBezTo>
                  <a:cubicBezTo>
                    <a:pt x="36" y="59"/>
                    <a:pt x="37" y="57"/>
                    <a:pt x="37" y="53"/>
                  </a:cubicBezTo>
                  <a:cubicBezTo>
                    <a:pt x="37" y="51"/>
                    <a:pt x="37" y="49"/>
                    <a:pt x="35" y="48"/>
                  </a:cubicBezTo>
                  <a:cubicBezTo>
                    <a:pt x="34" y="47"/>
                    <a:pt x="31" y="45"/>
                    <a:pt x="27" y="42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0" y="32"/>
                    <a:pt x="6" y="30"/>
                    <a:pt x="4" y="27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5" y="5"/>
                    <a:pt x="7" y="3"/>
                  </a:cubicBezTo>
                  <a:cubicBezTo>
                    <a:pt x="9" y="2"/>
                    <a:pt x="12" y="1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8" y="0"/>
                    <a:pt x="32" y="0"/>
                    <a:pt x="35" y="0"/>
                  </a:cubicBezTo>
                  <a:cubicBezTo>
                    <a:pt x="39" y="0"/>
                    <a:pt x="42" y="1"/>
                    <a:pt x="45" y="1"/>
                  </a:cubicBezTo>
                  <a:cubicBezTo>
                    <a:pt x="47" y="2"/>
                    <a:pt x="48" y="2"/>
                    <a:pt x="48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10"/>
                    <a:pt x="47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3" y="10"/>
                    <a:pt x="40" y="10"/>
                    <a:pt x="36" y="10"/>
                  </a:cubicBezTo>
                  <a:cubicBezTo>
                    <a:pt x="32" y="9"/>
                    <a:pt x="28" y="9"/>
                    <a:pt x="24" y="9"/>
                  </a:cubicBezTo>
                  <a:cubicBezTo>
                    <a:pt x="21" y="9"/>
                    <a:pt x="18" y="10"/>
                    <a:pt x="15" y="11"/>
                  </a:cubicBezTo>
                  <a:cubicBezTo>
                    <a:pt x="13" y="11"/>
                    <a:pt x="12" y="13"/>
                    <a:pt x="12" y="17"/>
                  </a:cubicBezTo>
                  <a:cubicBezTo>
                    <a:pt x="12" y="19"/>
                    <a:pt x="13" y="20"/>
                    <a:pt x="14" y="22"/>
                  </a:cubicBezTo>
                  <a:cubicBezTo>
                    <a:pt x="16" y="23"/>
                    <a:pt x="18" y="25"/>
                    <a:pt x="21" y="26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7"/>
                    <a:pt x="44" y="40"/>
                    <a:pt x="46" y="43"/>
                  </a:cubicBezTo>
                  <a:cubicBezTo>
                    <a:pt x="48" y="46"/>
                    <a:pt x="49" y="49"/>
                    <a:pt x="49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261">
              <a:extLst>
                <a:ext uri="{FF2B5EF4-FFF2-40B4-BE49-F238E27FC236}">
                  <a16:creationId xmlns:a16="http://schemas.microsoft.com/office/drawing/2014/main" xmlns="" id="{0302B77C-CA7F-4E16-8609-8C3443146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075" y="-2116138"/>
              <a:ext cx="1651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262">
              <a:extLst>
                <a:ext uri="{FF2B5EF4-FFF2-40B4-BE49-F238E27FC236}">
                  <a16:creationId xmlns:a16="http://schemas.microsoft.com/office/drawing/2014/main" xmlns="" id="{7962BEA8-8CE2-4E19-AC59-9F2811A57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-2374900"/>
              <a:ext cx="168275" cy="292100"/>
            </a:xfrm>
            <a:custGeom>
              <a:avLst/>
              <a:gdLst>
                <a:gd name="T0" fmla="*/ 7 w 56"/>
                <a:gd name="T1" fmla="*/ 5 h 96"/>
                <a:gd name="T2" fmla="*/ 30 w 56"/>
                <a:gd name="T3" fmla="*/ 0 h 96"/>
                <a:gd name="T4" fmla="*/ 41 w 56"/>
                <a:gd name="T5" fmla="*/ 0 h 96"/>
                <a:gd name="T6" fmla="*/ 52 w 56"/>
                <a:gd name="T7" fmla="*/ 2 h 96"/>
                <a:gd name="T8" fmla="*/ 54 w 56"/>
                <a:gd name="T9" fmla="*/ 3 h 96"/>
                <a:gd name="T10" fmla="*/ 54 w 56"/>
                <a:gd name="T11" fmla="*/ 5 h 96"/>
                <a:gd name="T12" fmla="*/ 54 w 56"/>
                <a:gd name="T13" fmla="*/ 9 h 96"/>
                <a:gd name="T14" fmla="*/ 52 w 56"/>
                <a:gd name="T15" fmla="*/ 12 h 96"/>
                <a:gd name="T16" fmla="*/ 52 w 56"/>
                <a:gd name="T17" fmla="*/ 12 h 96"/>
                <a:gd name="T18" fmla="*/ 41 w 56"/>
                <a:gd name="T19" fmla="*/ 10 h 96"/>
                <a:gd name="T20" fmla="*/ 30 w 56"/>
                <a:gd name="T21" fmla="*/ 10 h 96"/>
                <a:gd name="T22" fmla="*/ 15 w 56"/>
                <a:gd name="T23" fmla="*/ 13 h 96"/>
                <a:gd name="T24" fmla="*/ 11 w 56"/>
                <a:gd name="T25" fmla="*/ 23 h 96"/>
                <a:gd name="T26" fmla="*/ 11 w 56"/>
                <a:gd name="T27" fmla="*/ 28 h 96"/>
                <a:gd name="T28" fmla="*/ 13 w 56"/>
                <a:gd name="T29" fmla="*/ 32 h 96"/>
                <a:gd name="T30" fmla="*/ 17 w 56"/>
                <a:gd name="T31" fmla="*/ 36 h 96"/>
                <a:gd name="T32" fmla="*/ 24 w 56"/>
                <a:gd name="T33" fmla="*/ 41 h 96"/>
                <a:gd name="T34" fmla="*/ 36 w 56"/>
                <a:gd name="T35" fmla="*/ 49 h 96"/>
                <a:gd name="T36" fmla="*/ 51 w 56"/>
                <a:gd name="T37" fmla="*/ 65 h 96"/>
                <a:gd name="T38" fmla="*/ 56 w 56"/>
                <a:gd name="T39" fmla="*/ 83 h 96"/>
                <a:gd name="T40" fmla="*/ 56 w 56"/>
                <a:gd name="T41" fmla="*/ 93 h 96"/>
                <a:gd name="T42" fmla="*/ 55 w 56"/>
                <a:gd name="T43" fmla="*/ 95 h 96"/>
                <a:gd name="T44" fmla="*/ 53 w 56"/>
                <a:gd name="T45" fmla="*/ 96 h 96"/>
                <a:gd name="T46" fmla="*/ 3 w 56"/>
                <a:gd name="T47" fmla="*/ 96 h 96"/>
                <a:gd name="T48" fmla="*/ 2 w 56"/>
                <a:gd name="T49" fmla="*/ 95 h 96"/>
                <a:gd name="T50" fmla="*/ 1 w 56"/>
                <a:gd name="T51" fmla="*/ 93 h 96"/>
                <a:gd name="T52" fmla="*/ 1 w 56"/>
                <a:gd name="T53" fmla="*/ 88 h 96"/>
                <a:gd name="T54" fmla="*/ 2 w 56"/>
                <a:gd name="T55" fmla="*/ 86 h 96"/>
                <a:gd name="T56" fmla="*/ 3 w 56"/>
                <a:gd name="T57" fmla="*/ 85 h 96"/>
                <a:gd name="T58" fmla="*/ 46 w 56"/>
                <a:gd name="T59" fmla="*/ 85 h 96"/>
                <a:gd name="T60" fmla="*/ 46 w 56"/>
                <a:gd name="T61" fmla="*/ 83 h 96"/>
                <a:gd name="T62" fmla="*/ 45 w 56"/>
                <a:gd name="T63" fmla="*/ 75 h 96"/>
                <a:gd name="T64" fmla="*/ 42 w 56"/>
                <a:gd name="T65" fmla="*/ 69 h 96"/>
                <a:gd name="T66" fmla="*/ 37 w 56"/>
                <a:gd name="T67" fmla="*/ 62 h 96"/>
                <a:gd name="T68" fmla="*/ 28 w 56"/>
                <a:gd name="T69" fmla="*/ 56 h 96"/>
                <a:gd name="T70" fmla="*/ 16 w 56"/>
                <a:gd name="T71" fmla="*/ 47 h 96"/>
                <a:gd name="T72" fmla="*/ 3 w 56"/>
                <a:gd name="T73" fmla="*/ 36 h 96"/>
                <a:gd name="T74" fmla="*/ 0 w 56"/>
                <a:gd name="T75" fmla="*/ 23 h 96"/>
                <a:gd name="T76" fmla="*/ 7 w 56"/>
                <a:gd name="T77" fmla="*/ 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6" h="96">
                  <a:moveTo>
                    <a:pt x="7" y="5"/>
                  </a:moveTo>
                  <a:cubicBezTo>
                    <a:pt x="12" y="2"/>
                    <a:pt x="19" y="0"/>
                    <a:pt x="30" y="0"/>
                  </a:cubicBezTo>
                  <a:cubicBezTo>
                    <a:pt x="33" y="0"/>
                    <a:pt x="37" y="0"/>
                    <a:pt x="41" y="0"/>
                  </a:cubicBezTo>
                  <a:cubicBezTo>
                    <a:pt x="45" y="1"/>
                    <a:pt x="49" y="1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4" y="3"/>
                    <a:pt x="54" y="4"/>
                    <a:pt x="54" y="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11"/>
                    <a:pt x="54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1"/>
                    <a:pt x="45" y="11"/>
                    <a:pt x="41" y="10"/>
                  </a:cubicBezTo>
                  <a:cubicBezTo>
                    <a:pt x="37" y="10"/>
                    <a:pt x="33" y="10"/>
                    <a:pt x="30" y="10"/>
                  </a:cubicBezTo>
                  <a:cubicBezTo>
                    <a:pt x="23" y="10"/>
                    <a:pt x="18" y="11"/>
                    <a:pt x="15" y="13"/>
                  </a:cubicBezTo>
                  <a:cubicBezTo>
                    <a:pt x="12" y="15"/>
                    <a:pt x="11" y="18"/>
                    <a:pt x="11" y="23"/>
                  </a:cubicBezTo>
                  <a:cubicBezTo>
                    <a:pt x="11" y="25"/>
                    <a:pt x="11" y="26"/>
                    <a:pt x="11" y="28"/>
                  </a:cubicBezTo>
                  <a:cubicBezTo>
                    <a:pt x="12" y="29"/>
                    <a:pt x="12" y="31"/>
                    <a:pt x="13" y="32"/>
                  </a:cubicBezTo>
                  <a:cubicBezTo>
                    <a:pt x="14" y="33"/>
                    <a:pt x="16" y="35"/>
                    <a:pt x="17" y="36"/>
                  </a:cubicBezTo>
                  <a:cubicBezTo>
                    <a:pt x="19" y="37"/>
                    <a:pt x="21" y="39"/>
                    <a:pt x="24" y="41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43" y="54"/>
                    <a:pt x="48" y="59"/>
                    <a:pt x="51" y="65"/>
                  </a:cubicBezTo>
                  <a:cubicBezTo>
                    <a:pt x="54" y="70"/>
                    <a:pt x="56" y="76"/>
                    <a:pt x="56" y="8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94"/>
                    <a:pt x="56" y="94"/>
                    <a:pt x="55" y="95"/>
                  </a:cubicBezTo>
                  <a:cubicBezTo>
                    <a:pt x="55" y="95"/>
                    <a:pt x="54" y="96"/>
                    <a:pt x="53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2" y="95"/>
                    <a:pt x="2" y="95"/>
                  </a:cubicBezTo>
                  <a:cubicBezTo>
                    <a:pt x="1" y="94"/>
                    <a:pt x="1" y="94"/>
                    <a:pt x="1" y="93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7"/>
                    <a:pt x="1" y="86"/>
                    <a:pt x="2" y="86"/>
                  </a:cubicBezTo>
                  <a:cubicBezTo>
                    <a:pt x="2" y="86"/>
                    <a:pt x="3" y="85"/>
                    <a:pt x="3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0"/>
                    <a:pt x="46" y="77"/>
                    <a:pt x="45" y="75"/>
                  </a:cubicBezTo>
                  <a:cubicBezTo>
                    <a:pt x="44" y="73"/>
                    <a:pt x="44" y="71"/>
                    <a:pt x="42" y="69"/>
                  </a:cubicBezTo>
                  <a:cubicBezTo>
                    <a:pt x="41" y="66"/>
                    <a:pt x="39" y="64"/>
                    <a:pt x="37" y="62"/>
                  </a:cubicBezTo>
                  <a:cubicBezTo>
                    <a:pt x="35" y="60"/>
                    <a:pt x="32" y="58"/>
                    <a:pt x="28" y="5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0" y="43"/>
                    <a:pt x="6" y="39"/>
                    <a:pt x="3" y="36"/>
                  </a:cubicBezTo>
                  <a:cubicBezTo>
                    <a:pt x="1" y="32"/>
                    <a:pt x="0" y="28"/>
                    <a:pt x="0" y="23"/>
                  </a:cubicBezTo>
                  <a:cubicBezTo>
                    <a:pt x="0" y="15"/>
                    <a:pt x="2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73714BC-1D6D-47E8-BDBC-A4EE1D7C9B24}"/>
              </a:ext>
            </a:extLst>
          </p:cNvPr>
          <p:cNvSpPr/>
          <p:nvPr/>
        </p:nvSpPr>
        <p:spPr>
          <a:xfrm>
            <a:off x="488358" y="574326"/>
            <a:ext cx="3433074" cy="9848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LET US GO ON HOLIDAY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5F6FE9F3-136B-4F29-A889-4AAB396D1E1F}"/>
              </a:ext>
            </a:extLst>
          </p:cNvPr>
          <p:cNvGrpSpPr/>
          <p:nvPr/>
        </p:nvGrpSpPr>
        <p:grpSpPr>
          <a:xfrm>
            <a:off x="4233288" y="1275701"/>
            <a:ext cx="804754" cy="2588331"/>
            <a:chOff x="4228444" y="1061250"/>
            <a:chExt cx="804754" cy="2588331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6831C2E5-3D29-449F-BA5C-32EFE486EF15}"/>
                </a:ext>
              </a:extLst>
            </p:cNvPr>
            <p:cNvSpPr txBox="1"/>
            <p:nvPr/>
          </p:nvSpPr>
          <p:spPr>
            <a:xfrm>
              <a:off x="4228445" y="3403359"/>
              <a:ext cx="628533" cy="2462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after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xmlns="" id="{E1332D08-1F40-4CC7-8BCA-68D3DC5E6DB8}"/>
                </a:ext>
              </a:extLst>
            </p:cNvPr>
            <p:cNvSpPr txBox="1"/>
            <p:nvPr/>
          </p:nvSpPr>
          <p:spPr>
            <a:xfrm>
              <a:off x="4228444" y="1061250"/>
              <a:ext cx="804754" cy="2462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before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673B93D2-B665-4D4B-BEDB-506562677629}"/>
              </a:ext>
            </a:extLst>
          </p:cNvPr>
          <p:cNvGrpSpPr/>
          <p:nvPr/>
        </p:nvGrpSpPr>
        <p:grpSpPr>
          <a:xfrm>
            <a:off x="548670" y="1872723"/>
            <a:ext cx="577851" cy="576263"/>
            <a:chOff x="617538" y="1927225"/>
            <a:chExt cx="577851" cy="576263"/>
          </a:xfrm>
        </p:grpSpPr>
        <p:sp>
          <p:nvSpPr>
            <p:cNvPr id="8" name="Oval 20">
              <a:extLst>
                <a:ext uri="{FF2B5EF4-FFF2-40B4-BE49-F238E27FC236}">
                  <a16:creationId xmlns:a16="http://schemas.microsoft.com/office/drawing/2014/main" xmlns="" id="{0A4D9DDB-2A97-4029-B998-D7B68279E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38" y="1927225"/>
              <a:ext cx="577850" cy="5762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 21">
              <a:extLst>
                <a:ext uri="{FF2B5EF4-FFF2-40B4-BE49-F238E27FC236}">
                  <a16:creationId xmlns:a16="http://schemas.microsoft.com/office/drawing/2014/main" xmlns="" id="{E819C346-A84C-409C-8019-90061AFEE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726" y="1943100"/>
              <a:ext cx="474663" cy="560388"/>
            </a:xfrm>
            <a:custGeom>
              <a:avLst/>
              <a:gdLst>
                <a:gd name="T0" fmla="*/ 469 w 469"/>
                <a:gd name="T1" fmla="*/ 270 h 555"/>
                <a:gd name="T2" fmla="*/ 183 w 469"/>
                <a:gd name="T3" fmla="*/ 555 h 555"/>
                <a:gd name="T4" fmla="*/ 0 w 469"/>
                <a:gd name="T5" fmla="*/ 489 h 555"/>
                <a:gd name="T6" fmla="*/ 93 w 469"/>
                <a:gd name="T7" fmla="*/ 505 h 555"/>
                <a:gd name="T8" fmla="*/ 378 w 469"/>
                <a:gd name="T9" fmla="*/ 219 h 555"/>
                <a:gd name="T10" fmla="*/ 276 w 469"/>
                <a:gd name="T11" fmla="*/ 0 h 555"/>
                <a:gd name="T12" fmla="*/ 469 w 469"/>
                <a:gd name="T13" fmla="*/ 27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9" h="555">
                  <a:moveTo>
                    <a:pt x="469" y="270"/>
                  </a:moveTo>
                  <a:cubicBezTo>
                    <a:pt x="469" y="428"/>
                    <a:pt x="341" y="555"/>
                    <a:pt x="183" y="555"/>
                  </a:cubicBezTo>
                  <a:cubicBezTo>
                    <a:pt x="114" y="555"/>
                    <a:pt x="50" y="531"/>
                    <a:pt x="0" y="489"/>
                  </a:cubicBezTo>
                  <a:cubicBezTo>
                    <a:pt x="29" y="499"/>
                    <a:pt x="61" y="505"/>
                    <a:pt x="93" y="505"/>
                  </a:cubicBezTo>
                  <a:cubicBezTo>
                    <a:pt x="251" y="505"/>
                    <a:pt x="378" y="377"/>
                    <a:pt x="378" y="219"/>
                  </a:cubicBezTo>
                  <a:cubicBezTo>
                    <a:pt x="378" y="131"/>
                    <a:pt x="339" y="53"/>
                    <a:pt x="276" y="0"/>
                  </a:cubicBezTo>
                  <a:cubicBezTo>
                    <a:pt x="388" y="39"/>
                    <a:pt x="469" y="145"/>
                    <a:pt x="469" y="270"/>
                  </a:cubicBezTo>
                  <a:close/>
                </a:path>
              </a:pathLst>
            </a:custGeom>
            <a:solidFill>
              <a:srgbClr val="D1E3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22">
              <a:extLst>
                <a:ext uri="{FF2B5EF4-FFF2-40B4-BE49-F238E27FC236}">
                  <a16:creationId xmlns:a16="http://schemas.microsoft.com/office/drawing/2014/main" xmlns="" id="{191C88F5-CC9B-4459-9A9D-DAA16113D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538" y="1927225"/>
              <a:ext cx="577850" cy="576263"/>
            </a:xfrm>
            <a:prstGeom prst="ellipse">
              <a:avLst/>
            </a:pr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xmlns="" id="{0F8EAC3E-FE6B-4AC8-B472-C5E43CE9F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113" y="2081213"/>
              <a:ext cx="261938" cy="268288"/>
            </a:xfrm>
            <a:custGeom>
              <a:avLst/>
              <a:gdLst>
                <a:gd name="T0" fmla="*/ 260 w 260"/>
                <a:gd name="T1" fmla="*/ 168 h 266"/>
                <a:gd name="T2" fmla="*/ 132 w 260"/>
                <a:gd name="T3" fmla="*/ 266 h 266"/>
                <a:gd name="T4" fmla="*/ 0 w 260"/>
                <a:gd name="T5" fmla="*/ 133 h 266"/>
                <a:gd name="T6" fmla="*/ 132 w 260"/>
                <a:gd name="T7" fmla="*/ 0 h 266"/>
                <a:gd name="T8" fmla="*/ 206 w 260"/>
                <a:gd name="T9" fmla="*/ 23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266">
                  <a:moveTo>
                    <a:pt x="260" y="168"/>
                  </a:moveTo>
                  <a:cubicBezTo>
                    <a:pt x="245" y="224"/>
                    <a:pt x="193" y="266"/>
                    <a:pt x="132" y="266"/>
                  </a:cubicBezTo>
                  <a:cubicBezTo>
                    <a:pt x="59" y="266"/>
                    <a:pt x="0" y="206"/>
                    <a:pt x="0" y="133"/>
                  </a:cubicBezTo>
                  <a:cubicBezTo>
                    <a:pt x="0" y="60"/>
                    <a:pt x="59" y="0"/>
                    <a:pt x="132" y="0"/>
                  </a:cubicBezTo>
                  <a:cubicBezTo>
                    <a:pt x="160" y="0"/>
                    <a:pt x="185" y="9"/>
                    <a:pt x="206" y="23"/>
                  </a:cubicBezTo>
                </a:path>
              </a:pathLst>
            </a:cu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Line 24">
              <a:extLst>
                <a:ext uri="{FF2B5EF4-FFF2-40B4-BE49-F238E27FC236}">
                  <a16:creationId xmlns:a16="http://schemas.microsoft.com/office/drawing/2014/main" xmlns="" id="{CDB9360A-BA30-48B9-B671-2A36CE4D3A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06463" y="2124075"/>
              <a:ext cx="139700" cy="92075"/>
            </a:xfrm>
            <a:prstGeom prst="line">
              <a:avLst/>
            </a:pr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Line 25">
              <a:extLst>
                <a:ext uri="{FF2B5EF4-FFF2-40B4-BE49-F238E27FC236}">
                  <a16:creationId xmlns:a16="http://schemas.microsoft.com/office/drawing/2014/main" xmlns="" id="{416E22B5-F4DA-4B32-AF90-F591A9A60A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06463" y="2216150"/>
              <a:ext cx="166688" cy="0"/>
            </a:xfrm>
            <a:prstGeom prst="line">
              <a:avLst/>
            </a:pr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Line 26">
              <a:extLst>
                <a:ext uri="{FF2B5EF4-FFF2-40B4-BE49-F238E27FC236}">
                  <a16:creationId xmlns:a16="http://schemas.microsoft.com/office/drawing/2014/main" xmlns="" id="{D2C41497-3ADA-4AA9-8324-900E2841F1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25513" y="2105025"/>
              <a:ext cx="55563" cy="19050"/>
            </a:xfrm>
            <a:prstGeom prst="line">
              <a:avLst/>
            </a:pr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Line 27">
              <a:extLst>
                <a:ext uri="{FF2B5EF4-FFF2-40B4-BE49-F238E27FC236}">
                  <a16:creationId xmlns:a16="http://schemas.microsoft.com/office/drawing/2014/main" xmlns="" id="{A93E1BB8-C8C5-4EF8-B846-6D5E1A1BC3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62026" y="2049463"/>
              <a:ext cx="19050" cy="55563"/>
            </a:xfrm>
            <a:prstGeom prst="line">
              <a:avLst/>
            </a:prstGeom>
            <a:noFill/>
            <a:ln w="25400" cap="rnd">
              <a:solidFill>
                <a:srgbClr val="7AC2F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0274503B-5122-4623-AB9F-1245C2B01E9D}"/>
              </a:ext>
            </a:extLst>
          </p:cNvPr>
          <p:cNvSpPr/>
          <p:nvPr/>
        </p:nvSpPr>
        <p:spPr>
          <a:xfrm>
            <a:off x="1278920" y="1827959"/>
            <a:ext cx="3425682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9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Open Sans" panose="020B0606030504020204" pitchFamily="34" charset="0"/>
                <a:cs typeface="Segoe UI" panose="020B0502040204020203" pitchFamily="34" charset="0"/>
              </a:rPr>
              <a:t>TIPS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96F7EA7-DFFB-40E4-87D8-1C8AF2E5E4B4}"/>
              </a:ext>
            </a:extLst>
          </p:cNvPr>
          <p:cNvSpPr/>
          <p:nvPr/>
        </p:nvSpPr>
        <p:spPr>
          <a:xfrm>
            <a:off x="1361760" y="2474290"/>
            <a:ext cx="3081340" cy="27699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Open Sans Light"/>
                <a:cs typeface="Segoe UI" panose="020B0502040204020203" pitchFamily="34" charset="0"/>
                <a:sym typeface="Open Sans Light"/>
              </a:rPr>
              <a:t>HOLIDAY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xmlns="" id="{A7821DA8-7406-0341-E8EA-087B75F5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3</a:t>
            </a:fld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7DC275F4-D8B6-4762-AE44-2F0C6844D118}"/>
              </a:ext>
            </a:extLst>
          </p:cNvPr>
          <p:cNvSpPr/>
          <p:nvPr/>
        </p:nvSpPr>
        <p:spPr>
          <a:xfrm>
            <a:off x="4857001" y="602606"/>
            <a:ext cx="675376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Plan Ahead: Research your destination, including local customs, weather, and activities. Make a rough itinerary but stay flexible.  Budget Wisely: Set a budget for accommodation, food, activities, and souvenirs. Look for deals and discounts online. Pack Smart: Make a packing list tailored to your destination. Bring versatile clothing and essentials, but try to pack light. Stay Connected: Consider getting a local SIM card or an international plan to stay in touch and navigate easily. Stay Healthy: Pack a small first-aid kit, stay hydrated, and be mindful of local health recommendations. Try Local Cuisine: Don’t miss out on local foods! Explore street food and local restaurants for authentic experiences. Be Respectful: Learn a few phrases in the local language and be aware of cultural norms to show respect.</a:t>
            </a:r>
            <a:endParaRPr lang="af-ZA" dirty="0"/>
          </a:p>
        </p:txBody>
      </p:sp>
    </p:spTree>
    <p:extLst>
      <p:ext uri="{BB962C8B-B14F-4D97-AF65-F5344CB8AC3E}">
        <p14:creationId xmlns:p14="http://schemas.microsoft.com/office/powerpoint/2010/main" val="285593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78F43CAC-7EA1-4CE1-67A2-D98FE8137DA0}"/>
              </a:ext>
            </a:extLst>
          </p:cNvPr>
          <p:cNvGrpSpPr/>
          <p:nvPr/>
        </p:nvGrpSpPr>
        <p:grpSpPr>
          <a:xfrm flipV="1">
            <a:off x="0" y="0"/>
            <a:ext cx="12192000" cy="6858000"/>
            <a:chOff x="0" y="0"/>
            <a:chExt cx="12192000" cy="6858000"/>
          </a:xfrm>
          <a:noFill/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7F95962D-9441-E0BD-A52F-7AA52FD3761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70F8D077-441A-D1F2-E32B-41265F1B21C5}"/>
                </a:ext>
              </a:extLst>
            </p:cNvPr>
            <p:cNvSpPr/>
            <p:nvPr/>
          </p:nvSpPr>
          <p:spPr>
            <a:xfrm>
              <a:off x="6197" y="714076"/>
              <a:ext cx="3549180" cy="3549180"/>
            </a:xfrm>
            <a:custGeom>
              <a:avLst/>
              <a:gdLst>
                <a:gd name="connsiteX0" fmla="*/ 3549180 w 3549180"/>
                <a:gd name="connsiteY0" fmla="*/ 1774590 h 3549180"/>
                <a:gd name="connsiteX1" fmla="*/ 1774590 w 3549180"/>
                <a:gd name="connsiteY1" fmla="*/ 3549180 h 3549180"/>
                <a:gd name="connsiteX2" fmla="*/ 0 w 3549180"/>
                <a:gd name="connsiteY2" fmla="*/ 1774590 h 3549180"/>
                <a:gd name="connsiteX3" fmla="*/ 1774590 w 3549180"/>
                <a:gd name="connsiteY3" fmla="*/ 0 h 3549180"/>
                <a:gd name="connsiteX4" fmla="*/ 3549180 w 3549180"/>
                <a:gd name="connsiteY4" fmla="*/ 1774590 h 35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9180" h="3549180">
                  <a:moveTo>
                    <a:pt x="3549180" y="1774590"/>
                  </a:moveTo>
                  <a:cubicBezTo>
                    <a:pt x="3549180" y="2754669"/>
                    <a:pt x="2754669" y="3549180"/>
                    <a:pt x="1774590" y="3549180"/>
                  </a:cubicBezTo>
                  <a:cubicBezTo>
                    <a:pt x="794511" y="3549180"/>
                    <a:pt x="0" y="2754669"/>
                    <a:pt x="0" y="1774590"/>
                  </a:cubicBezTo>
                  <a:cubicBezTo>
                    <a:pt x="0" y="794511"/>
                    <a:pt x="794511" y="0"/>
                    <a:pt x="1774590" y="0"/>
                  </a:cubicBezTo>
                  <a:cubicBezTo>
                    <a:pt x="2754669" y="0"/>
                    <a:pt x="3549180" y="794511"/>
                    <a:pt x="3549180" y="177459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FE7F8D4B-655B-BF93-689C-9682F277226A}"/>
                </a:ext>
              </a:extLst>
            </p:cNvPr>
            <p:cNvSpPr/>
            <p:nvPr/>
          </p:nvSpPr>
          <p:spPr>
            <a:xfrm>
              <a:off x="1467167" y="0"/>
              <a:ext cx="3549180" cy="2623940"/>
            </a:xfrm>
            <a:custGeom>
              <a:avLst/>
              <a:gdLst>
                <a:gd name="connsiteX0" fmla="*/ 0 w 3549180"/>
                <a:gd name="connsiteY0" fmla="*/ 849351 h 2623940"/>
                <a:gd name="connsiteX1" fmla="*/ 1774590 w 3549180"/>
                <a:gd name="connsiteY1" fmla="*/ 2623941 h 2623940"/>
                <a:gd name="connsiteX2" fmla="*/ 3549180 w 3549180"/>
                <a:gd name="connsiteY2" fmla="*/ 849351 h 2623940"/>
                <a:gd name="connsiteX3" fmla="*/ 3333058 w 3549180"/>
                <a:gd name="connsiteY3" fmla="*/ 0 h 2623940"/>
                <a:gd name="connsiteX4" fmla="*/ 216129 w 3549180"/>
                <a:gd name="connsiteY4" fmla="*/ 0 h 2623940"/>
                <a:gd name="connsiteX5" fmla="*/ 0 w 3549180"/>
                <a:gd name="connsiteY5" fmla="*/ 849351 h 262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80" h="2623940">
                  <a:moveTo>
                    <a:pt x="0" y="849351"/>
                  </a:moveTo>
                  <a:cubicBezTo>
                    <a:pt x="0" y="1829429"/>
                    <a:pt x="794512" y="2623941"/>
                    <a:pt x="1774590" y="2623941"/>
                  </a:cubicBezTo>
                  <a:cubicBezTo>
                    <a:pt x="2754668" y="2623941"/>
                    <a:pt x="3549180" y="1829429"/>
                    <a:pt x="3549180" y="849351"/>
                  </a:cubicBezTo>
                  <a:cubicBezTo>
                    <a:pt x="3549180" y="541655"/>
                    <a:pt x="3470834" y="252273"/>
                    <a:pt x="3333058" y="0"/>
                  </a:cubicBezTo>
                  <a:lnTo>
                    <a:pt x="216129" y="0"/>
                  </a:lnTo>
                  <a:cubicBezTo>
                    <a:pt x="78353" y="252273"/>
                    <a:pt x="0" y="541655"/>
                    <a:pt x="0" y="8493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AAE8E2A1-6FC6-552D-E012-DA28ACF061B5}"/>
                </a:ext>
              </a:extLst>
            </p:cNvPr>
            <p:cNvSpPr/>
            <p:nvPr/>
          </p:nvSpPr>
          <p:spPr>
            <a:xfrm>
              <a:off x="4092428" y="2008460"/>
              <a:ext cx="4270374" cy="4270375"/>
            </a:xfrm>
            <a:custGeom>
              <a:avLst/>
              <a:gdLst>
                <a:gd name="connsiteX0" fmla="*/ 4270376 w 4270374"/>
                <a:gd name="connsiteY0" fmla="*/ 2135188 h 4270375"/>
                <a:gd name="connsiteX1" fmla="*/ 2135188 w 4270374"/>
                <a:gd name="connsiteY1" fmla="*/ 4270375 h 4270375"/>
                <a:gd name="connsiteX2" fmla="*/ 0 w 4270374"/>
                <a:gd name="connsiteY2" fmla="*/ 2135188 h 4270375"/>
                <a:gd name="connsiteX3" fmla="*/ 2135188 w 4270374"/>
                <a:gd name="connsiteY3" fmla="*/ 0 h 4270375"/>
                <a:gd name="connsiteX4" fmla="*/ 4270376 w 4270374"/>
                <a:gd name="connsiteY4" fmla="*/ 2135188 h 42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0374" h="4270375">
                  <a:moveTo>
                    <a:pt x="4270376" y="2135188"/>
                  </a:moveTo>
                  <a:cubicBezTo>
                    <a:pt x="4270376" y="3314419"/>
                    <a:pt x="3314419" y="4270375"/>
                    <a:pt x="2135188" y="4270375"/>
                  </a:cubicBezTo>
                  <a:cubicBezTo>
                    <a:pt x="955956" y="4270375"/>
                    <a:pt x="0" y="3314419"/>
                    <a:pt x="0" y="2135188"/>
                  </a:cubicBezTo>
                  <a:cubicBezTo>
                    <a:pt x="0" y="955956"/>
                    <a:pt x="955956" y="0"/>
                    <a:pt x="2135188" y="0"/>
                  </a:cubicBezTo>
                  <a:cubicBezTo>
                    <a:pt x="3314419" y="0"/>
                    <a:pt x="4270376" y="955956"/>
                    <a:pt x="4270376" y="2135188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A0EF0874-FC1F-749D-17F6-145ABD2E67A5}"/>
                </a:ext>
              </a:extLst>
            </p:cNvPr>
            <p:cNvSpPr/>
            <p:nvPr/>
          </p:nvSpPr>
          <p:spPr>
            <a:xfrm>
              <a:off x="2924028" y="3764235"/>
              <a:ext cx="2905125" cy="2905125"/>
            </a:xfrm>
            <a:custGeom>
              <a:avLst/>
              <a:gdLst>
                <a:gd name="connsiteX0" fmla="*/ 2905125 w 2905125"/>
                <a:gd name="connsiteY0" fmla="*/ 1452563 h 2905125"/>
                <a:gd name="connsiteX1" fmla="*/ 1452562 w 2905125"/>
                <a:gd name="connsiteY1" fmla="*/ 2905125 h 2905125"/>
                <a:gd name="connsiteX2" fmla="*/ 0 w 2905125"/>
                <a:gd name="connsiteY2" fmla="*/ 1452562 h 2905125"/>
                <a:gd name="connsiteX3" fmla="*/ 1452562 w 2905125"/>
                <a:gd name="connsiteY3" fmla="*/ 0 h 2905125"/>
                <a:gd name="connsiteX4" fmla="*/ 2905125 w 2905125"/>
                <a:gd name="connsiteY4" fmla="*/ 1452563 h 290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5125" h="2905125">
                  <a:moveTo>
                    <a:pt x="2905125" y="1452563"/>
                  </a:moveTo>
                  <a:cubicBezTo>
                    <a:pt x="2905125" y="2254791"/>
                    <a:pt x="2254791" y="2905125"/>
                    <a:pt x="1452562" y="2905125"/>
                  </a:cubicBezTo>
                  <a:cubicBezTo>
                    <a:pt x="650334" y="2905125"/>
                    <a:pt x="0" y="2254791"/>
                    <a:pt x="0" y="1452562"/>
                  </a:cubicBezTo>
                  <a:cubicBezTo>
                    <a:pt x="0" y="650334"/>
                    <a:pt x="650334" y="0"/>
                    <a:pt x="1452562" y="0"/>
                  </a:cubicBezTo>
                  <a:cubicBezTo>
                    <a:pt x="2254791" y="0"/>
                    <a:pt x="2905125" y="650334"/>
                    <a:pt x="2905125" y="145256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20370876-FB30-80EC-0D59-62152ED71034}"/>
                </a:ext>
              </a:extLst>
            </p:cNvPr>
            <p:cNvSpPr/>
            <p:nvPr/>
          </p:nvSpPr>
          <p:spPr>
            <a:xfrm>
              <a:off x="9451530" y="2548204"/>
              <a:ext cx="2740469" cy="4309795"/>
            </a:xfrm>
            <a:custGeom>
              <a:avLst/>
              <a:gdLst>
                <a:gd name="connsiteX0" fmla="*/ 2740469 w 2740469"/>
                <a:gd name="connsiteY0" fmla="*/ 4231374 h 4309795"/>
                <a:gd name="connsiteX1" fmla="*/ 2740469 w 2740469"/>
                <a:gd name="connsiteY1" fmla="*/ 80289 h 4309795"/>
                <a:gd name="connsiteX2" fmla="*/ 2155825 w 2740469"/>
                <a:gd name="connsiteY2" fmla="*/ 0 h 4309795"/>
                <a:gd name="connsiteX3" fmla="*/ 0 w 2740469"/>
                <a:gd name="connsiteY3" fmla="*/ 2155825 h 4309795"/>
                <a:gd name="connsiteX4" fmla="*/ 2069782 w 2740469"/>
                <a:gd name="connsiteY4" fmla="*/ 4309796 h 4309795"/>
                <a:gd name="connsiteX5" fmla="*/ 2241804 w 2740469"/>
                <a:gd name="connsiteY5" fmla="*/ 4309796 h 4309795"/>
                <a:gd name="connsiteX6" fmla="*/ 2740469 w 2740469"/>
                <a:gd name="connsiteY6" fmla="*/ 4231374 h 4309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0469" h="4309795">
                  <a:moveTo>
                    <a:pt x="2740469" y="4231374"/>
                  </a:moveTo>
                  <a:lnTo>
                    <a:pt x="2740469" y="80289"/>
                  </a:lnTo>
                  <a:cubicBezTo>
                    <a:pt x="2554541" y="28016"/>
                    <a:pt x="2358453" y="0"/>
                    <a:pt x="2155825" y="0"/>
                  </a:cubicBezTo>
                  <a:cubicBezTo>
                    <a:pt x="965200" y="0"/>
                    <a:pt x="0" y="965194"/>
                    <a:pt x="0" y="2155825"/>
                  </a:cubicBezTo>
                  <a:cubicBezTo>
                    <a:pt x="0" y="3317640"/>
                    <a:pt x="919099" y="4264648"/>
                    <a:pt x="2069782" y="4309796"/>
                  </a:cubicBezTo>
                  <a:lnTo>
                    <a:pt x="2241804" y="4309796"/>
                  </a:lnTo>
                  <a:cubicBezTo>
                    <a:pt x="2413952" y="4303065"/>
                    <a:pt x="2580957" y="4276204"/>
                    <a:pt x="2740469" y="4231374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B141EEF1-3516-18D1-C7B8-E5202263355A}"/>
                </a:ext>
              </a:extLst>
            </p:cNvPr>
            <p:cNvSpPr/>
            <p:nvPr/>
          </p:nvSpPr>
          <p:spPr>
            <a:xfrm>
              <a:off x="5683103" y="4821510"/>
              <a:ext cx="2980074" cy="2036489"/>
            </a:xfrm>
            <a:custGeom>
              <a:avLst/>
              <a:gdLst>
                <a:gd name="connsiteX0" fmla="*/ 1490047 w 2980074"/>
                <a:gd name="connsiteY0" fmla="*/ 0 h 2036489"/>
                <a:gd name="connsiteX1" fmla="*/ 0 w 2980074"/>
                <a:gd name="connsiteY1" fmla="*/ 1490053 h 2036489"/>
                <a:gd name="connsiteX2" fmla="*/ 103384 w 2980074"/>
                <a:gd name="connsiteY2" fmla="*/ 2036489 h 2036489"/>
                <a:gd name="connsiteX3" fmla="*/ 2876696 w 2980074"/>
                <a:gd name="connsiteY3" fmla="*/ 2036489 h 2036489"/>
                <a:gd name="connsiteX4" fmla="*/ 2980074 w 2980074"/>
                <a:gd name="connsiteY4" fmla="*/ 1490053 h 2036489"/>
                <a:gd name="connsiteX5" fmla="*/ 1490047 w 2980074"/>
                <a:gd name="connsiteY5" fmla="*/ 0 h 203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74" h="2036489">
                  <a:moveTo>
                    <a:pt x="1490047" y="0"/>
                  </a:moveTo>
                  <a:cubicBezTo>
                    <a:pt x="667087" y="0"/>
                    <a:pt x="0" y="667118"/>
                    <a:pt x="0" y="1490053"/>
                  </a:cubicBezTo>
                  <a:cubicBezTo>
                    <a:pt x="0" y="1682985"/>
                    <a:pt x="36659" y="1867325"/>
                    <a:pt x="103384" y="2036489"/>
                  </a:cubicBezTo>
                  <a:lnTo>
                    <a:pt x="2876696" y="2036489"/>
                  </a:lnTo>
                  <a:cubicBezTo>
                    <a:pt x="2943435" y="1867325"/>
                    <a:pt x="2980074" y="1682985"/>
                    <a:pt x="2980074" y="1490053"/>
                  </a:cubicBezTo>
                  <a:cubicBezTo>
                    <a:pt x="2980074" y="667118"/>
                    <a:pt x="2312943" y="0"/>
                    <a:pt x="1490047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694EAF6B-9265-CAF6-6A84-F0D90955409B}"/>
                </a:ext>
              </a:extLst>
            </p:cNvPr>
            <p:cNvSpPr/>
            <p:nvPr/>
          </p:nvSpPr>
          <p:spPr>
            <a:xfrm>
              <a:off x="0" y="3773760"/>
              <a:ext cx="3155327" cy="3084239"/>
            </a:xfrm>
            <a:custGeom>
              <a:avLst/>
              <a:gdLst>
                <a:gd name="connsiteX0" fmla="*/ 1380738 w 3155327"/>
                <a:gd name="connsiteY0" fmla="*/ 0 h 3084239"/>
                <a:gd name="connsiteX1" fmla="*/ 0 w 3155327"/>
                <a:gd name="connsiteY1" fmla="*/ 659917 h 3084239"/>
                <a:gd name="connsiteX2" fmla="*/ 0 w 3155327"/>
                <a:gd name="connsiteY2" fmla="*/ 2889295 h 3084239"/>
                <a:gd name="connsiteX3" fmla="*/ 183318 w 3155327"/>
                <a:gd name="connsiteY3" fmla="*/ 3084239 h 3084239"/>
                <a:gd name="connsiteX4" fmla="*/ 2578157 w 3155327"/>
                <a:gd name="connsiteY4" fmla="*/ 3084239 h 3084239"/>
                <a:gd name="connsiteX5" fmla="*/ 3155328 w 3155327"/>
                <a:gd name="connsiteY5" fmla="*/ 1774590 h 3084239"/>
                <a:gd name="connsiteX6" fmla="*/ 1380738 w 3155327"/>
                <a:gd name="connsiteY6" fmla="*/ 0 h 308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55327" h="3084239">
                  <a:moveTo>
                    <a:pt x="1380738" y="0"/>
                  </a:moveTo>
                  <a:cubicBezTo>
                    <a:pt x="822922" y="0"/>
                    <a:pt x="325317" y="257448"/>
                    <a:pt x="0" y="659917"/>
                  </a:cubicBezTo>
                  <a:lnTo>
                    <a:pt x="0" y="2889295"/>
                  </a:lnTo>
                  <a:cubicBezTo>
                    <a:pt x="56178" y="2958763"/>
                    <a:pt x="117443" y="3023978"/>
                    <a:pt x="183318" y="3084239"/>
                  </a:cubicBezTo>
                  <a:lnTo>
                    <a:pt x="2578157" y="3084239"/>
                  </a:lnTo>
                  <a:cubicBezTo>
                    <a:pt x="2932837" y="2759755"/>
                    <a:pt x="3155328" y="2293182"/>
                    <a:pt x="3155328" y="1774590"/>
                  </a:cubicBezTo>
                  <a:cubicBezTo>
                    <a:pt x="3155328" y="794505"/>
                    <a:pt x="2360822" y="0"/>
                    <a:pt x="1380738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1" name="Graphic 145" descr="A pond with koi fish and water lilies">
              <a:extLst>
                <a:ext uri="{FF2B5EF4-FFF2-40B4-BE49-F238E27FC236}">
                  <a16:creationId xmlns:a16="http://schemas.microsoft.com/office/drawing/2014/main" xmlns="" id="{B5CB86F6-29F5-E5F7-37FC-FE4033FB8D38}"/>
                </a:ext>
              </a:extLst>
            </p:cNvPr>
            <p:cNvGrpSpPr/>
            <p:nvPr/>
          </p:nvGrpSpPr>
          <p:grpSpPr>
            <a:xfrm>
              <a:off x="0" y="0"/>
              <a:ext cx="2584303" cy="3367354"/>
              <a:chOff x="0" y="0"/>
              <a:chExt cx="2584303" cy="3367354"/>
            </a:xfrm>
            <a:grpFill/>
          </p:grpSpPr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xmlns="" id="{AF67970F-5CE6-9226-ED92-594736C8F4EB}"/>
                  </a:ext>
                </a:extLst>
              </p:cNvPr>
              <p:cNvSpPr/>
              <p:nvPr/>
            </p:nvSpPr>
            <p:spPr>
              <a:xfrm>
                <a:off x="0" y="1269872"/>
                <a:ext cx="2365857" cy="2097481"/>
              </a:xfrm>
              <a:custGeom>
                <a:avLst/>
                <a:gdLst>
                  <a:gd name="connsiteX0" fmla="*/ 641521 w 2365857"/>
                  <a:gd name="connsiteY0" fmla="*/ 673741 h 2097481"/>
                  <a:gd name="connsiteX1" fmla="*/ 630568 w 2365857"/>
                  <a:gd name="connsiteY1" fmla="*/ 674789 h 2097481"/>
                  <a:gd name="connsiteX2" fmla="*/ 388645 w 2365857"/>
                  <a:gd name="connsiteY2" fmla="*/ 625291 h 2097481"/>
                  <a:gd name="connsiteX3" fmla="*/ 0 w 2365857"/>
                  <a:gd name="connsiteY3" fmla="*/ 0 h 2097481"/>
                  <a:gd name="connsiteX4" fmla="*/ 0 w 2365857"/>
                  <a:gd name="connsiteY4" fmla="*/ 41205 h 2097481"/>
                  <a:gd name="connsiteX5" fmla="*/ 375082 w 2365857"/>
                  <a:gd name="connsiteY5" fmla="*/ 644665 h 2097481"/>
                  <a:gd name="connsiteX6" fmla="*/ 738422 w 2365857"/>
                  <a:gd name="connsiteY6" fmla="*/ 1421143 h 2097481"/>
                  <a:gd name="connsiteX7" fmla="*/ 1355896 w 2365857"/>
                  <a:gd name="connsiteY7" fmla="*/ 2097481 h 2097481"/>
                  <a:gd name="connsiteX8" fmla="*/ 399999 w 2365857"/>
                  <a:gd name="connsiteY8" fmla="*/ 649808 h 2097481"/>
                  <a:gd name="connsiteX9" fmla="*/ 621563 w 2365857"/>
                  <a:gd name="connsiteY9" fmla="*/ 695141 h 2097481"/>
                  <a:gd name="connsiteX10" fmla="*/ 1450994 w 2365857"/>
                  <a:gd name="connsiteY10" fmla="*/ 1000068 h 2097481"/>
                  <a:gd name="connsiteX11" fmla="*/ 2365858 w 2365857"/>
                  <a:gd name="connsiteY11" fmla="*/ 1041692 h 2097481"/>
                  <a:gd name="connsiteX12" fmla="*/ 1508163 w 2365857"/>
                  <a:gd name="connsiteY12" fmla="*/ 720649 h 2097481"/>
                  <a:gd name="connsiteX13" fmla="*/ 641521 w 2365857"/>
                  <a:gd name="connsiteY13" fmla="*/ 673741 h 209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65857" h="2097481">
                    <a:moveTo>
                      <a:pt x="641521" y="673741"/>
                    </a:moveTo>
                    <a:cubicBezTo>
                      <a:pt x="635883" y="674275"/>
                      <a:pt x="630568" y="674789"/>
                      <a:pt x="630568" y="674789"/>
                    </a:cubicBezTo>
                    <a:lnTo>
                      <a:pt x="388645" y="625291"/>
                    </a:lnTo>
                    <a:lnTo>
                      <a:pt x="0" y="0"/>
                    </a:lnTo>
                    <a:lnTo>
                      <a:pt x="0" y="41205"/>
                    </a:lnTo>
                    <a:lnTo>
                      <a:pt x="375082" y="644665"/>
                    </a:lnTo>
                    <a:cubicBezTo>
                      <a:pt x="413614" y="772560"/>
                      <a:pt x="524205" y="1096721"/>
                      <a:pt x="738422" y="1421143"/>
                    </a:cubicBezTo>
                    <a:cubicBezTo>
                      <a:pt x="1013720" y="1838071"/>
                      <a:pt x="1355896" y="2097481"/>
                      <a:pt x="1355896" y="2097481"/>
                    </a:cubicBezTo>
                    <a:lnTo>
                      <a:pt x="399999" y="649808"/>
                    </a:lnTo>
                    <a:lnTo>
                      <a:pt x="621563" y="695141"/>
                    </a:lnTo>
                    <a:cubicBezTo>
                      <a:pt x="716445" y="747770"/>
                      <a:pt x="1041190" y="916222"/>
                      <a:pt x="1450994" y="1000068"/>
                    </a:cubicBezTo>
                    <a:cubicBezTo>
                      <a:pt x="1940471" y="1100214"/>
                      <a:pt x="2365858" y="1041692"/>
                      <a:pt x="2365858" y="1041692"/>
                    </a:cubicBezTo>
                    <a:cubicBezTo>
                      <a:pt x="2365858" y="1041692"/>
                      <a:pt x="1997640" y="820795"/>
                      <a:pt x="1508163" y="720649"/>
                    </a:cubicBezTo>
                    <a:cubicBezTo>
                      <a:pt x="1116584" y="640537"/>
                      <a:pt x="766083" y="661962"/>
                      <a:pt x="641521" y="6737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xmlns="" id="{305C3450-0E32-1803-EA94-A1B781A9D28E}"/>
                  </a:ext>
                </a:extLst>
              </p:cNvPr>
              <p:cNvSpPr/>
              <p:nvPr/>
            </p:nvSpPr>
            <p:spPr>
              <a:xfrm>
                <a:off x="0" y="0"/>
                <a:ext cx="2584303" cy="1587492"/>
              </a:xfrm>
              <a:custGeom>
                <a:avLst/>
                <a:gdLst>
                  <a:gd name="connsiteX0" fmla="*/ 1936490 w 2584303"/>
                  <a:gd name="connsiteY0" fmla="*/ 0 h 1587492"/>
                  <a:gd name="connsiteX1" fmla="*/ 1405179 w 2584303"/>
                  <a:gd name="connsiteY1" fmla="*/ 0 h 1587492"/>
                  <a:gd name="connsiteX2" fmla="*/ 1074712 w 2584303"/>
                  <a:gd name="connsiteY2" fmla="*/ 195231 h 1587492"/>
                  <a:gd name="connsiteX3" fmla="*/ 140056 w 2584303"/>
                  <a:gd name="connsiteY3" fmla="*/ 1045407 h 1587492"/>
                  <a:gd name="connsiteX4" fmla="*/ 0 w 2584303"/>
                  <a:gd name="connsiteY4" fmla="*/ 1020585 h 1587492"/>
                  <a:gd name="connsiteX5" fmla="*/ 0 w 2584303"/>
                  <a:gd name="connsiteY5" fmla="*/ 1042676 h 1587492"/>
                  <a:gd name="connsiteX6" fmla="*/ 123965 w 2584303"/>
                  <a:gd name="connsiteY6" fmla="*/ 1064647 h 1587492"/>
                  <a:gd name="connsiteX7" fmla="*/ 1308697 w 2584303"/>
                  <a:gd name="connsiteY7" fmla="*/ 1505757 h 1587492"/>
                  <a:gd name="connsiteX8" fmla="*/ 2584304 w 2584303"/>
                  <a:gd name="connsiteY8" fmla="*/ 1563796 h 1587492"/>
                  <a:gd name="connsiteX9" fmla="*/ 1388409 w 2584303"/>
                  <a:gd name="connsiteY9" fmla="*/ 1116159 h 1587492"/>
                  <a:gd name="connsiteX10" fmla="*/ 160249 w 2584303"/>
                  <a:gd name="connsiteY10" fmla="*/ 1052690 h 1587492"/>
                  <a:gd name="connsiteX11" fmla="*/ 159188 w 2584303"/>
                  <a:gd name="connsiteY11" fmla="*/ 1048798 h 1587492"/>
                  <a:gd name="connsiteX12" fmla="*/ 1293832 w 2584303"/>
                  <a:gd name="connsiteY12" fmla="*/ 527082 h 1587492"/>
                  <a:gd name="connsiteX13" fmla="*/ 1936490 w 2584303"/>
                  <a:gd name="connsiteY13" fmla="*/ 0 h 158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3" h="1587492">
                    <a:moveTo>
                      <a:pt x="1936490" y="0"/>
                    </a:moveTo>
                    <a:lnTo>
                      <a:pt x="1405179" y="0"/>
                    </a:lnTo>
                    <a:cubicBezTo>
                      <a:pt x="1297769" y="56744"/>
                      <a:pt x="1186256" y="121577"/>
                      <a:pt x="1074712" y="195231"/>
                    </a:cubicBezTo>
                    <a:cubicBezTo>
                      <a:pt x="544563" y="545287"/>
                      <a:pt x="197136" y="972826"/>
                      <a:pt x="140056" y="1045407"/>
                    </a:cubicBezTo>
                    <a:lnTo>
                      <a:pt x="0" y="1020585"/>
                    </a:lnTo>
                    <a:lnTo>
                      <a:pt x="0" y="1042676"/>
                    </a:lnTo>
                    <a:lnTo>
                      <a:pt x="123965" y="1064647"/>
                    </a:lnTo>
                    <a:cubicBezTo>
                      <a:pt x="202051" y="1109682"/>
                      <a:pt x="684644" y="1378077"/>
                      <a:pt x="1308697" y="1505757"/>
                    </a:cubicBezTo>
                    <a:cubicBezTo>
                      <a:pt x="1991182" y="1645393"/>
                      <a:pt x="2584304" y="1563796"/>
                      <a:pt x="2584304" y="1563796"/>
                    </a:cubicBezTo>
                    <a:cubicBezTo>
                      <a:pt x="2584304" y="1563796"/>
                      <a:pt x="2070894" y="1255802"/>
                      <a:pt x="1388409" y="1116159"/>
                    </a:cubicBezTo>
                    <a:cubicBezTo>
                      <a:pt x="820014" y="999865"/>
                      <a:pt x="313677" y="1037019"/>
                      <a:pt x="160249" y="1052690"/>
                    </a:cubicBezTo>
                    <a:lnTo>
                      <a:pt x="159188" y="1048798"/>
                    </a:lnTo>
                    <a:cubicBezTo>
                      <a:pt x="280765" y="1014971"/>
                      <a:pt x="787070" y="861695"/>
                      <a:pt x="1293832" y="527082"/>
                    </a:cubicBezTo>
                    <a:cubicBezTo>
                      <a:pt x="1557757" y="352819"/>
                      <a:pt x="1776400" y="159334"/>
                      <a:pt x="1936490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2" name="Graphic 145" descr="A pond with koi fish and water lilies">
              <a:extLst>
                <a:ext uri="{FF2B5EF4-FFF2-40B4-BE49-F238E27FC236}">
                  <a16:creationId xmlns:a16="http://schemas.microsoft.com/office/drawing/2014/main" xmlns="" id="{487BEC78-CB2E-1312-755B-DA9E7151EEB7}"/>
                </a:ext>
              </a:extLst>
            </p:cNvPr>
            <p:cNvGrpSpPr/>
            <p:nvPr/>
          </p:nvGrpSpPr>
          <p:grpSpPr>
            <a:xfrm>
              <a:off x="269694" y="4103668"/>
              <a:ext cx="2481018" cy="2754331"/>
              <a:chOff x="269694" y="4103668"/>
              <a:chExt cx="2481018" cy="2754331"/>
            </a:xfrm>
            <a:grpFill/>
          </p:grpSpPr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xmlns="" id="{C4DCD906-C204-9E51-C1E6-5F4DBFED2542}"/>
                  </a:ext>
                </a:extLst>
              </p:cNvPr>
              <p:cNvSpPr/>
              <p:nvPr/>
            </p:nvSpPr>
            <p:spPr>
              <a:xfrm>
                <a:off x="1513268" y="5379535"/>
                <a:ext cx="1237443" cy="1319968"/>
              </a:xfrm>
              <a:custGeom>
                <a:avLst/>
                <a:gdLst>
                  <a:gd name="connsiteX0" fmla="*/ 1237444 w 1237443"/>
                  <a:gd name="connsiteY0" fmla="*/ 0 h 1319968"/>
                  <a:gd name="connsiteX1" fmla="*/ 514687 w 1237443"/>
                  <a:gd name="connsiteY1" fmla="*/ 562439 h 1319968"/>
                  <a:gd name="connsiteX2" fmla="*/ 0 w 1237443"/>
                  <a:gd name="connsiteY2" fmla="*/ 1319968 h 1319968"/>
                  <a:gd name="connsiteX3" fmla="*/ 722757 w 1237443"/>
                  <a:gd name="connsiteY3" fmla="*/ 757498 h 1319968"/>
                  <a:gd name="connsiteX4" fmla="*/ 1237444 w 1237443"/>
                  <a:gd name="connsiteY4" fmla="*/ 0 h 13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443" h="1319968">
                    <a:moveTo>
                      <a:pt x="1237444" y="0"/>
                    </a:moveTo>
                    <a:cubicBezTo>
                      <a:pt x="1237444" y="0"/>
                      <a:pt x="856399" y="197942"/>
                      <a:pt x="514687" y="562439"/>
                    </a:cubicBezTo>
                    <a:cubicBezTo>
                      <a:pt x="172974" y="926928"/>
                      <a:pt x="0" y="1319968"/>
                      <a:pt x="0" y="1319968"/>
                    </a:cubicBezTo>
                    <a:cubicBezTo>
                      <a:pt x="0" y="1319968"/>
                      <a:pt x="381044" y="1121975"/>
                      <a:pt x="722757" y="757498"/>
                    </a:cubicBezTo>
                    <a:cubicBezTo>
                      <a:pt x="1064470" y="393008"/>
                      <a:pt x="1237444" y="0"/>
                      <a:pt x="1237444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xmlns="" id="{EF379460-6EE7-2BE2-2731-9C548BA5A74D}"/>
                  </a:ext>
                </a:extLst>
              </p:cNvPr>
              <p:cNvSpPr/>
              <p:nvPr/>
            </p:nvSpPr>
            <p:spPr>
              <a:xfrm>
                <a:off x="269694" y="4103668"/>
                <a:ext cx="1958470" cy="2754331"/>
              </a:xfrm>
              <a:custGeom>
                <a:avLst/>
                <a:gdLst>
                  <a:gd name="connsiteX0" fmla="*/ 950725 w 1958470"/>
                  <a:gd name="connsiteY0" fmla="*/ 1482293 h 2754331"/>
                  <a:gd name="connsiteX1" fmla="*/ 253324 w 1958470"/>
                  <a:gd name="connsiteY1" fmla="*/ 2495188 h 2754331"/>
                  <a:gd name="connsiteX2" fmla="*/ 249450 w 1958470"/>
                  <a:gd name="connsiteY2" fmla="*/ 2494109 h 2754331"/>
                  <a:gd name="connsiteX3" fmla="*/ 399393 w 1958470"/>
                  <a:gd name="connsiteY3" fmla="*/ 1254284 h 2754331"/>
                  <a:gd name="connsiteX4" fmla="*/ 159998 w 1958470"/>
                  <a:gd name="connsiteY4" fmla="*/ 0 h 2754331"/>
                  <a:gd name="connsiteX5" fmla="*/ 1934 w 1958470"/>
                  <a:gd name="connsiteY5" fmla="*/ 1267105 h 2754331"/>
                  <a:gd name="connsiteX6" fmla="*/ 236522 w 1958470"/>
                  <a:gd name="connsiteY6" fmla="*/ 2508587 h 2754331"/>
                  <a:gd name="connsiteX7" fmla="*/ 17281 w 1958470"/>
                  <a:gd name="connsiteY7" fmla="*/ 2754332 h 2754331"/>
                  <a:gd name="connsiteX8" fmla="*/ 46441 w 1958470"/>
                  <a:gd name="connsiteY8" fmla="*/ 2754332 h 2754331"/>
                  <a:gd name="connsiteX9" fmla="*/ 244357 w 1958470"/>
                  <a:gd name="connsiteY9" fmla="*/ 2532463 h 2754331"/>
                  <a:gd name="connsiteX10" fmla="*/ 1240838 w 1958470"/>
                  <a:gd name="connsiteY10" fmla="*/ 1754276 h 2754331"/>
                  <a:gd name="connsiteX11" fmla="*/ 1958470 w 1958470"/>
                  <a:gd name="connsiteY11" fmla="*/ 698081 h 2754331"/>
                  <a:gd name="connsiteX12" fmla="*/ 950725 w 1958470"/>
                  <a:gd name="connsiteY12" fmla="*/ 1482293 h 275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58470" h="2754331">
                    <a:moveTo>
                      <a:pt x="950725" y="1482293"/>
                    </a:moveTo>
                    <a:cubicBezTo>
                      <a:pt x="553933" y="1905540"/>
                      <a:pt x="320354" y="2356314"/>
                      <a:pt x="253324" y="2495188"/>
                    </a:cubicBezTo>
                    <a:lnTo>
                      <a:pt x="249450" y="2494109"/>
                    </a:lnTo>
                    <a:cubicBezTo>
                      <a:pt x="284324" y="2372760"/>
                      <a:pt x="418970" y="1861210"/>
                      <a:pt x="399393" y="1254284"/>
                    </a:cubicBezTo>
                    <a:cubicBezTo>
                      <a:pt x="376933" y="558019"/>
                      <a:pt x="159998" y="0"/>
                      <a:pt x="159998" y="0"/>
                    </a:cubicBezTo>
                    <a:cubicBezTo>
                      <a:pt x="159998" y="0"/>
                      <a:pt x="-20520" y="570840"/>
                      <a:pt x="1934" y="1267105"/>
                    </a:cubicBezTo>
                    <a:cubicBezTo>
                      <a:pt x="22412" y="1901971"/>
                      <a:pt x="204549" y="2421782"/>
                      <a:pt x="236522" y="2508587"/>
                    </a:cubicBezTo>
                    <a:lnTo>
                      <a:pt x="17281" y="2754332"/>
                    </a:lnTo>
                    <a:lnTo>
                      <a:pt x="46441" y="2754332"/>
                    </a:lnTo>
                    <a:lnTo>
                      <a:pt x="244357" y="2532463"/>
                    </a:lnTo>
                    <a:cubicBezTo>
                      <a:pt x="323199" y="2489790"/>
                      <a:pt x="804929" y="2219243"/>
                      <a:pt x="1240838" y="1754276"/>
                    </a:cubicBezTo>
                    <a:cubicBezTo>
                      <a:pt x="1717291" y="1246060"/>
                      <a:pt x="1958470" y="698081"/>
                      <a:pt x="1958470" y="698081"/>
                    </a:cubicBezTo>
                    <a:cubicBezTo>
                      <a:pt x="1958470" y="698081"/>
                      <a:pt x="1427178" y="974084"/>
                      <a:pt x="950725" y="148229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D5CE11C1-05FB-E4C8-8D99-DF417F9DD01D}"/>
                </a:ext>
              </a:extLst>
            </p:cNvPr>
            <p:cNvSpPr/>
            <p:nvPr/>
          </p:nvSpPr>
          <p:spPr>
            <a:xfrm>
              <a:off x="2203297" y="3193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7"/>
                    <a:pt x="63967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3B0DA854-538B-9DD2-4FF7-4DB7E75573CA}"/>
                </a:ext>
              </a:extLst>
            </p:cNvPr>
            <p:cNvSpPr/>
            <p:nvPr/>
          </p:nvSpPr>
          <p:spPr>
            <a:xfrm>
              <a:off x="8058023" y="59835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2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8"/>
                    <a:pt x="63967" y="0"/>
                    <a:pt x="142875" y="0"/>
                  </a:cubicBezTo>
                  <a:cubicBezTo>
                    <a:pt x="221782" y="0"/>
                    <a:pt x="285750" y="63968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D6896025-397D-A7C0-BE68-FE63DF67BA06}"/>
                </a:ext>
              </a:extLst>
            </p:cNvPr>
            <p:cNvSpPr/>
            <p:nvPr/>
          </p:nvSpPr>
          <p:spPr>
            <a:xfrm>
              <a:off x="3533717" y="6308725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D1691707-5655-1979-B436-C9F0213ED51F}"/>
                </a:ext>
              </a:extLst>
            </p:cNvPr>
            <p:cNvSpPr/>
            <p:nvPr/>
          </p:nvSpPr>
          <p:spPr>
            <a:xfrm>
              <a:off x="4365618" y="2358707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25BF8B7B-9918-C3E6-F9C4-8D41C86D861E}"/>
                </a:ext>
              </a:extLst>
            </p:cNvPr>
            <p:cNvSpPr/>
            <p:nvPr/>
          </p:nvSpPr>
          <p:spPr>
            <a:xfrm rot="18900000">
              <a:off x="5625902" y="217805"/>
              <a:ext cx="1435086" cy="1435086"/>
            </a:xfrm>
            <a:custGeom>
              <a:avLst/>
              <a:gdLst>
                <a:gd name="connsiteX0" fmla="*/ 1435086 w 1435086"/>
                <a:gd name="connsiteY0" fmla="*/ 717543 h 1435086"/>
                <a:gd name="connsiteX1" fmla="*/ 717543 w 1435086"/>
                <a:gd name="connsiteY1" fmla="*/ 1435086 h 1435086"/>
                <a:gd name="connsiteX2" fmla="*/ 0 w 1435086"/>
                <a:gd name="connsiteY2" fmla="*/ 717543 h 1435086"/>
                <a:gd name="connsiteX3" fmla="*/ 717543 w 1435086"/>
                <a:gd name="connsiteY3" fmla="*/ 0 h 1435086"/>
                <a:gd name="connsiteX4" fmla="*/ 1435086 w 1435086"/>
                <a:gd name="connsiteY4" fmla="*/ 717543 h 143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086" h="1435086">
                  <a:moveTo>
                    <a:pt x="1435086" y="717543"/>
                  </a:moveTo>
                  <a:cubicBezTo>
                    <a:pt x="1435086" y="1113831"/>
                    <a:pt x="1113831" y="1435086"/>
                    <a:pt x="717543" y="1435086"/>
                  </a:cubicBezTo>
                  <a:cubicBezTo>
                    <a:pt x="321255" y="1435086"/>
                    <a:pt x="0" y="1113831"/>
                    <a:pt x="0" y="717543"/>
                  </a:cubicBezTo>
                  <a:cubicBezTo>
                    <a:pt x="0" y="321255"/>
                    <a:pt x="321255" y="0"/>
                    <a:pt x="717543" y="0"/>
                  </a:cubicBezTo>
                  <a:cubicBezTo>
                    <a:pt x="1113831" y="0"/>
                    <a:pt x="1435086" y="321255"/>
                    <a:pt x="1435086" y="71754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8DC9FD1A-A58D-3E5C-2FE0-8340AD8DC97F}"/>
                </a:ext>
              </a:extLst>
            </p:cNvPr>
            <p:cNvSpPr/>
            <p:nvPr/>
          </p:nvSpPr>
          <p:spPr>
            <a:xfrm>
              <a:off x="1492097" y="49081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5"/>
                    <a:pt x="109455" y="0"/>
                    <a:pt x="244475" y="0"/>
                  </a:cubicBezTo>
                  <a:cubicBezTo>
                    <a:pt x="379495" y="0"/>
                    <a:pt x="488950" y="109455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45CE8BAF-EEBF-B570-F291-60F0AB29E4C4}"/>
                </a:ext>
              </a:extLst>
            </p:cNvPr>
            <p:cNvSpPr/>
            <p:nvPr/>
          </p:nvSpPr>
          <p:spPr>
            <a:xfrm>
              <a:off x="5276697" y="402776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6"/>
                    <a:pt x="109455" y="0"/>
                    <a:pt x="244475" y="0"/>
                  </a:cubicBezTo>
                  <a:cubicBezTo>
                    <a:pt x="379495" y="0"/>
                    <a:pt x="488950" y="109456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3189EEBA-7B7A-0E74-36D3-1986E72D0224}"/>
                </a:ext>
              </a:extLst>
            </p:cNvPr>
            <p:cNvSpPr/>
            <p:nvPr/>
          </p:nvSpPr>
          <p:spPr>
            <a:xfrm>
              <a:off x="7093635" y="945864"/>
              <a:ext cx="518693" cy="518693"/>
            </a:xfrm>
            <a:custGeom>
              <a:avLst/>
              <a:gdLst>
                <a:gd name="connsiteX0" fmla="*/ 518693 w 518693"/>
                <a:gd name="connsiteY0" fmla="*/ 259347 h 518693"/>
                <a:gd name="connsiteX1" fmla="*/ 259346 w 518693"/>
                <a:gd name="connsiteY1" fmla="*/ 518693 h 518693"/>
                <a:gd name="connsiteX2" fmla="*/ -1 w 518693"/>
                <a:gd name="connsiteY2" fmla="*/ 259347 h 518693"/>
                <a:gd name="connsiteX3" fmla="*/ 259346 w 518693"/>
                <a:gd name="connsiteY3" fmla="*/ 0 h 518693"/>
                <a:gd name="connsiteX4" fmla="*/ 518693 w 518693"/>
                <a:gd name="connsiteY4" fmla="*/ 259347 h 51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693" h="518693">
                  <a:moveTo>
                    <a:pt x="518693" y="259347"/>
                  </a:moveTo>
                  <a:cubicBezTo>
                    <a:pt x="518693" y="402580"/>
                    <a:pt x="402580" y="518693"/>
                    <a:pt x="259346" y="518693"/>
                  </a:cubicBezTo>
                  <a:cubicBezTo>
                    <a:pt x="116113" y="518693"/>
                    <a:pt x="-1" y="402580"/>
                    <a:pt x="-1" y="259347"/>
                  </a:cubicBezTo>
                  <a:cubicBezTo>
                    <a:pt x="-1" y="116113"/>
                    <a:pt x="116113" y="0"/>
                    <a:pt x="259346" y="0"/>
                  </a:cubicBezTo>
                  <a:cubicBezTo>
                    <a:pt x="402580" y="0"/>
                    <a:pt x="518693" y="116113"/>
                    <a:pt x="518693" y="259347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1" name="Graphic 145" descr="A pond with koi fish and water lilies">
              <a:extLst>
                <a:ext uri="{FF2B5EF4-FFF2-40B4-BE49-F238E27FC236}">
                  <a16:creationId xmlns:a16="http://schemas.microsoft.com/office/drawing/2014/main" xmlns="" id="{AE3C3092-748E-86D8-4B03-B90E2DF40440}"/>
                </a:ext>
              </a:extLst>
            </p:cNvPr>
            <p:cNvGrpSpPr/>
            <p:nvPr/>
          </p:nvGrpSpPr>
          <p:grpSpPr>
            <a:xfrm>
              <a:off x="3562203" y="1068654"/>
              <a:ext cx="3216293" cy="3216281"/>
              <a:chOff x="3562203" y="1068654"/>
              <a:chExt cx="3216293" cy="3216281"/>
            </a:xfrm>
            <a:grpFill/>
          </p:grpSpPr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xmlns="" id="{BA62CCB6-8BE4-38B1-1020-1788A550E554}"/>
                  </a:ext>
                </a:extLst>
              </p:cNvPr>
              <p:cNvSpPr/>
              <p:nvPr/>
            </p:nvSpPr>
            <p:spPr>
              <a:xfrm>
                <a:off x="3562203" y="1068654"/>
                <a:ext cx="3216293" cy="3216281"/>
              </a:xfrm>
              <a:custGeom>
                <a:avLst/>
                <a:gdLst>
                  <a:gd name="connsiteX0" fmla="*/ 1608138 w 3216293"/>
                  <a:gd name="connsiteY0" fmla="*/ 3216282 h 3216281"/>
                  <a:gd name="connsiteX1" fmla="*/ 471011 w 3216293"/>
                  <a:gd name="connsiteY1" fmla="*/ 2745264 h 3216281"/>
                  <a:gd name="connsiteX2" fmla="*/ 0 w 3216293"/>
                  <a:gd name="connsiteY2" fmla="*/ 1608137 h 3216281"/>
                  <a:gd name="connsiteX3" fmla="*/ 471011 w 3216293"/>
                  <a:gd name="connsiteY3" fmla="*/ 471011 h 3216281"/>
                  <a:gd name="connsiteX4" fmla="*/ 1608138 w 3216293"/>
                  <a:gd name="connsiteY4" fmla="*/ 0 h 3216281"/>
                  <a:gd name="connsiteX5" fmla="*/ 2745258 w 3216293"/>
                  <a:gd name="connsiteY5" fmla="*/ 471011 h 3216281"/>
                  <a:gd name="connsiteX6" fmla="*/ 3216294 w 3216293"/>
                  <a:gd name="connsiteY6" fmla="*/ 1608137 h 3216281"/>
                  <a:gd name="connsiteX7" fmla="*/ 2745258 w 3216293"/>
                  <a:gd name="connsiteY7" fmla="*/ 2745264 h 3216281"/>
                  <a:gd name="connsiteX8" fmla="*/ 1608138 w 3216293"/>
                  <a:gd name="connsiteY8" fmla="*/ 3216282 h 3216281"/>
                  <a:gd name="connsiteX9" fmla="*/ 1608138 w 3216293"/>
                  <a:gd name="connsiteY9" fmla="*/ 12700 h 3216281"/>
                  <a:gd name="connsiteX10" fmla="*/ 12700 w 3216293"/>
                  <a:gd name="connsiteY10" fmla="*/ 1608137 h 3216281"/>
                  <a:gd name="connsiteX11" fmla="*/ 1608138 w 3216293"/>
                  <a:gd name="connsiteY11" fmla="*/ 3203575 h 3216281"/>
                  <a:gd name="connsiteX12" fmla="*/ 3203594 w 3216293"/>
                  <a:gd name="connsiteY12" fmla="*/ 1608137 h 3216281"/>
                  <a:gd name="connsiteX13" fmla="*/ 1608138 w 3216293"/>
                  <a:gd name="connsiteY13" fmla="*/ 12700 h 3216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216293" h="3216281">
                    <a:moveTo>
                      <a:pt x="1608138" y="3216282"/>
                    </a:moveTo>
                    <a:cubicBezTo>
                      <a:pt x="1178585" y="3216282"/>
                      <a:pt x="774751" y="3049003"/>
                      <a:pt x="471011" y="2745264"/>
                    </a:cubicBezTo>
                    <a:cubicBezTo>
                      <a:pt x="167272" y="2441530"/>
                      <a:pt x="0" y="2037690"/>
                      <a:pt x="0" y="1608137"/>
                    </a:cubicBezTo>
                    <a:cubicBezTo>
                      <a:pt x="0" y="1178585"/>
                      <a:pt x="167278" y="774751"/>
                      <a:pt x="471011" y="471011"/>
                    </a:cubicBezTo>
                    <a:cubicBezTo>
                      <a:pt x="774745" y="167272"/>
                      <a:pt x="1178585" y="0"/>
                      <a:pt x="1608138" y="0"/>
                    </a:cubicBezTo>
                    <a:cubicBezTo>
                      <a:pt x="2037690" y="0"/>
                      <a:pt x="2441524" y="167278"/>
                      <a:pt x="2745258" y="471011"/>
                    </a:cubicBezTo>
                    <a:cubicBezTo>
                      <a:pt x="3048972" y="774751"/>
                      <a:pt x="3216294" y="1178585"/>
                      <a:pt x="3216294" y="1608137"/>
                    </a:cubicBezTo>
                    <a:cubicBezTo>
                      <a:pt x="3216294" y="2037690"/>
                      <a:pt x="3048972" y="2441530"/>
                      <a:pt x="2745258" y="2745264"/>
                    </a:cubicBezTo>
                    <a:cubicBezTo>
                      <a:pt x="2441524" y="3049003"/>
                      <a:pt x="2037683" y="3216282"/>
                      <a:pt x="1608138" y="3216282"/>
                    </a:cubicBezTo>
                    <a:close/>
                    <a:moveTo>
                      <a:pt x="1608138" y="12700"/>
                    </a:moveTo>
                    <a:cubicBezTo>
                      <a:pt x="728409" y="12700"/>
                      <a:pt x="12700" y="728409"/>
                      <a:pt x="12700" y="1608137"/>
                    </a:cubicBezTo>
                    <a:cubicBezTo>
                      <a:pt x="12700" y="2487866"/>
                      <a:pt x="728409" y="3203575"/>
                      <a:pt x="1608138" y="3203575"/>
                    </a:cubicBezTo>
                    <a:cubicBezTo>
                      <a:pt x="2487867" y="3203575"/>
                      <a:pt x="3203594" y="2487860"/>
                      <a:pt x="3203594" y="1608137"/>
                    </a:cubicBezTo>
                    <a:cubicBezTo>
                      <a:pt x="3203594" y="728415"/>
                      <a:pt x="2487860" y="12700"/>
                      <a:pt x="1608138" y="1270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xmlns="" id="{4846C6B6-EEE3-B62C-F0F8-5B28BAE9448F}"/>
                  </a:ext>
                </a:extLst>
              </p:cNvPr>
              <p:cNvSpPr/>
              <p:nvPr/>
            </p:nvSpPr>
            <p:spPr>
              <a:xfrm>
                <a:off x="3962647" y="1469097"/>
                <a:ext cx="2415355" cy="2415387"/>
              </a:xfrm>
              <a:custGeom>
                <a:avLst/>
                <a:gdLst>
                  <a:gd name="connsiteX0" fmla="*/ 1207694 w 2415355"/>
                  <a:gd name="connsiteY0" fmla="*/ 2415388 h 2415387"/>
                  <a:gd name="connsiteX1" fmla="*/ 0 w 2415355"/>
                  <a:gd name="connsiteY1" fmla="*/ 1207694 h 2415387"/>
                  <a:gd name="connsiteX2" fmla="*/ 1207694 w 2415355"/>
                  <a:gd name="connsiteY2" fmla="*/ 0 h 2415387"/>
                  <a:gd name="connsiteX3" fmla="*/ 2415356 w 2415355"/>
                  <a:gd name="connsiteY3" fmla="*/ 1207694 h 2415387"/>
                  <a:gd name="connsiteX4" fmla="*/ 1207694 w 2415355"/>
                  <a:gd name="connsiteY4" fmla="*/ 2415388 h 2415387"/>
                  <a:gd name="connsiteX5" fmla="*/ 1207694 w 2415355"/>
                  <a:gd name="connsiteY5" fmla="*/ 12706 h 2415387"/>
                  <a:gd name="connsiteX6" fmla="*/ 12700 w 2415355"/>
                  <a:gd name="connsiteY6" fmla="*/ 1207700 h 2415387"/>
                  <a:gd name="connsiteX7" fmla="*/ 1207694 w 2415355"/>
                  <a:gd name="connsiteY7" fmla="*/ 2402694 h 2415387"/>
                  <a:gd name="connsiteX8" fmla="*/ 2402656 w 2415355"/>
                  <a:gd name="connsiteY8" fmla="*/ 1207700 h 2415387"/>
                  <a:gd name="connsiteX9" fmla="*/ 1207694 w 2415355"/>
                  <a:gd name="connsiteY9" fmla="*/ 12706 h 241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15355" h="2415387">
                    <a:moveTo>
                      <a:pt x="1207694" y="2415388"/>
                    </a:moveTo>
                    <a:cubicBezTo>
                      <a:pt x="541769" y="2415388"/>
                      <a:pt x="0" y="1873618"/>
                      <a:pt x="0" y="1207694"/>
                    </a:cubicBezTo>
                    <a:cubicBezTo>
                      <a:pt x="0" y="541769"/>
                      <a:pt x="541769" y="0"/>
                      <a:pt x="1207694" y="0"/>
                    </a:cubicBezTo>
                    <a:cubicBezTo>
                      <a:pt x="1873618" y="0"/>
                      <a:pt x="2415356" y="541769"/>
                      <a:pt x="2415356" y="1207694"/>
                    </a:cubicBezTo>
                    <a:cubicBezTo>
                      <a:pt x="2415356" y="1873625"/>
                      <a:pt x="1873612" y="2415388"/>
                      <a:pt x="1207694" y="2415388"/>
                    </a:cubicBezTo>
                    <a:close/>
                    <a:moveTo>
                      <a:pt x="1207694" y="12706"/>
                    </a:moveTo>
                    <a:cubicBezTo>
                      <a:pt x="548774" y="12706"/>
                      <a:pt x="12700" y="548773"/>
                      <a:pt x="12700" y="1207700"/>
                    </a:cubicBezTo>
                    <a:cubicBezTo>
                      <a:pt x="12700" y="1866627"/>
                      <a:pt x="548767" y="2402694"/>
                      <a:pt x="1207694" y="2402694"/>
                    </a:cubicBezTo>
                    <a:cubicBezTo>
                      <a:pt x="1866621" y="2402694"/>
                      <a:pt x="2402656" y="1866621"/>
                      <a:pt x="2402656" y="1207700"/>
                    </a:cubicBezTo>
                    <a:cubicBezTo>
                      <a:pt x="2402656" y="548780"/>
                      <a:pt x="1866614" y="12706"/>
                      <a:pt x="1207694" y="1270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2" name="Graphic 145" descr="A pond with koi fish and water lilies">
              <a:extLst>
                <a:ext uri="{FF2B5EF4-FFF2-40B4-BE49-F238E27FC236}">
                  <a16:creationId xmlns:a16="http://schemas.microsoft.com/office/drawing/2014/main" xmlns="" id="{8FB12E12-7BA5-2666-9343-C7EFADDFE2DE}"/>
                </a:ext>
              </a:extLst>
            </p:cNvPr>
            <p:cNvGrpSpPr/>
            <p:nvPr/>
          </p:nvGrpSpPr>
          <p:grpSpPr>
            <a:xfrm>
              <a:off x="1374114" y="704862"/>
              <a:ext cx="2869374" cy="2869387"/>
              <a:chOff x="1374114" y="704862"/>
              <a:chExt cx="2869374" cy="2869387"/>
            </a:xfrm>
            <a:grpFill/>
          </p:grpSpPr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xmlns="" id="{6C68EF8C-F4A0-FA20-D976-1520DB1A3489}"/>
                  </a:ext>
                </a:extLst>
              </p:cNvPr>
              <p:cNvSpPr/>
              <p:nvPr/>
            </p:nvSpPr>
            <p:spPr>
              <a:xfrm>
                <a:off x="1374114" y="704862"/>
                <a:ext cx="2869374" cy="2869387"/>
              </a:xfrm>
              <a:custGeom>
                <a:avLst/>
                <a:gdLst>
                  <a:gd name="connsiteX0" fmla="*/ 1434687 w 2869374"/>
                  <a:gd name="connsiteY0" fmla="*/ 2869387 h 2869387"/>
                  <a:gd name="connsiteX1" fmla="*/ 420211 w 2869374"/>
                  <a:gd name="connsiteY1" fmla="*/ 2449176 h 2869387"/>
                  <a:gd name="connsiteX2" fmla="*/ 0 w 2869374"/>
                  <a:gd name="connsiteY2" fmla="*/ 1434694 h 2869387"/>
                  <a:gd name="connsiteX3" fmla="*/ 420211 w 2869374"/>
                  <a:gd name="connsiteY3" fmla="*/ 420211 h 2869387"/>
                  <a:gd name="connsiteX4" fmla="*/ 1434687 w 2869374"/>
                  <a:gd name="connsiteY4" fmla="*/ 0 h 2869387"/>
                  <a:gd name="connsiteX5" fmla="*/ 2449163 w 2869374"/>
                  <a:gd name="connsiteY5" fmla="*/ 420211 h 2869387"/>
                  <a:gd name="connsiteX6" fmla="*/ 2869375 w 2869374"/>
                  <a:gd name="connsiteY6" fmla="*/ 1434694 h 2869387"/>
                  <a:gd name="connsiteX7" fmla="*/ 2449163 w 2869374"/>
                  <a:gd name="connsiteY7" fmla="*/ 2449176 h 2869387"/>
                  <a:gd name="connsiteX8" fmla="*/ 1434687 w 2869374"/>
                  <a:gd name="connsiteY8" fmla="*/ 2869387 h 2869387"/>
                  <a:gd name="connsiteX9" fmla="*/ 1434687 w 2869374"/>
                  <a:gd name="connsiteY9" fmla="*/ 7385 h 2869387"/>
                  <a:gd name="connsiteX10" fmla="*/ 7379 w 2869374"/>
                  <a:gd name="connsiteY10" fmla="*/ 1434694 h 2869387"/>
                  <a:gd name="connsiteX11" fmla="*/ 1434687 w 2869374"/>
                  <a:gd name="connsiteY11" fmla="*/ 2862008 h 2869387"/>
                  <a:gd name="connsiteX12" fmla="*/ 2861996 w 2869374"/>
                  <a:gd name="connsiteY12" fmla="*/ 1434694 h 2869387"/>
                  <a:gd name="connsiteX13" fmla="*/ 1434687 w 2869374"/>
                  <a:gd name="connsiteY13" fmla="*/ 7385 h 286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69374" h="2869387">
                    <a:moveTo>
                      <a:pt x="1434687" y="2869387"/>
                    </a:moveTo>
                    <a:cubicBezTo>
                      <a:pt x="1051465" y="2869387"/>
                      <a:pt x="691185" y="2720156"/>
                      <a:pt x="420211" y="2449176"/>
                    </a:cubicBezTo>
                    <a:cubicBezTo>
                      <a:pt x="149231" y="2178196"/>
                      <a:pt x="0" y="1817916"/>
                      <a:pt x="0" y="1434694"/>
                    </a:cubicBezTo>
                    <a:cubicBezTo>
                      <a:pt x="0" y="1051471"/>
                      <a:pt x="149231" y="691191"/>
                      <a:pt x="420211" y="420211"/>
                    </a:cubicBezTo>
                    <a:cubicBezTo>
                      <a:pt x="691185" y="149238"/>
                      <a:pt x="1051471" y="0"/>
                      <a:pt x="1434687" y="0"/>
                    </a:cubicBezTo>
                    <a:cubicBezTo>
                      <a:pt x="1817903" y="0"/>
                      <a:pt x="2178190" y="149231"/>
                      <a:pt x="2449163" y="420211"/>
                    </a:cubicBezTo>
                    <a:cubicBezTo>
                      <a:pt x="2720143" y="691191"/>
                      <a:pt x="2869375" y="1051471"/>
                      <a:pt x="2869375" y="1434694"/>
                    </a:cubicBezTo>
                    <a:cubicBezTo>
                      <a:pt x="2869375" y="1817916"/>
                      <a:pt x="2720143" y="2178196"/>
                      <a:pt x="2449163" y="2449176"/>
                    </a:cubicBezTo>
                    <a:cubicBezTo>
                      <a:pt x="2178190" y="2720156"/>
                      <a:pt x="1817910" y="2869387"/>
                      <a:pt x="1434687" y="2869387"/>
                    </a:cubicBezTo>
                    <a:close/>
                    <a:moveTo>
                      <a:pt x="1434687" y="7385"/>
                    </a:moveTo>
                    <a:cubicBezTo>
                      <a:pt x="647668" y="7385"/>
                      <a:pt x="7379" y="647675"/>
                      <a:pt x="7379" y="1434694"/>
                    </a:cubicBezTo>
                    <a:cubicBezTo>
                      <a:pt x="7379" y="2221719"/>
                      <a:pt x="647668" y="2862008"/>
                      <a:pt x="1434687" y="2862008"/>
                    </a:cubicBezTo>
                    <a:cubicBezTo>
                      <a:pt x="2221706" y="2862008"/>
                      <a:pt x="2861996" y="2221719"/>
                      <a:pt x="2861996" y="1434694"/>
                    </a:cubicBezTo>
                    <a:cubicBezTo>
                      <a:pt x="2861996" y="647675"/>
                      <a:pt x="2221706" y="7385"/>
                      <a:pt x="1434687" y="738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xmlns="" id="{72182CD5-A16B-7D97-1AE9-F26503F159F1}"/>
                  </a:ext>
                </a:extLst>
              </p:cNvPr>
              <p:cNvSpPr/>
              <p:nvPr/>
            </p:nvSpPr>
            <p:spPr>
              <a:xfrm>
                <a:off x="1731860" y="1062615"/>
                <a:ext cx="2153881" cy="2153881"/>
              </a:xfrm>
              <a:custGeom>
                <a:avLst/>
                <a:gdLst>
                  <a:gd name="connsiteX0" fmla="*/ 1076941 w 2153881"/>
                  <a:gd name="connsiteY0" fmla="*/ 2153882 h 2153881"/>
                  <a:gd name="connsiteX1" fmla="*/ 0 w 2153881"/>
                  <a:gd name="connsiteY1" fmla="*/ 1076941 h 2153881"/>
                  <a:gd name="connsiteX2" fmla="*/ 1076941 w 2153881"/>
                  <a:gd name="connsiteY2" fmla="*/ 0 h 2153881"/>
                  <a:gd name="connsiteX3" fmla="*/ 2153882 w 2153881"/>
                  <a:gd name="connsiteY3" fmla="*/ 1076941 h 2153881"/>
                  <a:gd name="connsiteX4" fmla="*/ 1076941 w 2153881"/>
                  <a:gd name="connsiteY4" fmla="*/ 2153882 h 2153881"/>
                  <a:gd name="connsiteX5" fmla="*/ 1076941 w 2153881"/>
                  <a:gd name="connsiteY5" fmla="*/ 7379 h 2153881"/>
                  <a:gd name="connsiteX6" fmla="*/ 7379 w 2153881"/>
                  <a:gd name="connsiteY6" fmla="*/ 1076941 h 2153881"/>
                  <a:gd name="connsiteX7" fmla="*/ 1076941 w 2153881"/>
                  <a:gd name="connsiteY7" fmla="*/ 2146503 h 2153881"/>
                  <a:gd name="connsiteX8" fmla="*/ 2146503 w 2153881"/>
                  <a:gd name="connsiteY8" fmla="*/ 1076941 h 2153881"/>
                  <a:gd name="connsiteX9" fmla="*/ 1076941 w 2153881"/>
                  <a:gd name="connsiteY9" fmla="*/ 7379 h 215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53881" h="2153881">
                    <a:moveTo>
                      <a:pt x="1076941" y="2153882"/>
                    </a:moveTo>
                    <a:cubicBezTo>
                      <a:pt x="483114" y="2153882"/>
                      <a:pt x="0" y="1670768"/>
                      <a:pt x="0" y="1076941"/>
                    </a:cubicBezTo>
                    <a:cubicBezTo>
                      <a:pt x="0" y="483114"/>
                      <a:pt x="483114" y="0"/>
                      <a:pt x="1076941" y="0"/>
                    </a:cubicBezTo>
                    <a:cubicBezTo>
                      <a:pt x="1670767" y="0"/>
                      <a:pt x="2153882" y="483114"/>
                      <a:pt x="2153882" y="1076941"/>
                    </a:cubicBezTo>
                    <a:cubicBezTo>
                      <a:pt x="2153882" y="1670768"/>
                      <a:pt x="1670767" y="2153882"/>
                      <a:pt x="1076941" y="2153882"/>
                    </a:cubicBezTo>
                    <a:close/>
                    <a:moveTo>
                      <a:pt x="1076941" y="7379"/>
                    </a:moveTo>
                    <a:cubicBezTo>
                      <a:pt x="487185" y="7379"/>
                      <a:pt x="7379" y="487185"/>
                      <a:pt x="7379" y="1076941"/>
                    </a:cubicBezTo>
                    <a:cubicBezTo>
                      <a:pt x="7379" y="1666697"/>
                      <a:pt x="487185" y="2146503"/>
                      <a:pt x="1076941" y="2146503"/>
                    </a:cubicBezTo>
                    <a:cubicBezTo>
                      <a:pt x="1666697" y="2146503"/>
                      <a:pt x="2146503" y="1666697"/>
                      <a:pt x="2146503" y="1076941"/>
                    </a:cubicBezTo>
                    <a:cubicBezTo>
                      <a:pt x="2146503" y="487185"/>
                      <a:pt x="1666703" y="7379"/>
                      <a:pt x="1076941" y="73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3" name="Graphic 145" descr="A pond with koi fish and water lilies">
              <a:extLst>
                <a:ext uri="{FF2B5EF4-FFF2-40B4-BE49-F238E27FC236}">
                  <a16:creationId xmlns:a16="http://schemas.microsoft.com/office/drawing/2014/main" xmlns="" id="{062901E8-2A53-670D-3284-62C89AA31291}"/>
                </a:ext>
              </a:extLst>
            </p:cNvPr>
            <p:cNvGrpSpPr/>
            <p:nvPr/>
          </p:nvGrpSpPr>
          <p:grpSpPr>
            <a:xfrm>
              <a:off x="1600047" y="4529404"/>
              <a:ext cx="2096719" cy="2096693"/>
              <a:chOff x="1600047" y="4529404"/>
              <a:chExt cx="2096719" cy="2096693"/>
            </a:xfrm>
            <a:grpFill/>
          </p:grpSpPr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xmlns="" id="{4EFF436C-B8E7-8731-A048-E39727522FC9}"/>
                  </a:ext>
                </a:extLst>
              </p:cNvPr>
              <p:cNvSpPr/>
              <p:nvPr/>
            </p:nvSpPr>
            <p:spPr>
              <a:xfrm>
                <a:off x="1600047" y="4529404"/>
                <a:ext cx="2096719" cy="2096693"/>
              </a:xfrm>
              <a:custGeom>
                <a:avLst/>
                <a:gdLst>
                  <a:gd name="connsiteX0" fmla="*/ 1048360 w 2096719"/>
                  <a:gd name="connsiteY0" fmla="*/ 2096694 h 2096693"/>
                  <a:gd name="connsiteX1" fmla="*/ 0 w 2096719"/>
                  <a:gd name="connsiteY1" fmla="*/ 1048360 h 2096693"/>
                  <a:gd name="connsiteX2" fmla="*/ 1048360 w 2096719"/>
                  <a:gd name="connsiteY2" fmla="*/ 0 h 2096693"/>
                  <a:gd name="connsiteX3" fmla="*/ 2096719 w 2096719"/>
                  <a:gd name="connsiteY3" fmla="*/ 1048360 h 2096693"/>
                  <a:gd name="connsiteX4" fmla="*/ 1048360 w 2096719"/>
                  <a:gd name="connsiteY4" fmla="*/ 2096694 h 2096693"/>
                  <a:gd name="connsiteX5" fmla="*/ 1048360 w 2096719"/>
                  <a:gd name="connsiteY5" fmla="*/ 6357 h 2096693"/>
                  <a:gd name="connsiteX6" fmla="*/ 6350 w 2096719"/>
                  <a:gd name="connsiteY6" fmla="*/ 1048366 h 2096693"/>
                  <a:gd name="connsiteX7" fmla="*/ 1048360 w 2096719"/>
                  <a:gd name="connsiteY7" fmla="*/ 2090344 h 2096693"/>
                  <a:gd name="connsiteX8" fmla="*/ 2090369 w 2096719"/>
                  <a:gd name="connsiteY8" fmla="*/ 1048366 h 2096693"/>
                  <a:gd name="connsiteX9" fmla="*/ 1048360 w 2096719"/>
                  <a:gd name="connsiteY9" fmla="*/ 6357 h 209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6719" h="2096693">
                    <a:moveTo>
                      <a:pt x="1048360" y="2096694"/>
                    </a:moveTo>
                    <a:cubicBezTo>
                      <a:pt x="470294" y="2096694"/>
                      <a:pt x="0" y="1626426"/>
                      <a:pt x="0" y="1048360"/>
                    </a:cubicBezTo>
                    <a:cubicBezTo>
                      <a:pt x="0" y="470294"/>
                      <a:pt x="470294" y="0"/>
                      <a:pt x="1048360" y="0"/>
                    </a:cubicBezTo>
                    <a:cubicBezTo>
                      <a:pt x="1626425" y="0"/>
                      <a:pt x="2096719" y="470294"/>
                      <a:pt x="2096719" y="1048360"/>
                    </a:cubicBezTo>
                    <a:cubicBezTo>
                      <a:pt x="2096719" y="1626426"/>
                      <a:pt x="1626425" y="2096694"/>
                      <a:pt x="1048360" y="2096694"/>
                    </a:cubicBezTo>
                    <a:close/>
                    <a:moveTo>
                      <a:pt x="1048360" y="6357"/>
                    </a:moveTo>
                    <a:cubicBezTo>
                      <a:pt x="473793" y="6357"/>
                      <a:pt x="6350" y="473799"/>
                      <a:pt x="6350" y="1048366"/>
                    </a:cubicBezTo>
                    <a:cubicBezTo>
                      <a:pt x="6350" y="1622933"/>
                      <a:pt x="473793" y="2090344"/>
                      <a:pt x="1048360" y="2090344"/>
                    </a:cubicBezTo>
                    <a:cubicBezTo>
                      <a:pt x="1622927" y="2090344"/>
                      <a:pt x="2090369" y="1622933"/>
                      <a:pt x="2090369" y="1048366"/>
                    </a:cubicBezTo>
                    <a:cubicBezTo>
                      <a:pt x="2090369" y="473799"/>
                      <a:pt x="1622927" y="6357"/>
                      <a:pt x="1048360" y="635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xmlns="" id="{79BC81F5-C7B3-2F81-EAF3-CD3D2E6AF01E}"/>
                  </a:ext>
                </a:extLst>
              </p:cNvPr>
              <p:cNvSpPr/>
              <p:nvPr/>
            </p:nvSpPr>
            <p:spPr>
              <a:xfrm>
                <a:off x="1861343" y="4790706"/>
                <a:ext cx="1574126" cy="1574152"/>
              </a:xfrm>
              <a:custGeom>
                <a:avLst/>
                <a:gdLst>
                  <a:gd name="connsiteX0" fmla="*/ 787063 w 1574126"/>
                  <a:gd name="connsiteY0" fmla="*/ 1574152 h 1574152"/>
                  <a:gd name="connsiteX1" fmla="*/ 0 w 1574126"/>
                  <a:gd name="connsiteY1" fmla="*/ 787063 h 1574152"/>
                  <a:gd name="connsiteX2" fmla="*/ 787063 w 1574126"/>
                  <a:gd name="connsiteY2" fmla="*/ 0 h 1574152"/>
                  <a:gd name="connsiteX3" fmla="*/ 1574127 w 1574126"/>
                  <a:gd name="connsiteY3" fmla="*/ 787063 h 1574152"/>
                  <a:gd name="connsiteX4" fmla="*/ 787063 w 1574126"/>
                  <a:gd name="connsiteY4" fmla="*/ 1574152 h 1574152"/>
                  <a:gd name="connsiteX5" fmla="*/ 787063 w 1574126"/>
                  <a:gd name="connsiteY5" fmla="*/ 6343 h 1574152"/>
                  <a:gd name="connsiteX6" fmla="*/ 6350 w 1574126"/>
                  <a:gd name="connsiteY6" fmla="*/ 787057 h 1574152"/>
                  <a:gd name="connsiteX7" fmla="*/ 787063 w 1574126"/>
                  <a:gd name="connsiteY7" fmla="*/ 1567739 h 1574152"/>
                  <a:gd name="connsiteX8" fmla="*/ 1567777 w 1574126"/>
                  <a:gd name="connsiteY8" fmla="*/ 787057 h 1574152"/>
                  <a:gd name="connsiteX9" fmla="*/ 787063 w 1574126"/>
                  <a:gd name="connsiteY9" fmla="*/ 6343 h 1574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4126" h="1574152">
                    <a:moveTo>
                      <a:pt x="787063" y="1574152"/>
                    </a:moveTo>
                    <a:cubicBezTo>
                      <a:pt x="353073" y="1574152"/>
                      <a:pt x="0" y="1221041"/>
                      <a:pt x="0" y="787063"/>
                    </a:cubicBezTo>
                    <a:cubicBezTo>
                      <a:pt x="0" y="353073"/>
                      <a:pt x="353073" y="0"/>
                      <a:pt x="787063" y="0"/>
                    </a:cubicBezTo>
                    <a:cubicBezTo>
                      <a:pt x="1221054" y="0"/>
                      <a:pt x="1574127" y="353079"/>
                      <a:pt x="1574127" y="787063"/>
                    </a:cubicBezTo>
                    <a:cubicBezTo>
                      <a:pt x="1574127" y="1221041"/>
                      <a:pt x="1221054" y="1574152"/>
                      <a:pt x="787063" y="1574152"/>
                    </a:cubicBezTo>
                    <a:close/>
                    <a:moveTo>
                      <a:pt x="787063" y="6343"/>
                    </a:moveTo>
                    <a:cubicBezTo>
                      <a:pt x="356578" y="6343"/>
                      <a:pt x="6350" y="356571"/>
                      <a:pt x="6350" y="787057"/>
                    </a:cubicBezTo>
                    <a:cubicBezTo>
                      <a:pt x="6350" y="1217543"/>
                      <a:pt x="356578" y="1567739"/>
                      <a:pt x="787063" y="1567739"/>
                    </a:cubicBezTo>
                    <a:cubicBezTo>
                      <a:pt x="1217549" y="1567739"/>
                      <a:pt x="1567777" y="1217543"/>
                      <a:pt x="1567777" y="787057"/>
                    </a:cubicBezTo>
                    <a:cubicBezTo>
                      <a:pt x="1567777" y="356571"/>
                      <a:pt x="1217549" y="6343"/>
                      <a:pt x="787063" y="634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xmlns="" id="{6D519464-7D72-45B4-47B5-0468820C6A80}"/>
                </a:ext>
              </a:extLst>
            </p:cNvPr>
            <p:cNvSpPr/>
            <p:nvPr/>
          </p:nvSpPr>
          <p:spPr>
            <a:xfrm>
              <a:off x="8191372" y="0"/>
              <a:ext cx="3549142" cy="3360540"/>
            </a:xfrm>
            <a:custGeom>
              <a:avLst/>
              <a:gdLst>
                <a:gd name="connsiteX0" fmla="*/ 0 w 3549142"/>
                <a:gd name="connsiteY0" fmla="*/ 1585951 h 3360540"/>
                <a:gd name="connsiteX1" fmla="*/ 1774571 w 3549142"/>
                <a:gd name="connsiteY1" fmla="*/ 3360541 h 3360540"/>
                <a:gd name="connsiteX2" fmla="*/ 3549142 w 3549142"/>
                <a:gd name="connsiteY2" fmla="*/ 1585951 h 3360540"/>
                <a:gd name="connsiteX3" fmla="*/ 2571370 w 3549142"/>
                <a:gd name="connsiteY3" fmla="*/ 0 h 3360540"/>
                <a:gd name="connsiteX4" fmla="*/ 977709 w 3549142"/>
                <a:gd name="connsiteY4" fmla="*/ 0 h 3360540"/>
                <a:gd name="connsiteX5" fmla="*/ 0 w 3549142"/>
                <a:gd name="connsiteY5" fmla="*/ 1585951 h 336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42" h="3360540">
                  <a:moveTo>
                    <a:pt x="0" y="1585951"/>
                  </a:moveTo>
                  <a:cubicBezTo>
                    <a:pt x="0" y="2566029"/>
                    <a:pt x="794512" y="3360541"/>
                    <a:pt x="1774571" y="3360541"/>
                  </a:cubicBezTo>
                  <a:cubicBezTo>
                    <a:pt x="2754630" y="3360541"/>
                    <a:pt x="3549142" y="2566029"/>
                    <a:pt x="3549142" y="1585951"/>
                  </a:cubicBezTo>
                  <a:cubicBezTo>
                    <a:pt x="3549142" y="892435"/>
                    <a:pt x="3151251" y="291929"/>
                    <a:pt x="2571370" y="0"/>
                  </a:cubicBezTo>
                  <a:lnTo>
                    <a:pt x="977709" y="0"/>
                  </a:lnTo>
                  <a:cubicBezTo>
                    <a:pt x="397828" y="291929"/>
                    <a:pt x="0" y="892435"/>
                    <a:pt x="0" y="15859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5" name="Graphic 145" descr="A pond with koi fish and water lilies">
              <a:extLst>
                <a:ext uri="{FF2B5EF4-FFF2-40B4-BE49-F238E27FC236}">
                  <a16:creationId xmlns:a16="http://schemas.microsoft.com/office/drawing/2014/main" xmlns="" id="{E9626A97-DB88-CC87-0DB4-1823F748B756}"/>
                </a:ext>
              </a:extLst>
            </p:cNvPr>
            <p:cNvGrpSpPr/>
            <p:nvPr/>
          </p:nvGrpSpPr>
          <p:grpSpPr>
            <a:xfrm>
              <a:off x="6814946" y="1790903"/>
              <a:ext cx="4053014" cy="4053020"/>
              <a:chOff x="6814946" y="1790903"/>
              <a:chExt cx="4053014" cy="4053020"/>
            </a:xfrm>
            <a:grpFill/>
          </p:grpSpPr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xmlns="" id="{69A353E3-75AD-5F41-6AE3-D9B7560AF4B4}"/>
                  </a:ext>
                </a:extLst>
              </p:cNvPr>
              <p:cNvSpPr/>
              <p:nvPr/>
            </p:nvSpPr>
            <p:spPr>
              <a:xfrm>
                <a:off x="6814946" y="1790903"/>
                <a:ext cx="4053014" cy="4053020"/>
              </a:xfrm>
              <a:custGeom>
                <a:avLst/>
                <a:gdLst>
                  <a:gd name="connsiteX0" fmla="*/ 2026476 w 4053014"/>
                  <a:gd name="connsiteY0" fmla="*/ 4053021 h 4053020"/>
                  <a:gd name="connsiteX1" fmla="*/ 593534 w 4053014"/>
                  <a:gd name="connsiteY1" fmla="*/ 3459474 h 4053020"/>
                  <a:gd name="connsiteX2" fmla="*/ 0 w 4053014"/>
                  <a:gd name="connsiteY2" fmla="*/ 2026514 h 4053020"/>
                  <a:gd name="connsiteX3" fmla="*/ 593534 w 4053014"/>
                  <a:gd name="connsiteY3" fmla="*/ 593554 h 4053020"/>
                  <a:gd name="connsiteX4" fmla="*/ 2026476 w 4053014"/>
                  <a:gd name="connsiteY4" fmla="*/ 0 h 4053020"/>
                  <a:gd name="connsiteX5" fmla="*/ 3459480 w 4053014"/>
                  <a:gd name="connsiteY5" fmla="*/ 593554 h 4053020"/>
                  <a:gd name="connsiteX6" fmla="*/ 4053015 w 4053014"/>
                  <a:gd name="connsiteY6" fmla="*/ 2026514 h 4053020"/>
                  <a:gd name="connsiteX7" fmla="*/ 3459480 w 4053014"/>
                  <a:gd name="connsiteY7" fmla="*/ 3459474 h 4053020"/>
                  <a:gd name="connsiteX8" fmla="*/ 2026476 w 4053014"/>
                  <a:gd name="connsiteY8" fmla="*/ 4053021 h 4053020"/>
                  <a:gd name="connsiteX9" fmla="*/ 2026476 w 4053014"/>
                  <a:gd name="connsiteY9" fmla="*/ 16008 h 4053020"/>
                  <a:gd name="connsiteX10" fmla="*/ 16002 w 4053014"/>
                  <a:gd name="connsiteY10" fmla="*/ 2026514 h 4053020"/>
                  <a:gd name="connsiteX11" fmla="*/ 2026476 w 4053014"/>
                  <a:gd name="connsiteY11" fmla="*/ 4037019 h 4053020"/>
                  <a:gd name="connsiteX12" fmla="*/ 4037013 w 4053014"/>
                  <a:gd name="connsiteY12" fmla="*/ 2026514 h 4053020"/>
                  <a:gd name="connsiteX13" fmla="*/ 2026476 w 4053014"/>
                  <a:gd name="connsiteY13" fmla="*/ 16008 h 4053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53014" h="4053020">
                    <a:moveTo>
                      <a:pt x="2026476" y="4053021"/>
                    </a:moveTo>
                    <a:cubicBezTo>
                      <a:pt x="1485202" y="4053021"/>
                      <a:pt x="976313" y="3842232"/>
                      <a:pt x="593534" y="3459474"/>
                    </a:cubicBezTo>
                    <a:cubicBezTo>
                      <a:pt x="210757" y="3076715"/>
                      <a:pt x="0" y="2567813"/>
                      <a:pt x="0" y="2026514"/>
                    </a:cubicBezTo>
                    <a:cubicBezTo>
                      <a:pt x="0" y="1485214"/>
                      <a:pt x="210757" y="976313"/>
                      <a:pt x="593534" y="593554"/>
                    </a:cubicBezTo>
                    <a:cubicBezTo>
                      <a:pt x="976313" y="210795"/>
                      <a:pt x="1485202" y="0"/>
                      <a:pt x="2026476" y="0"/>
                    </a:cubicBezTo>
                    <a:cubicBezTo>
                      <a:pt x="2567813" y="0"/>
                      <a:pt x="3076702" y="210795"/>
                      <a:pt x="3459480" y="593554"/>
                    </a:cubicBezTo>
                    <a:cubicBezTo>
                      <a:pt x="3842195" y="976313"/>
                      <a:pt x="4053015" y="1485214"/>
                      <a:pt x="4053015" y="2026514"/>
                    </a:cubicBezTo>
                    <a:cubicBezTo>
                      <a:pt x="4053015" y="2567813"/>
                      <a:pt x="3842195" y="3076715"/>
                      <a:pt x="3459480" y="3459474"/>
                    </a:cubicBezTo>
                    <a:cubicBezTo>
                      <a:pt x="3076702" y="3842226"/>
                      <a:pt x="2567813" y="4053021"/>
                      <a:pt x="2026476" y="4053021"/>
                    </a:cubicBezTo>
                    <a:close/>
                    <a:moveTo>
                      <a:pt x="2026476" y="16008"/>
                    </a:moveTo>
                    <a:cubicBezTo>
                      <a:pt x="917893" y="16008"/>
                      <a:pt x="16002" y="917918"/>
                      <a:pt x="16002" y="2026514"/>
                    </a:cubicBezTo>
                    <a:cubicBezTo>
                      <a:pt x="16002" y="3135109"/>
                      <a:pt x="917893" y="4037019"/>
                      <a:pt x="2026476" y="4037019"/>
                    </a:cubicBezTo>
                    <a:cubicBezTo>
                      <a:pt x="3135059" y="4037019"/>
                      <a:pt x="4037013" y="3135109"/>
                      <a:pt x="4037013" y="2026514"/>
                    </a:cubicBezTo>
                    <a:cubicBezTo>
                      <a:pt x="4037013" y="917918"/>
                      <a:pt x="3135059" y="16008"/>
                      <a:pt x="2026476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xmlns="" id="{EE78FA81-888E-4B90-D8DA-0B9E2BD0B4B9}"/>
                  </a:ext>
                </a:extLst>
              </p:cNvPr>
              <p:cNvSpPr/>
              <p:nvPr/>
            </p:nvSpPr>
            <p:spPr>
              <a:xfrm>
                <a:off x="7319581" y="2295531"/>
                <a:ext cx="3043745" cy="3043764"/>
              </a:xfrm>
              <a:custGeom>
                <a:avLst/>
                <a:gdLst>
                  <a:gd name="connsiteX0" fmla="*/ 1521841 w 3043745"/>
                  <a:gd name="connsiteY0" fmla="*/ 3043765 h 3043764"/>
                  <a:gd name="connsiteX1" fmla="*/ 445707 w 3043745"/>
                  <a:gd name="connsiteY1" fmla="*/ 2598020 h 3043764"/>
                  <a:gd name="connsiteX2" fmla="*/ 0 w 3043745"/>
                  <a:gd name="connsiteY2" fmla="*/ 1521886 h 3043764"/>
                  <a:gd name="connsiteX3" fmla="*/ 445707 w 3043745"/>
                  <a:gd name="connsiteY3" fmla="*/ 445751 h 3043764"/>
                  <a:gd name="connsiteX4" fmla="*/ 1521841 w 3043745"/>
                  <a:gd name="connsiteY4" fmla="*/ 0 h 3043764"/>
                  <a:gd name="connsiteX5" fmla="*/ 2597976 w 3043745"/>
                  <a:gd name="connsiteY5" fmla="*/ 445751 h 3043764"/>
                  <a:gd name="connsiteX6" fmla="*/ 3043746 w 3043745"/>
                  <a:gd name="connsiteY6" fmla="*/ 1521886 h 3043764"/>
                  <a:gd name="connsiteX7" fmla="*/ 2597976 w 3043745"/>
                  <a:gd name="connsiteY7" fmla="*/ 2598020 h 3043764"/>
                  <a:gd name="connsiteX8" fmla="*/ 1521841 w 3043745"/>
                  <a:gd name="connsiteY8" fmla="*/ 3043765 h 3043764"/>
                  <a:gd name="connsiteX9" fmla="*/ 1521841 w 3043745"/>
                  <a:gd name="connsiteY9" fmla="*/ 16002 h 3043764"/>
                  <a:gd name="connsiteX10" fmla="*/ 16002 w 3043745"/>
                  <a:gd name="connsiteY10" fmla="*/ 1521879 h 3043764"/>
                  <a:gd name="connsiteX11" fmla="*/ 1521841 w 3043745"/>
                  <a:gd name="connsiteY11" fmla="*/ 3027756 h 3043764"/>
                  <a:gd name="connsiteX12" fmla="*/ 3027744 w 3043745"/>
                  <a:gd name="connsiteY12" fmla="*/ 1521879 h 3043764"/>
                  <a:gd name="connsiteX13" fmla="*/ 1521841 w 3043745"/>
                  <a:gd name="connsiteY13" fmla="*/ 16002 h 304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3745" h="3043764">
                    <a:moveTo>
                      <a:pt x="1521841" y="3043765"/>
                    </a:moveTo>
                    <a:cubicBezTo>
                      <a:pt x="1115314" y="3043765"/>
                      <a:pt x="733172" y="2885459"/>
                      <a:pt x="445707" y="2598020"/>
                    </a:cubicBezTo>
                    <a:cubicBezTo>
                      <a:pt x="158242" y="2310568"/>
                      <a:pt x="0" y="1928400"/>
                      <a:pt x="0" y="1521886"/>
                    </a:cubicBezTo>
                    <a:cubicBezTo>
                      <a:pt x="0" y="1115371"/>
                      <a:pt x="158306" y="733196"/>
                      <a:pt x="445707" y="445751"/>
                    </a:cubicBezTo>
                    <a:cubicBezTo>
                      <a:pt x="733172" y="158305"/>
                      <a:pt x="1115314" y="0"/>
                      <a:pt x="1521841" y="0"/>
                    </a:cubicBezTo>
                    <a:cubicBezTo>
                      <a:pt x="1928368" y="0"/>
                      <a:pt x="2310512" y="158305"/>
                      <a:pt x="2597976" y="445751"/>
                    </a:cubicBezTo>
                    <a:cubicBezTo>
                      <a:pt x="2885440" y="733196"/>
                      <a:pt x="3043746" y="1115378"/>
                      <a:pt x="3043746" y="1521886"/>
                    </a:cubicBezTo>
                    <a:cubicBezTo>
                      <a:pt x="3043746" y="1928393"/>
                      <a:pt x="2885440" y="2310568"/>
                      <a:pt x="2597976" y="2598020"/>
                    </a:cubicBezTo>
                    <a:cubicBezTo>
                      <a:pt x="2310512" y="2885459"/>
                      <a:pt x="1928368" y="3043765"/>
                      <a:pt x="1521841" y="3043765"/>
                    </a:cubicBezTo>
                    <a:close/>
                    <a:moveTo>
                      <a:pt x="1521841" y="16002"/>
                    </a:moveTo>
                    <a:cubicBezTo>
                      <a:pt x="691515" y="16002"/>
                      <a:pt x="16002" y="691534"/>
                      <a:pt x="16002" y="1521879"/>
                    </a:cubicBezTo>
                    <a:cubicBezTo>
                      <a:pt x="16002" y="2352224"/>
                      <a:pt x="691515" y="3027756"/>
                      <a:pt x="1521841" y="3027756"/>
                    </a:cubicBezTo>
                    <a:cubicBezTo>
                      <a:pt x="2352167" y="3027756"/>
                      <a:pt x="3027744" y="2352218"/>
                      <a:pt x="3027744" y="1521879"/>
                    </a:cubicBezTo>
                    <a:cubicBezTo>
                      <a:pt x="3027744" y="691540"/>
                      <a:pt x="2352167" y="16002"/>
                      <a:pt x="1521841" y="1600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xmlns="" id="{60AEF1F6-2F95-1B69-FFA4-229963DEE1D3}"/>
                  </a:ext>
                </a:extLst>
              </p:cNvPr>
              <p:cNvSpPr/>
              <p:nvPr/>
            </p:nvSpPr>
            <p:spPr>
              <a:xfrm>
                <a:off x="7887271" y="2863234"/>
                <a:ext cx="1908365" cy="1908359"/>
              </a:xfrm>
              <a:custGeom>
                <a:avLst/>
                <a:gdLst>
                  <a:gd name="connsiteX0" fmla="*/ 954151 w 1908365"/>
                  <a:gd name="connsiteY0" fmla="*/ 1908359 h 1908359"/>
                  <a:gd name="connsiteX1" fmla="*/ 0 w 1908365"/>
                  <a:gd name="connsiteY1" fmla="*/ 954183 h 1908359"/>
                  <a:gd name="connsiteX2" fmla="*/ 954151 w 1908365"/>
                  <a:gd name="connsiteY2" fmla="*/ 0 h 1908359"/>
                  <a:gd name="connsiteX3" fmla="*/ 1908366 w 1908365"/>
                  <a:gd name="connsiteY3" fmla="*/ 954183 h 1908359"/>
                  <a:gd name="connsiteX4" fmla="*/ 954151 w 1908365"/>
                  <a:gd name="connsiteY4" fmla="*/ 1908359 h 1908359"/>
                  <a:gd name="connsiteX5" fmla="*/ 954151 w 1908365"/>
                  <a:gd name="connsiteY5" fmla="*/ 16008 h 1908359"/>
                  <a:gd name="connsiteX6" fmla="*/ 16002 w 1908365"/>
                  <a:gd name="connsiteY6" fmla="*/ 954183 h 1908359"/>
                  <a:gd name="connsiteX7" fmla="*/ 954151 w 1908365"/>
                  <a:gd name="connsiteY7" fmla="*/ 1892357 h 1908359"/>
                  <a:gd name="connsiteX8" fmla="*/ 1892364 w 1908365"/>
                  <a:gd name="connsiteY8" fmla="*/ 954183 h 1908359"/>
                  <a:gd name="connsiteX9" fmla="*/ 954151 w 1908365"/>
                  <a:gd name="connsiteY9" fmla="*/ 16008 h 1908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08365" h="1908359">
                    <a:moveTo>
                      <a:pt x="954151" y="1908359"/>
                    </a:moveTo>
                    <a:cubicBezTo>
                      <a:pt x="428054" y="1908359"/>
                      <a:pt x="0" y="1480318"/>
                      <a:pt x="0" y="954183"/>
                    </a:cubicBezTo>
                    <a:cubicBezTo>
                      <a:pt x="0" y="428047"/>
                      <a:pt x="428054" y="0"/>
                      <a:pt x="954151" y="0"/>
                    </a:cubicBezTo>
                    <a:cubicBezTo>
                      <a:pt x="1480312" y="0"/>
                      <a:pt x="1908366" y="428047"/>
                      <a:pt x="1908366" y="954183"/>
                    </a:cubicBezTo>
                    <a:cubicBezTo>
                      <a:pt x="1908302" y="1480312"/>
                      <a:pt x="1480312" y="1908359"/>
                      <a:pt x="954151" y="1908359"/>
                    </a:cubicBezTo>
                    <a:close/>
                    <a:moveTo>
                      <a:pt x="954151" y="16008"/>
                    </a:moveTo>
                    <a:cubicBezTo>
                      <a:pt x="436880" y="16008"/>
                      <a:pt x="16002" y="436874"/>
                      <a:pt x="16002" y="954183"/>
                    </a:cubicBezTo>
                    <a:cubicBezTo>
                      <a:pt x="16002" y="1471492"/>
                      <a:pt x="436880" y="1892357"/>
                      <a:pt x="954151" y="1892357"/>
                    </a:cubicBezTo>
                    <a:cubicBezTo>
                      <a:pt x="1471485" y="1892357"/>
                      <a:pt x="1892364" y="1471492"/>
                      <a:pt x="1892364" y="954183"/>
                    </a:cubicBezTo>
                    <a:cubicBezTo>
                      <a:pt x="1892364" y="436874"/>
                      <a:pt x="1471485" y="16008"/>
                      <a:pt x="954151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6" name="Graphic 145" descr="A pond with koi fish and water lilies">
              <a:extLst>
                <a:ext uri="{FF2B5EF4-FFF2-40B4-BE49-F238E27FC236}">
                  <a16:creationId xmlns:a16="http://schemas.microsoft.com/office/drawing/2014/main" xmlns="" id="{4ECE2E6A-BFC1-726B-846F-A97F56BF2ED2}"/>
                </a:ext>
              </a:extLst>
            </p:cNvPr>
            <p:cNvGrpSpPr/>
            <p:nvPr/>
          </p:nvGrpSpPr>
          <p:grpSpPr>
            <a:xfrm>
              <a:off x="631416" y="2990551"/>
              <a:ext cx="2330041" cy="2766124"/>
              <a:chOff x="631416" y="2990551"/>
              <a:chExt cx="2330041" cy="2766124"/>
            </a:xfrm>
            <a:grpFill/>
          </p:grpSpPr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xmlns="" id="{A9917C06-A26F-05AC-3A58-7F93C5244183}"/>
                  </a:ext>
                </a:extLst>
              </p:cNvPr>
              <p:cNvSpPr/>
              <p:nvPr/>
            </p:nvSpPr>
            <p:spPr>
              <a:xfrm>
                <a:off x="631416" y="2990551"/>
                <a:ext cx="2330041" cy="2766124"/>
              </a:xfrm>
              <a:custGeom>
                <a:avLst/>
                <a:gdLst>
                  <a:gd name="connsiteX0" fmla="*/ 424601 w 2330041"/>
                  <a:gd name="connsiteY0" fmla="*/ 1376604 h 2766124"/>
                  <a:gd name="connsiteX1" fmla="*/ 439594 w 2330041"/>
                  <a:gd name="connsiteY1" fmla="*/ 1382891 h 2766124"/>
                  <a:gd name="connsiteX2" fmla="*/ 439594 w 2330041"/>
                  <a:gd name="connsiteY2" fmla="*/ 1382891 h 2766124"/>
                  <a:gd name="connsiteX3" fmla="*/ 428399 w 2330041"/>
                  <a:gd name="connsiteY3" fmla="*/ 2665330 h 2766124"/>
                  <a:gd name="connsiteX4" fmla="*/ 1005106 w 2330041"/>
                  <a:gd name="connsiteY4" fmla="*/ 2764962 h 2766124"/>
                  <a:gd name="connsiteX5" fmla="*/ 2328547 w 2330041"/>
                  <a:gd name="connsiteY5" fmla="*/ 1449089 h 2766124"/>
                  <a:gd name="connsiteX6" fmla="*/ 946330 w 2330041"/>
                  <a:gd name="connsiteY6" fmla="*/ 0 h 2766124"/>
                  <a:gd name="connsiteX7" fmla="*/ 429910 w 2330041"/>
                  <a:gd name="connsiteY7" fmla="*/ 99454 h 2766124"/>
                  <a:gd name="connsiteX8" fmla="*/ 424601 w 2330041"/>
                  <a:gd name="connsiteY8" fmla="*/ 1376604 h 276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0041" h="2766124">
                    <a:moveTo>
                      <a:pt x="424601" y="1376604"/>
                    </a:moveTo>
                    <a:lnTo>
                      <a:pt x="439594" y="1382891"/>
                    </a:lnTo>
                    <a:lnTo>
                      <a:pt x="439594" y="1382891"/>
                    </a:lnTo>
                    <a:cubicBezTo>
                      <a:pt x="-140244" y="1609700"/>
                      <a:pt x="-148893" y="2431333"/>
                      <a:pt x="428399" y="2665330"/>
                    </a:cubicBezTo>
                    <a:cubicBezTo>
                      <a:pt x="605373" y="2737066"/>
                      <a:pt x="800559" y="2773236"/>
                      <a:pt x="1005106" y="2764962"/>
                    </a:cubicBezTo>
                    <a:cubicBezTo>
                      <a:pt x="1716636" y="2736196"/>
                      <a:pt x="2295934" y="2160359"/>
                      <a:pt x="2328547" y="1449089"/>
                    </a:cubicBezTo>
                    <a:cubicBezTo>
                      <a:pt x="2364939" y="655447"/>
                      <a:pt x="1732016" y="260"/>
                      <a:pt x="946330" y="0"/>
                    </a:cubicBezTo>
                    <a:cubicBezTo>
                      <a:pt x="763755" y="-63"/>
                      <a:pt x="589454" y="35249"/>
                      <a:pt x="429910" y="99454"/>
                    </a:cubicBezTo>
                    <a:cubicBezTo>
                      <a:pt x="-141330" y="329337"/>
                      <a:pt x="-143495" y="1138314"/>
                      <a:pt x="424601" y="137660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xmlns="" id="{69DB6CB0-C46C-BF10-F492-56C54C1D2ECA}"/>
                  </a:ext>
                </a:extLst>
              </p:cNvPr>
              <p:cNvSpPr/>
              <p:nvPr/>
            </p:nvSpPr>
            <p:spPr>
              <a:xfrm>
                <a:off x="848480" y="3053397"/>
                <a:ext cx="2112934" cy="2697771"/>
              </a:xfrm>
              <a:custGeom>
                <a:avLst/>
                <a:gdLst>
                  <a:gd name="connsiteX0" fmla="*/ 2047481 w 2112934"/>
                  <a:gd name="connsiteY0" fmla="*/ 899636 h 2697771"/>
                  <a:gd name="connsiteX1" fmla="*/ 1319162 w 2112934"/>
                  <a:gd name="connsiteY1" fmla="*/ 1311072 h 2697771"/>
                  <a:gd name="connsiteX2" fmla="*/ 1064444 w 2112934"/>
                  <a:gd name="connsiteY2" fmla="*/ 1310983 h 2697771"/>
                  <a:gd name="connsiteX3" fmla="*/ 1733004 w 2112934"/>
                  <a:gd name="connsiteY3" fmla="*/ 368840 h 2697771"/>
                  <a:gd name="connsiteX4" fmla="*/ 1719783 w 2112934"/>
                  <a:gd name="connsiteY4" fmla="*/ 355143 h 2697771"/>
                  <a:gd name="connsiteX5" fmla="*/ 1327969 w 2112934"/>
                  <a:gd name="connsiteY5" fmla="*/ 907269 h 2697771"/>
                  <a:gd name="connsiteX6" fmla="*/ 1162209 w 2112934"/>
                  <a:gd name="connsiteY6" fmla="*/ 6490 h 2697771"/>
                  <a:gd name="connsiteX7" fmla="*/ 1142003 w 2112934"/>
                  <a:gd name="connsiteY7" fmla="*/ 0 h 2697771"/>
                  <a:gd name="connsiteX8" fmla="*/ 1312875 w 2112934"/>
                  <a:gd name="connsiteY8" fmla="*/ 928542 h 2697771"/>
                  <a:gd name="connsiteX9" fmla="*/ 1041482 w 2112934"/>
                  <a:gd name="connsiteY9" fmla="*/ 1310970 h 2697771"/>
                  <a:gd name="connsiteX10" fmla="*/ 200609 w 2112934"/>
                  <a:gd name="connsiteY10" fmla="*/ 1310685 h 2697771"/>
                  <a:gd name="connsiteX11" fmla="*/ 200577 w 2112934"/>
                  <a:gd name="connsiteY11" fmla="*/ 1310799 h 2697771"/>
                  <a:gd name="connsiteX12" fmla="*/ 217107 w 2112934"/>
                  <a:gd name="connsiteY12" fmla="*/ 1320044 h 2697771"/>
                  <a:gd name="connsiteX13" fmla="*/ 199949 w 2112934"/>
                  <a:gd name="connsiteY13" fmla="*/ 1329245 h 2697771"/>
                  <a:gd name="connsiteX14" fmla="*/ 199981 w 2112934"/>
                  <a:gd name="connsiteY14" fmla="*/ 1329366 h 2697771"/>
                  <a:gd name="connsiteX15" fmla="*/ 403809 w 2112934"/>
                  <a:gd name="connsiteY15" fmla="*/ 1329436 h 2697771"/>
                  <a:gd name="connsiteX16" fmla="*/ 480409 w 2112934"/>
                  <a:gd name="connsiteY16" fmla="*/ 1896415 h 2697771"/>
                  <a:gd name="connsiteX17" fmla="*/ 0 w 2112934"/>
                  <a:gd name="connsiteY17" fmla="*/ 2469795 h 2697771"/>
                  <a:gd name="connsiteX18" fmla="*/ 13983 w 2112934"/>
                  <a:gd name="connsiteY18" fmla="*/ 2482215 h 2697771"/>
                  <a:gd name="connsiteX19" fmla="*/ 483794 w 2112934"/>
                  <a:gd name="connsiteY19" fmla="*/ 1921485 h 2697771"/>
                  <a:gd name="connsiteX20" fmla="*/ 588423 w 2112934"/>
                  <a:gd name="connsiteY20" fmla="*/ 2695937 h 2697771"/>
                  <a:gd name="connsiteX21" fmla="*/ 607536 w 2112934"/>
                  <a:gd name="connsiteY21" fmla="*/ 2697772 h 2697771"/>
                  <a:gd name="connsiteX22" fmla="*/ 422681 w 2112934"/>
                  <a:gd name="connsiteY22" fmla="*/ 1329442 h 2697771"/>
                  <a:gd name="connsiteX23" fmla="*/ 511613 w 2112934"/>
                  <a:gd name="connsiteY23" fmla="*/ 1329474 h 2697771"/>
                  <a:gd name="connsiteX24" fmla="*/ 956094 w 2112934"/>
                  <a:gd name="connsiteY24" fmla="*/ 1773898 h 2697771"/>
                  <a:gd name="connsiteX25" fmla="*/ 956183 w 2112934"/>
                  <a:gd name="connsiteY25" fmla="*/ 2684843 h 2697771"/>
                  <a:gd name="connsiteX26" fmla="*/ 974877 w 2112934"/>
                  <a:gd name="connsiteY26" fmla="*/ 2681580 h 2697771"/>
                  <a:gd name="connsiteX27" fmla="*/ 974788 w 2112934"/>
                  <a:gd name="connsiteY27" fmla="*/ 1792592 h 2697771"/>
                  <a:gd name="connsiteX28" fmla="*/ 1586814 w 2112934"/>
                  <a:gd name="connsiteY28" fmla="*/ 2404536 h 2697771"/>
                  <a:gd name="connsiteX29" fmla="*/ 1601413 w 2112934"/>
                  <a:gd name="connsiteY29" fmla="*/ 2392693 h 2697771"/>
                  <a:gd name="connsiteX30" fmla="*/ 538055 w 2112934"/>
                  <a:gd name="connsiteY30" fmla="*/ 1329493 h 2697771"/>
                  <a:gd name="connsiteX31" fmla="*/ 1017587 w 2112934"/>
                  <a:gd name="connsiteY31" fmla="*/ 1329652 h 2697771"/>
                  <a:gd name="connsiteX32" fmla="*/ 1669155 w 2112934"/>
                  <a:gd name="connsiteY32" fmla="*/ 2333790 h 2697771"/>
                  <a:gd name="connsiteX33" fmla="*/ 1683036 w 2112934"/>
                  <a:gd name="connsiteY33" fmla="*/ 2320836 h 2697771"/>
                  <a:gd name="connsiteX34" fmla="*/ 1039882 w 2112934"/>
                  <a:gd name="connsiteY34" fmla="*/ 1329664 h 2697771"/>
                  <a:gd name="connsiteX35" fmla="*/ 2112823 w 2112934"/>
                  <a:gd name="connsiteY35" fmla="*/ 1330026 h 2697771"/>
                  <a:gd name="connsiteX36" fmla="*/ 2112925 w 2112934"/>
                  <a:gd name="connsiteY36" fmla="*/ 1311338 h 2697771"/>
                  <a:gd name="connsiteX37" fmla="*/ 1356893 w 2112934"/>
                  <a:gd name="connsiteY37" fmla="*/ 1311085 h 2697771"/>
                  <a:gd name="connsiteX38" fmla="*/ 2053165 w 2112934"/>
                  <a:gd name="connsiteY38" fmla="*/ 917816 h 2697771"/>
                  <a:gd name="connsiteX39" fmla="*/ 2047481 w 2112934"/>
                  <a:gd name="connsiteY39" fmla="*/ 899636 h 269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112934" h="2697771">
                    <a:moveTo>
                      <a:pt x="2047481" y="899636"/>
                    </a:moveTo>
                    <a:lnTo>
                      <a:pt x="1319162" y="1311072"/>
                    </a:lnTo>
                    <a:lnTo>
                      <a:pt x="1064444" y="1310983"/>
                    </a:lnTo>
                    <a:lnTo>
                      <a:pt x="1733004" y="368840"/>
                    </a:lnTo>
                    <a:cubicBezTo>
                      <a:pt x="1728635" y="364236"/>
                      <a:pt x="1724209" y="359689"/>
                      <a:pt x="1719783" y="355143"/>
                    </a:cubicBezTo>
                    <a:lnTo>
                      <a:pt x="1327969" y="907269"/>
                    </a:lnTo>
                    <a:lnTo>
                      <a:pt x="1162209" y="6490"/>
                    </a:lnTo>
                    <a:cubicBezTo>
                      <a:pt x="1155497" y="4280"/>
                      <a:pt x="1148766" y="2115"/>
                      <a:pt x="1142003" y="0"/>
                    </a:cubicBezTo>
                    <a:lnTo>
                      <a:pt x="1312875" y="928542"/>
                    </a:lnTo>
                    <a:lnTo>
                      <a:pt x="1041482" y="1310970"/>
                    </a:lnTo>
                    <a:lnTo>
                      <a:pt x="200609" y="1310685"/>
                    </a:lnTo>
                    <a:cubicBezTo>
                      <a:pt x="200546" y="1310685"/>
                      <a:pt x="200520" y="1310767"/>
                      <a:pt x="200577" y="1310799"/>
                    </a:cubicBezTo>
                    <a:cubicBezTo>
                      <a:pt x="204299" y="1312913"/>
                      <a:pt x="217107" y="1320044"/>
                      <a:pt x="217107" y="1320044"/>
                    </a:cubicBezTo>
                    <a:cubicBezTo>
                      <a:pt x="217107" y="1320044"/>
                      <a:pt x="207226" y="1325283"/>
                      <a:pt x="199949" y="1329245"/>
                    </a:cubicBezTo>
                    <a:cubicBezTo>
                      <a:pt x="199892" y="1329277"/>
                      <a:pt x="199917" y="1329366"/>
                      <a:pt x="199981" y="1329366"/>
                    </a:cubicBezTo>
                    <a:lnTo>
                      <a:pt x="403809" y="1329436"/>
                    </a:lnTo>
                    <a:lnTo>
                      <a:pt x="480409" y="1896415"/>
                    </a:lnTo>
                    <a:lnTo>
                      <a:pt x="0" y="2469795"/>
                    </a:lnTo>
                    <a:cubicBezTo>
                      <a:pt x="4572" y="2473998"/>
                      <a:pt x="9271" y="2478113"/>
                      <a:pt x="13983" y="2482215"/>
                    </a:cubicBezTo>
                    <a:lnTo>
                      <a:pt x="483794" y="1921485"/>
                    </a:lnTo>
                    <a:lnTo>
                      <a:pt x="588423" y="2695937"/>
                    </a:lnTo>
                    <a:cubicBezTo>
                      <a:pt x="594785" y="2696585"/>
                      <a:pt x="601155" y="2697213"/>
                      <a:pt x="607536" y="2697772"/>
                    </a:cubicBezTo>
                    <a:lnTo>
                      <a:pt x="422681" y="1329442"/>
                    </a:lnTo>
                    <a:lnTo>
                      <a:pt x="511613" y="1329474"/>
                    </a:lnTo>
                    <a:lnTo>
                      <a:pt x="956094" y="1773898"/>
                    </a:lnTo>
                    <a:lnTo>
                      <a:pt x="956183" y="2684843"/>
                    </a:lnTo>
                    <a:cubicBezTo>
                      <a:pt x="962431" y="2683809"/>
                      <a:pt x="968654" y="2682697"/>
                      <a:pt x="974877" y="2681580"/>
                    </a:cubicBezTo>
                    <a:lnTo>
                      <a:pt x="974788" y="1792592"/>
                    </a:lnTo>
                    <a:lnTo>
                      <a:pt x="1586814" y="2404536"/>
                    </a:lnTo>
                    <a:cubicBezTo>
                      <a:pt x="1591729" y="2400643"/>
                      <a:pt x="1596555" y="2396655"/>
                      <a:pt x="1601413" y="2392693"/>
                    </a:cubicBezTo>
                    <a:lnTo>
                      <a:pt x="538055" y="1329493"/>
                    </a:lnTo>
                    <a:lnTo>
                      <a:pt x="1017587" y="1329652"/>
                    </a:lnTo>
                    <a:lnTo>
                      <a:pt x="1669155" y="2333790"/>
                    </a:lnTo>
                    <a:cubicBezTo>
                      <a:pt x="1673797" y="2329485"/>
                      <a:pt x="1678457" y="2325199"/>
                      <a:pt x="1683036" y="2320836"/>
                    </a:cubicBezTo>
                    <a:lnTo>
                      <a:pt x="1039882" y="1329664"/>
                    </a:lnTo>
                    <a:lnTo>
                      <a:pt x="2112823" y="1330026"/>
                    </a:lnTo>
                    <a:cubicBezTo>
                      <a:pt x="2112861" y="1323797"/>
                      <a:pt x="2112969" y="1317549"/>
                      <a:pt x="2112925" y="1311338"/>
                    </a:cubicBezTo>
                    <a:lnTo>
                      <a:pt x="1356893" y="1311085"/>
                    </a:lnTo>
                    <a:lnTo>
                      <a:pt x="2053165" y="917816"/>
                    </a:lnTo>
                    <a:cubicBezTo>
                      <a:pt x="2051323" y="911733"/>
                      <a:pt x="2049418" y="905681"/>
                      <a:pt x="2047481" y="8996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1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37345C06-983F-D099-71AB-22DBD889B659}"/>
                  </a:ext>
                </a:extLst>
              </p:cNvPr>
              <p:cNvGrpSpPr/>
              <p:nvPr/>
            </p:nvGrpSpPr>
            <p:grpSpPr>
              <a:xfrm>
                <a:off x="1480329" y="5203416"/>
                <a:ext cx="634232" cy="408745"/>
                <a:chOff x="1480329" y="5203416"/>
                <a:chExt cx="634232" cy="408745"/>
              </a:xfrm>
              <a:grpFill/>
            </p:grpSpPr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xmlns="" id="{94ED334C-774B-E535-13F0-6E9B0059F716}"/>
                    </a:ext>
                  </a:extLst>
                </p:cNvPr>
                <p:cNvSpPr/>
                <p:nvPr/>
              </p:nvSpPr>
              <p:spPr>
                <a:xfrm>
                  <a:off x="1955647" y="5253145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0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4" y="158915"/>
                        <a:pt x="0" y="123341"/>
                        <a:pt x="0" y="79458"/>
                      </a:cubicBezTo>
                      <a:cubicBezTo>
                        <a:pt x="0" y="35574"/>
                        <a:pt x="35574" y="0"/>
                        <a:pt x="79458" y="0"/>
                      </a:cubicBezTo>
                      <a:cubicBezTo>
                        <a:pt x="123341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xmlns="" id="{005EF11B-238B-387C-63D8-D8AA6FEF2170}"/>
                    </a:ext>
                  </a:extLst>
                </p:cNvPr>
                <p:cNvSpPr/>
                <p:nvPr/>
              </p:nvSpPr>
              <p:spPr>
                <a:xfrm>
                  <a:off x="1603146" y="5497861"/>
                  <a:ext cx="114300" cy="114300"/>
                </a:xfrm>
                <a:custGeom>
                  <a:avLst/>
                  <a:gdLst>
                    <a:gd name="connsiteX0" fmla="*/ 114300 w 114300"/>
                    <a:gd name="connsiteY0" fmla="*/ 57150 h 114300"/>
                    <a:gd name="connsiteX1" fmla="*/ 57150 w 114300"/>
                    <a:gd name="connsiteY1" fmla="*/ 114300 h 114300"/>
                    <a:gd name="connsiteX2" fmla="*/ 0 w 114300"/>
                    <a:gd name="connsiteY2" fmla="*/ 57150 h 114300"/>
                    <a:gd name="connsiteX3" fmla="*/ 57150 w 114300"/>
                    <a:gd name="connsiteY3" fmla="*/ 0 h 114300"/>
                    <a:gd name="connsiteX4" fmla="*/ 114300 w 114300"/>
                    <a:gd name="connsiteY4" fmla="*/ 5715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300" h="114300">
                      <a:moveTo>
                        <a:pt x="114300" y="57150"/>
                      </a:moveTo>
                      <a:cubicBezTo>
                        <a:pt x="114300" y="88713"/>
                        <a:pt x="88713" y="114300"/>
                        <a:pt x="57150" y="114300"/>
                      </a:cubicBezTo>
                      <a:cubicBezTo>
                        <a:pt x="25587" y="114300"/>
                        <a:pt x="0" y="88713"/>
                        <a:pt x="0" y="57150"/>
                      </a:cubicBezTo>
                      <a:cubicBezTo>
                        <a:pt x="0" y="25587"/>
                        <a:pt x="25587" y="0"/>
                        <a:pt x="57150" y="0"/>
                      </a:cubicBezTo>
                      <a:cubicBezTo>
                        <a:pt x="88713" y="0"/>
                        <a:pt x="114300" y="25587"/>
                        <a:pt x="114300" y="5715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xmlns="" id="{F460B305-13A9-B37E-C2BA-486EA6EAD147}"/>
                    </a:ext>
                  </a:extLst>
                </p:cNvPr>
                <p:cNvSpPr/>
                <p:nvPr/>
              </p:nvSpPr>
              <p:spPr>
                <a:xfrm rot="-4846898">
                  <a:off x="1492032" y="5215119"/>
                  <a:ext cx="158917" cy="158917"/>
                </a:xfrm>
                <a:custGeom>
                  <a:avLst/>
                  <a:gdLst>
                    <a:gd name="connsiteX0" fmla="*/ 158917 w 158917"/>
                    <a:gd name="connsiteY0" fmla="*/ 79459 h 158917"/>
                    <a:gd name="connsiteX1" fmla="*/ 79459 w 158917"/>
                    <a:gd name="connsiteY1" fmla="*/ 158918 h 158917"/>
                    <a:gd name="connsiteX2" fmla="*/ 0 w 158917"/>
                    <a:gd name="connsiteY2" fmla="*/ 79459 h 158917"/>
                    <a:gd name="connsiteX3" fmla="*/ 79459 w 158917"/>
                    <a:gd name="connsiteY3" fmla="*/ 0 h 158917"/>
                    <a:gd name="connsiteX4" fmla="*/ 158917 w 158917"/>
                    <a:gd name="connsiteY4" fmla="*/ 79459 h 158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7" h="158917">
                      <a:moveTo>
                        <a:pt x="158917" y="79459"/>
                      </a:moveTo>
                      <a:cubicBezTo>
                        <a:pt x="158917" y="123343"/>
                        <a:pt x="123343" y="158918"/>
                        <a:pt x="79459" y="158918"/>
                      </a:cubicBezTo>
                      <a:cubicBezTo>
                        <a:pt x="35575" y="158918"/>
                        <a:pt x="0" y="123343"/>
                        <a:pt x="0" y="79459"/>
                      </a:cubicBezTo>
                      <a:cubicBezTo>
                        <a:pt x="0" y="35575"/>
                        <a:pt x="35575" y="0"/>
                        <a:pt x="79459" y="0"/>
                      </a:cubicBezTo>
                      <a:cubicBezTo>
                        <a:pt x="123343" y="0"/>
                        <a:pt x="158917" y="35575"/>
                        <a:pt x="158917" y="79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7" name="Graphic 145" descr="A pond with koi fish and water lilies">
              <a:extLst>
                <a:ext uri="{FF2B5EF4-FFF2-40B4-BE49-F238E27FC236}">
                  <a16:creationId xmlns:a16="http://schemas.microsoft.com/office/drawing/2014/main" xmlns="" id="{3E69F6A9-8770-CA8C-4B4D-2842671E6C05}"/>
                </a:ext>
              </a:extLst>
            </p:cNvPr>
            <p:cNvGrpSpPr/>
            <p:nvPr/>
          </p:nvGrpSpPr>
          <p:grpSpPr>
            <a:xfrm>
              <a:off x="10407375" y="417220"/>
              <a:ext cx="1784624" cy="2766124"/>
              <a:chOff x="10407375" y="417220"/>
              <a:chExt cx="1784624" cy="2766124"/>
            </a:xfrm>
            <a:grpFill/>
          </p:grpSpPr>
          <p:grpSp>
            <p:nvGrpSpPr>
              <p:cNvPr id="21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FC29DB54-8470-B7C4-D046-FA697D48690B}"/>
                  </a:ext>
                </a:extLst>
              </p:cNvPr>
              <p:cNvGrpSpPr/>
              <p:nvPr/>
            </p:nvGrpSpPr>
            <p:grpSpPr>
              <a:xfrm>
                <a:off x="10407375" y="417220"/>
                <a:ext cx="1784624" cy="2766124"/>
                <a:chOff x="10407375" y="417220"/>
                <a:chExt cx="1784624" cy="2766124"/>
              </a:xfrm>
              <a:grpFill/>
            </p:grpSpPr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xmlns="" id="{4E2BF8E9-12D2-E917-9B37-75A7BC1AC7B4}"/>
                    </a:ext>
                  </a:extLst>
                </p:cNvPr>
                <p:cNvSpPr/>
                <p:nvPr/>
              </p:nvSpPr>
              <p:spPr>
                <a:xfrm>
                  <a:off x="10407375" y="417220"/>
                  <a:ext cx="1784624" cy="2766124"/>
                </a:xfrm>
                <a:custGeom>
                  <a:avLst/>
                  <a:gdLst>
                    <a:gd name="connsiteX0" fmla="*/ 1784625 w 1784624"/>
                    <a:gd name="connsiteY0" fmla="*/ 283166 h 2766124"/>
                    <a:gd name="connsiteX1" fmla="*/ 946298 w 1784624"/>
                    <a:gd name="connsiteY1" fmla="*/ 0 h 2766124"/>
                    <a:gd name="connsiteX2" fmla="*/ 429916 w 1784624"/>
                    <a:gd name="connsiteY2" fmla="*/ 99454 h 2766124"/>
                    <a:gd name="connsiteX3" fmla="*/ 424581 w 1784624"/>
                    <a:gd name="connsiteY3" fmla="*/ 1376604 h 2766124"/>
                    <a:gd name="connsiteX4" fmla="*/ 439568 w 1784624"/>
                    <a:gd name="connsiteY4" fmla="*/ 1382890 h 2766124"/>
                    <a:gd name="connsiteX5" fmla="*/ 439568 w 1784624"/>
                    <a:gd name="connsiteY5" fmla="*/ 1382890 h 2766124"/>
                    <a:gd name="connsiteX6" fmla="*/ 428392 w 1784624"/>
                    <a:gd name="connsiteY6" fmla="*/ 2665330 h 2766124"/>
                    <a:gd name="connsiteX7" fmla="*/ 1005099 w 1784624"/>
                    <a:gd name="connsiteY7" fmla="*/ 2764962 h 2766124"/>
                    <a:gd name="connsiteX8" fmla="*/ 1784625 w 1784624"/>
                    <a:gd name="connsiteY8" fmla="*/ 2482298 h 2766124"/>
                    <a:gd name="connsiteX9" fmla="*/ 1784625 w 1784624"/>
                    <a:gd name="connsiteY9" fmla="*/ 283166 h 2766124"/>
                    <a:gd name="connsiteX10" fmla="*/ 1784625 w 1784624"/>
                    <a:gd name="connsiteY10" fmla="*/ 283166 h 2766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84624" h="2766124">
                      <a:moveTo>
                        <a:pt x="1784625" y="283166"/>
                      </a:moveTo>
                      <a:cubicBezTo>
                        <a:pt x="1551961" y="105651"/>
                        <a:pt x="1261448" y="108"/>
                        <a:pt x="946298" y="0"/>
                      </a:cubicBezTo>
                      <a:cubicBezTo>
                        <a:pt x="763735" y="-63"/>
                        <a:pt x="589428" y="35249"/>
                        <a:pt x="429916" y="99454"/>
                      </a:cubicBezTo>
                      <a:cubicBezTo>
                        <a:pt x="-141331" y="329336"/>
                        <a:pt x="-143489" y="1138314"/>
                        <a:pt x="424581" y="1376604"/>
                      </a:cubicBezTo>
                      <a:lnTo>
                        <a:pt x="439568" y="1382890"/>
                      </a:lnTo>
                      <a:lnTo>
                        <a:pt x="439568" y="1382890"/>
                      </a:lnTo>
                      <a:cubicBezTo>
                        <a:pt x="-140251" y="1609700"/>
                        <a:pt x="-148887" y="2431333"/>
                        <a:pt x="428392" y="2665330"/>
                      </a:cubicBezTo>
                      <a:cubicBezTo>
                        <a:pt x="605366" y="2737066"/>
                        <a:pt x="800565" y="2773236"/>
                        <a:pt x="1005099" y="2764962"/>
                      </a:cubicBezTo>
                      <a:cubicBezTo>
                        <a:pt x="1296691" y="2753176"/>
                        <a:pt x="1565994" y="2649481"/>
                        <a:pt x="1784625" y="2482298"/>
                      </a:cubicBezTo>
                      <a:lnTo>
                        <a:pt x="1784625" y="283166"/>
                      </a:lnTo>
                      <a:lnTo>
                        <a:pt x="1784625" y="28316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xmlns="" id="{7BEF9D6C-A393-8E13-F493-6AAD26189EF8}"/>
                    </a:ext>
                  </a:extLst>
                </p:cNvPr>
                <p:cNvSpPr/>
                <p:nvPr/>
              </p:nvSpPr>
              <p:spPr>
                <a:xfrm>
                  <a:off x="10624439" y="480072"/>
                  <a:ext cx="1567560" cy="2697784"/>
                </a:xfrm>
                <a:custGeom>
                  <a:avLst/>
                  <a:gdLst>
                    <a:gd name="connsiteX0" fmla="*/ 1567561 w 1567560"/>
                    <a:gd name="connsiteY0" fmla="*/ 1311148 h 2697784"/>
                    <a:gd name="connsiteX1" fmla="*/ 1356995 w 1567560"/>
                    <a:gd name="connsiteY1" fmla="*/ 1311078 h 2697784"/>
                    <a:gd name="connsiteX2" fmla="*/ 1567561 w 1567560"/>
                    <a:gd name="connsiteY2" fmla="*/ 1192149 h 2697784"/>
                    <a:gd name="connsiteX3" fmla="*/ 1567561 w 1567560"/>
                    <a:gd name="connsiteY3" fmla="*/ 1170737 h 2697784"/>
                    <a:gd name="connsiteX4" fmla="*/ 1319149 w 1567560"/>
                    <a:gd name="connsiteY4" fmla="*/ 1311059 h 2697784"/>
                    <a:gd name="connsiteX5" fmla="*/ 1064451 w 1567560"/>
                    <a:gd name="connsiteY5" fmla="*/ 1310970 h 2697784"/>
                    <a:gd name="connsiteX6" fmla="*/ 1567561 w 1567560"/>
                    <a:gd name="connsiteY6" fmla="*/ 601974 h 2697784"/>
                    <a:gd name="connsiteX7" fmla="*/ 1567561 w 1567560"/>
                    <a:gd name="connsiteY7" fmla="*/ 569640 h 2697784"/>
                    <a:gd name="connsiteX8" fmla="*/ 1327976 w 1567560"/>
                    <a:gd name="connsiteY8" fmla="*/ 907269 h 2697784"/>
                    <a:gd name="connsiteX9" fmla="*/ 1162177 w 1567560"/>
                    <a:gd name="connsiteY9" fmla="*/ 6490 h 2697784"/>
                    <a:gd name="connsiteX10" fmla="*/ 1141984 w 1567560"/>
                    <a:gd name="connsiteY10" fmla="*/ 0 h 2697784"/>
                    <a:gd name="connsiteX11" fmla="*/ 1312863 w 1567560"/>
                    <a:gd name="connsiteY11" fmla="*/ 928554 h 2697784"/>
                    <a:gd name="connsiteX12" fmla="*/ 1041464 w 1567560"/>
                    <a:gd name="connsiteY12" fmla="*/ 1310977 h 2697784"/>
                    <a:gd name="connsiteX13" fmla="*/ 200596 w 1567560"/>
                    <a:gd name="connsiteY13" fmla="*/ 1310691 h 2697784"/>
                    <a:gd name="connsiteX14" fmla="*/ 216662 w 1567560"/>
                    <a:gd name="connsiteY14" fmla="*/ 1319911 h 2697784"/>
                    <a:gd name="connsiteX15" fmla="*/ 216662 w 1567560"/>
                    <a:gd name="connsiteY15" fmla="*/ 1319968 h 2697784"/>
                    <a:gd name="connsiteX16" fmla="*/ 199898 w 1567560"/>
                    <a:gd name="connsiteY16" fmla="*/ 1329385 h 2697784"/>
                    <a:gd name="connsiteX17" fmla="*/ 403796 w 1567560"/>
                    <a:gd name="connsiteY17" fmla="*/ 1329455 h 2697784"/>
                    <a:gd name="connsiteX18" fmla="*/ 480378 w 1567560"/>
                    <a:gd name="connsiteY18" fmla="*/ 1896440 h 2697784"/>
                    <a:gd name="connsiteX19" fmla="*/ 0 w 1567560"/>
                    <a:gd name="connsiteY19" fmla="*/ 2469814 h 2697784"/>
                    <a:gd name="connsiteX20" fmla="*/ 13970 w 1567560"/>
                    <a:gd name="connsiteY20" fmla="*/ 2482228 h 2697784"/>
                    <a:gd name="connsiteX21" fmla="*/ 483806 w 1567560"/>
                    <a:gd name="connsiteY21" fmla="*/ 1921497 h 2697784"/>
                    <a:gd name="connsiteX22" fmla="*/ 588391 w 1567560"/>
                    <a:gd name="connsiteY22" fmla="*/ 2695950 h 2697784"/>
                    <a:gd name="connsiteX23" fmla="*/ 607505 w 1567560"/>
                    <a:gd name="connsiteY23" fmla="*/ 2697785 h 2697784"/>
                    <a:gd name="connsiteX24" fmla="*/ 422656 w 1567560"/>
                    <a:gd name="connsiteY24" fmla="*/ 1329462 h 2697784"/>
                    <a:gd name="connsiteX25" fmla="*/ 511619 w 1567560"/>
                    <a:gd name="connsiteY25" fmla="*/ 1329493 h 2697784"/>
                    <a:gd name="connsiteX26" fmla="*/ 956056 w 1567560"/>
                    <a:gd name="connsiteY26" fmla="*/ 1773917 h 2697784"/>
                    <a:gd name="connsiteX27" fmla="*/ 956183 w 1567560"/>
                    <a:gd name="connsiteY27" fmla="*/ 2684863 h 2697784"/>
                    <a:gd name="connsiteX28" fmla="*/ 974852 w 1567560"/>
                    <a:gd name="connsiteY28" fmla="*/ 2681599 h 2697784"/>
                    <a:gd name="connsiteX29" fmla="*/ 974789 w 1567560"/>
                    <a:gd name="connsiteY29" fmla="*/ 1792605 h 2697784"/>
                    <a:gd name="connsiteX30" fmla="*/ 1567561 w 1567560"/>
                    <a:gd name="connsiteY30" fmla="*/ 2385314 h 2697784"/>
                    <a:gd name="connsiteX31" fmla="*/ 1567561 w 1567560"/>
                    <a:gd name="connsiteY31" fmla="*/ 2358873 h 2697784"/>
                    <a:gd name="connsiteX32" fmla="*/ 538035 w 1567560"/>
                    <a:gd name="connsiteY32" fmla="*/ 1329499 h 2697784"/>
                    <a:gd name="connsiteX33" fmla="*/ 1017588 w 1567560"/>
                    <a:gd name="connsiteY33" fmla="*/ 1329658 h 2697784"/>
                    <a:gd name="connsiteX34" fmla="*/ 1567561 w 1567560"/>
                    <a:gd name="connsiteY34" fmla="*/ 2177231 h 2697784"/>
                    <a:gd name="connsiteX35" fmla="*/ 1567561 w 1567560"/>
                    <a:gd name="connsiteY35" fmla="*/ 2142877 h 2697784"/>
                    <a:gd name="connsiteX36" fmla="*/ 1039876 w 1567560"/>
                    <a:gd name="connsiteY36" fmla="*/ 1329665 h 2697784"/>
                    <a:gd name="connsiteX37" fmla="*/ 1567561 w 1567560"/>
                    <a:gd name="connsiteY37" fmla="*/ 1329842 h 2697784"/>
                    <a:gd name="connsiteX38" fmla="*/ 1567561 w 1567560"/>
                    <a:gd name="connsiteY38" fmla="*/ 1311148 h 2697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567560" h="2697784">
                      <a:moveTo>
                        <a:pt x="1567561" y="1311148"/>
                      </a:moveTo>
                      <a:lnTo>
                        <a:pt x="1356995" y="1311078"/>
                      </a:lnTo>
                      <a:lnTo>
                        <a:pt x="1567561" y="1192149"/>
                      </a:lnTo>
                      <a:lnTo>
                        <a:pt x="1567561" y="1170737"/>
                      </a:lnTo>
                      <a:lnTo>
                        <a:pt x="1319149" y="1311059"/>
                      </a:lnTo>
                      <a:lnTo>
                        <a:pt x="1064451" y="1310970"/>
                      </a:lnTo>
                      <a:lnTo>
                        <a:pt x="1567561" y="601974"/>
                      </a:lnTo>
                      <a:lnTo>
                        <a:pt x="1567561" y="569640"/>
                      </a:lnTo>
                      <a:lnTo>
                        <a:pt x="1327976" y="907269"/>
                      </a:lnTo>
                      <a:lnTo>
                        <a:pt x="1162177" y="6490"/>
                      </a:lnTo>
                      <a:cubicBezTo>
                        <a:pt x="1155509" y="4274"/>
                        <a:pt x="1148779" y="2108"/>
                        <a:pt x="1141984" y="0"/>
                      </a:cubicBezTo>
                      <a:lnTo>
                        <a:pt x="1312863" y="928554"/>
                      </a:lnTo>
                      <a:lnTo>
                        <a:pt x="1041464" y="1310977"/>
                      </a:lnTo>
                      <a:lnTo>
                        <a:pt x="200596" y="1310691"/>
                      </a:lnTo>
                      <a:cubicBezTo>
                        <a:pt x="203454" y="1312520"/>
                        <a:pt x="215773" y="1319403"/>
                        <a:pt x="216662" y="1319911"/>
                      </a:cubicBezTo>
                      <a:cubicBezTo>
                        <a:pt x="216726" y="1319937"/>
                        <a:pt x="216726" y="1319943"/>
                        <a:pt x="216662" y="1319968"/>
                      </a:cubicBezTo>
                      <a:cubicBezTo>
                        <a:pt x="215900" y="1320394"/>
                        <a:pt x="206946" y="1325378"/>
                        <a:pt x="199898" y="1329385"/>
                      </a:cubicBezTo>
                      <a:lnTo>
                        <a:pt x="403796" y="1329455"/>
                      </a:lnTo>
                      <a:lnTo>
                        <a:pt x="480378" y="1896440"/>
                      </a:lnTo>
                      <a:lnTo>
                        <a:pt x="0" y="2469814"/>
                      </a:lnTo>
                      <a:cubicBezTo>
                        <a:pt x="4572" y="2474017"/>
                        <a:pt x="9271" y="2478132"/>
                        <a:pt x="13970" y="2482228"/>
                      </a:cubicBezTo>
                      <a:lnTo>
                        <a:pt x="483806" y="1921497"/>
                      </a:lnTo>
                      <a:lnTo>
                        <a:pt x="588391" y="2695950"/>
                      </a:lnTo>
                      <a:cubicBezTo>
                        <a:pt x="594805" y="2696597"/>
                        <a:pt x="601155" y="2697220"/>
                        <a:pt x="607505" y="2697785"/>
                      </a:cubicBezTo>
                      <a:lnTo>
                        <a:pt x="422656" y="1329462"/>
                      </a:lnTo>
                      <a:lnTo>
                        <a:pt x="511619" y="1329493"/>
                      </a:lnTo>
                      <a:lnTo>
                        <a:pt x="956056" y="1773917"/>
                      </a:lnTo>
                      <a:lnTo>
                        <a:pt x="956183" y="2684863"/>
                      </a:lnTo>
                      <a:cubicBezTo>
                        <a:pt x="962406" y="2683828"/>
                        <a:pt x="968629" y="2682716"/>
                        <a:pt x="974852" y="2681599"/>
                      </a:cubicBezTo>
                      <a:lnTo>
                        <a:pt x="974789" y="1792605"/>
                      </a:lnTo>
                      <a:lnTo>
                        <a:pt x="1567561" y="2385314"/>
                      </a:lnTo>
                      <a:lnTo>
                        <a:pt x="1567561" y="2358873"/>
                      </a:lnTo>
                      <a:lnTo>
                        <a:pt x="538035" y="1329499"/>
                      </a:lnTo>
                      <a:lnTo>
                        <a:pt x="1017588" y="1329658"/>
                      </a:lnTo>
                      <a:lnTo>
                        <a:pt x="1567561" y="2177231"/>
                      </a:lnTo>
                      <a:lnTo>
                        <a:pt x="1567561" y="2142877"/>
                      </a:lnTo>
                      <a:lnTo>
                        <a:pt x="1039876" y="1329665"/>
                      </a:lnTo>
                      <a:lnTo>
                        <a:pt x="1567561" y="1329842"/>
                      </a:lnTo>
                      <a:lnTo>
                        <a:pt x="1567561" y="131114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1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E2056760-7696-B5C8-F05B-D8EAE24BC99A}"/>
                  </a:ext>
                </a:extLst>
              </p:cNvPr>
              <p:cNvGrpSpPr/>
              <p:nvPr/>
            </p:nvGrpSpPr>
            <p:grpSpPr>
              <a:xfrm>
                <a:off x="10934553" y="2643454"/>
                <a:ext cx="552615" cy="260515"/>
                <a:chOff x="10934553" y="2643454"/>
                <a:chExt cx="552615" cy="260515"/>
              </a:xfrm>
              <a:grpFill/>
            </p:grpSpPr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xmlns="" id="{88B46499-0866-DCD8-AEAD-E0A3D96F57DE}"/>
                    </a:ext>
                  </a:extLst>
                </p:cNvPr>
                <p:cNvSpPr/>
                <p:nvPr/>
              </p:nvSpPr>
              <p:spPr>
                <a:xfrm>
                  <a:off x="10934553" y="27450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xmlns="" id="{A4177552-36F9-F654-9B10-81786D7CEB29}"/>
                    </a:ext>
                  </a:extLst>
                </p:cNvPr>
                <p:cNvSpPr/>
                <p:nvPr/>
              </p:nvSpPr>
              <p:spPr>
                <a:xfrm>
                  <a:off x="11328253" y="26434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8" name="Graphic 145" descr="A pond with koi fish and water lilies">
              <a:extLst>
                <a:ext uri="{FF2B5EF4-FFF2-40B4-BE49-F238E27FC236}">
                  <a16:creationId xmlns:a16="http://schemas.microsoft.com/office/drawing/2014/main" xmlns="" id="{C01CDCCC-181B-42B4-88C8-C0D0601459F3}"/>
                </a:ext>
              </a:extLst>
            </p:cNvPr>
            <p:cNvGrpSpPr/>
            <p:nvPr/>
          </p:nvGrpSpPr>
          <p:grpSpPr>
            <a:xfrm>
              <a:off x="5217532" y="4574703"/>
              <a:ext cx="1842334" cy="1842448"/>
              <a:chOff x="5217532" y="4574703"/>
              <a:chExt cx="1842334" cy="1842448"/>
            </a:xfrm>
            <a:grpFill/>
          </p:grpSpPr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xmlns="" id="{CD451D18-BC64-C9B5-AAB1-2BCB5CBBD863}"/>
                  </a:ext>
                </a:extLst>
              </p:cNvPr>
              <p:cNvSpPr/>
              <p:nvPr/>
            </p:nvSpPr>
            <p:spPr>
              <a:xfrm>
                <a:off x="5217532" y="4574703"/>
                <a:ext cx="1842334" cy="1842448"/>
              </a:xfrm>
              <a:custGeom>
                <a:avLst/>
                <a:gdLst>
                  <a:gd name="connsiteX0" fmla="*/ 1192793 w 1842334"/>
                  <a:gd name="connsiteY0" fmla="*/ 655436 h 1842448"/>
                  <a:gd name="connsiteX1" fmla="*/ 1182569 w 1842334"/>
                  <a:gd name="connsiteY1" fmla="*/ 659614 h 1842448"/>
                  <a:gd name="connsiteX2" fmla="*/ 1182569 w 1842334"/>
                  <a:gd name="connsiteY2" fmla="*/ 659614 h 1842448"/>
                  <a:gd name="connsiteX3" fmla="*/ 571934 w 1842334"/>
                  <a:gd name="connsiteY3" fmla="*/ 38216 h 1842448"/>
                  <a:gd name="connsiteX4" fmla="*/ 247056 w 1842334"/>
                  <a:gd name="connsiteY4" fmla="*/ 267381 h 1842448"/>
                  <a:gd name="connsiteX5" fmla="*/ 243423 w 1842334"/>
                  <a:gd name="connsiteY5" fmla="*/ 1535177 h 1842448"/>
                  <a:gd name="connsiteX6" fmla="*/ 1603448 w 1842334"/>
                  <a:gd name="connsiteY6" fmla="*/ 1567302 h 1842448"/>
                  <a:gd name="connsiteX7" fmla="*/ 1803726 w 1842334"/>
                  <a:gd name="connsiteY7" fmla="*/ 1271468 h 1842448"/>
                  <a:gd name="connsiteX8" fmla="*/ 1192793 w 1842334"/>
                  <a:gd name="connsiteY8" fmla="*/ 655436 h 1842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48">
                    <a:moveTo>
                      <a:pt x="1192793" y="655436"/>
                    </a:moveTo>
                    <a:lnTo>
                      <a:pt x="1182569" y="659614"/>
                    </a:lnTo>
                    <a:lnTo>
                      <a:pt x="1182569" y="659614"/>
                    </a:lnTo>
                    <a:cubicBezTo>
                      <a:pt x="1352178" y="272137"/>
                      <a:pt x="961634" y="-126687"/>
                      <a:pt x="571934" y="38216"/>
                    </a:cubicBezTo>
                    <a:cubicBezTo>
                      <a:pt x="452465" y="88768"/>
                      <a:pt x="341334" y="165152"/>
                      <a:pt x="247056" y="267381"/>
                    </a:cubicBezTo>
                    <a:cubicBezTo>
                      <a:pt x="-80909" y="622981"/>
                      <a:pt x="-82573" y="1177857"/>
                      <a:pt x="243423" y="1535177"/>
                    </a:cubicBezTo>
                    <a:cubicBezTo>
                      <a:pt x="607170" y="1933856"/>
                      <a:pt x="1225940" y="1944588"/>
                      <a:pt x="1603448" y="1567302"/>
                    </a:cubicBezTo>
                    <a:cubicBezTo>
                      <a:pt x="1691204" y="1479628"/>
                      <a:pt x="1757943" y="1378949"/>
                      <a:pt x="1803726" y="1271468"/>
                    </a:cubicBezTo>
                    <a:cubicBezTo>
                      <a:pt x="1967683" y="886652"/>
                      <a:pt x="1580143" y="497016"/>
                      <a:pt x="1192793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xmlns="" id="{3A5E2E9F-A86D-924B-366B-48A17CA55F7B}"/>
                  </a:ext>
                </a:extLst>
              </p:cNvPr>
              <p:cNvSpPr/>
              <p:nvPr/>
            </p:nvSpPr>
            <p:spPr>
              <a:xfrm>
                <a:off x="5217826" y="4575137"/>
                <a:ext cx="1714594" cy="1811058"/>
              </a:xfrm>
              <a:custGeom>
                <a:avLst/>
                <a:gdLst>
                  <a:gd name="connsiteX0" fmla="*/ 1150207 w 1714594"/>
                  <a:gd name="connsiteY0" fmla="*/ 1059205 h 1811058"/>
                  <a:gd name="connsiteX1" fmla="*/ 1707356 w 1714594"/>
                  <a:gd name="connsiteY1" fmla="*/ 1443203 h 1811058"/>
                  <a:gd name="connsiteX2" fmla="*/ 1714595 w 1714594"/>
                  <a:gd name="connsiteY2" fmla="*/ 1432757 h 1811058"/>
                  <a:gd name="connsiteX3" fmla="*/ 1147223 w 1714594"/>
                  <a:gd name="connsiteY3" fmla="*/ 1041724 h 1811058"/>
                  <a:gd name="connsiteX4" fmla="*/ 1098061 w 1714594"/>
                  <a:gd name="connsiteY4" fmla="*/ 752322 h 1811058"/>
                  <a:gd name="connsiteX5" fmla="*/ 1197134 w 1714594"/>
                  <a:gd name="connsiteY5" fmla="*/ 653218 h 1811058"/>
                  <a:gd name="connsiteX6" fmla="*/ 1197070 w 1714594"/>
                  <a:gd name="connsiteY6" fmla="*/ 653110 h 1811058"/>
                  <a:gd name="connsiteX7" fmla="*/ 1184434 w 1714594"/>
                  <a:gd name="connsiteY7" fmla="*/ 656990 h 1811058"/>
                  <a:gd name="connsiteX8" fmla="*/ 1188688 w 1714594"/>
                  <a:gd name="connsiteY8" fmla="*/ 643934 h 1811058"/>
                  <a:gd name="connsiteX9" fmla="*/ 1188561 w 1714594"/>
                  <a:gd name="connsiteY9" fmla="*/ 643877 h 1811058"/>
                  <a:gd name="connsiteX10" fmla="*/ 1090689 w 1714594"/>
                  <a:gd name="connsiteY10" fmla="*/ 741737 h 1811058"/>
                  <a:gd name="connsiteX11" fmla="*/ 781545 w 1714594"/>
                  <a:gd name="connsiteY11" fmla="*/ 506184 h 1811058"/>
                  <a:gd name="connsiteX12" fmla="*/ 736886 w 1714594"/>
                  <a:gd name="connsiteY12" fmla="*/ 0 h 1811058"/>
                  <a:gd name="connsiteX13" fmla="*/ 724205 w 1714594"/>
                  <a:gd name="connsiteY13" fmla="*/ 749 h 1811058"/>
                  <a:gd name="connsiteX14" fmla="*/ 767880 w 1714594"/>
                  <a:gd name="connsiteY14" fmla="*/ 495770 h 1811058"/>
                  <a:gd name="connsiteX15" fmla="*/ 345618 w 1714594"/>
                  <a:gd name="connsiteY15" fmla="*/ 174022 h 1811058"/>
                  <a:gd name="connsiteX16" fmla="*/ 335553 w 1714594"/>
                  <a:gd name="connsiteY16" fmla="*/ 182321 h 1811058"/>
                  <a:gd name="connsiteX17" fmla="*/ 1081621 w 1714594"/>
                  <a:gd name="connsiteY17" fmla="*/ 750805 h 1811058"/>
                  <a:gd name="connsiteX18" fmla="*/ 1038885 w 1714594"/>
                  <a:gd name="connsiteY18" fmla="*/ 793509 h 1811058"/>
                  <a:gd name="connsiteX19" fmla="*/ 611860 w 1714594"/>
                  <a:gd name="connsiteY19" fmla="*/ 793534 h 1811058"/>
                  <a:gd name="connsiteX20" fmla="*/ 174288 w 1714594"/>
                  <a:gd name="connsiteY20" fmla="*/ 356006 h 1811058"/>
                  <a:gd name="connsiteX21" fmla="*/ 166878 w 1714594"/>
                  <a:gd name="connsiteY21" fmla="*/ 366547 h 1811058"/>
                  <a:gd name="connsiteX22" fmla="*/ 593947 w 1714594"/>
                  <a:gd name="connsiteY22" fmla="*/ 793528 h 1811058"/>
                  <a:gd name="connsiteX23" fmla="*/ 6013 w 1714594"/>
                  <a:gd name="connsiteY23" fmla="*/ 793566 h 1811058"/>
                  <a:gd name="connsiteX24" fmla="*/ 4686 w 1714594"/>
                  <a:gd name="connsiteY24" fmla="*/ 806266 h 1811058"/>
                  <a:gd name="connsiteX25" fmla="*/ 1026179 w 1714594"/>
                  <a:gd name="connsiteY25" fmla="*/ 806202 h 1811058"/>
                  <a:gd name="connsiteX26" fmla="*/ 795763 w 1714594"/>
                  <a:gd name="connsiteY26" fmla="*/ 1036466 h 1811058"/>
                  <a:gd name="connsiteX27" fmla="*/ 445 w 1714594"/>
                  <a:gd name="connsiteY27" fmla="*/ 867111 h 1811058"/>
                  <a:gd name="connsiteX28" fmla="*/ 0 w 1714594"/>
                  <a:gd name="connsiteY28" fmla="*/ 880008 h 1811058"/>
                  <a:gd name="connsiteX29" fmla="*/ 785051 w 1714594"/>
                  <a:gd name="connsiteY29" fmla="*/ 1047178 h 1811058"/>
                  <a:gd name="connsiteX30" fmla="*/ 269494 w 1714594"/>
                  <a:gd name="connsiteY30" fmla="*/ 1562392 h 1811058"/>
                  <a:gd name="connsiteX31" fmla="*/ 278422 w 1714594"/>
                  <a:gd name="connsiteY31" fmla="*/ 1571422 h 1811058"/>
                  <a:gd name="connsiteX32" fmla="*/ 934669 w 1714594"/>
                  <a:gd name="connsiteY32" fmla="*/ 915613 h 1811058"/>
                  <a:gd name="connsiteX33" fmla="*/ 686606 w 1714594"/>
                  <a:gd name="connsiteY33" fmla="*/ 1807820 h 1811058"/>
                  <a:gd name="connsiteX34" fmla="*/ 698881 w 1714594"/>
                  <a:gd name="connsiteY34" fmla="*/ 1811058 h 1811058"/>
                  <a:gd name="connsiteX35" fmla="*/ 952925 w 1714594"/>
                  <a:gd name="connsiteY35" fmla="*/ 897363 h 1811058"/>
                  <a:gd name="connsiteX36" fmla="*/ 1087050 w 1714594"/>
                  <a:gd name="connsiteY36" fmla="*/ 763327 h 1811058"/>
                  <a:gd name="connsiteX37" fmla="*/ 1260634 w 1714594"/>
                  <a:gd name="connsiteY37" fmla="*/ 1785341 h 1811058"/>
                  <a:gd name="connsiteX38" fmla="*/ 1272762 w 1714594"/>
                  <a:gd name="connsiteY38" fmla="*/ 1780768 h 1811058"/>
                  <a:gd name="connsiteX39" fmla="*/ 1150207 w 1714594"/>
                  <a:gd name="connsiteY39" fmla="*/ 1059205 h 181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594" h="1811058">
                    <a:moveTo>
                      <a:pt x="1150207" y="1059205"/>
                    </a:moveTo>
                    <a:lnTo>
                      <a:pt x="1707356" y="1443203"/>
                    </a:lnTo>
                    <a:cubicBezTo>
                      <a:pt x="1709833" y="1439735"/>
                      <a:pt x="1712182" y="1436243"/>
                      <a:pt x="1714595" y="1432757"/>
                    </a:cubicBezTo>
                    <a:lnTo>
                      <a:pt x="1147223" y="1041724"/>
                    </a:lnTo>
                    <a:lnTo>
                      <a:pt x="1098061" y="752322"/>
                    </a:lnTo>
                    <a:lnTo>
                      <a:pt x="1197134" y="653218"/>
                    </a:lnTo>
                    <a:cubicBezTo>
                      <a:pt x="1197197" y="653174"/>
                      <a:pt x="1197134" y="653091"/>
                      <a:pt x="1197070" y="653110"/>
                    </a:cubicBezTo>
                    <a:cubicBezTo>
                      <a:pt x="1194721" y="653866"/>
                      <a:pt x="1184434" y="656990"/>
                      <a:pt x="1184434" y="656990"/>
                    </a:cubicBezTo>
                    <a:cubicBezTo>
                      <a:pt x="1184434" y="656990"/>
                      <a:pt x="1187863" y="646328"/>
                      <a:pt x="1188688" y="643934"/>
                    </a:cubicBezTo>
                    <a:cubicBezTo>
                      <a:pt x="1188688" y="643871"/>
                      <a:pt x="1188625" y="643826"/>
                      <a:pt x="1188561" y="643877"/>
                    </a:cubicBezTo>
                    <a:lnTo>
                      <a:pt x="1090689" y="741737"/>
                    </a:lnTo>
                    <a:lnTo>
                      <a:pt x="781545" y="506184"/>
                    </a:lnTo>
                    <a:lnTo>
                      <a:pt x="736886" y="0"/>
                    </a:lnTo>
                    <a:cubicBezTo>
                      <a:pt x="732669" y="178"/>
                      <a:pt x="728440" y="457"/>
                      <a:pt x="724205" y="749"/>
                    </a:cubicBezTo>
                    <a:lnTo>
                      <a:pt x="767880" y="495770"/>
                    </a:lnTo>
                    <a:lnTo>
                      <a:pt x="345618" y="174022"/>
                    </a:lnTo>
                    <a:cubicBezTo>
                      <a:pt x="342252" y="176765"/>
                      <a:pt x="338893" y="179521"/>
                      <a:pt x="335553" y="182321"/>
                    </a:cubicBezTo>
                    <a:lnTo>
                      <a:pt x="1081621" y="750805"/>
                    </a:lnTo>
                    <a:lnTo>
                      <a:pt x="1038885" y="793509"/>
                    </a:lnTo>
                    <a:lnTo>
                      <a:pt x="611860" y="793534"/>
                    </a:lnTo>
                    <a:lnTo>
                      <a:pt x="174288" y="356006"/>
                    </a:lnTo>
                    <a:cubicBezTo>
                      <a:pt x="171786" y="359505"/>
                      <a:pt x="169329" y="363023"/>
                      <a:pt x="166878" y="366547"/>
                    </a:cubicBezTo>
                    <a:lnTo>
                      <a:pt x="593947" y="793528"/>
                    </a:lnTo>
                    <a:lnTo>
                      <a:pt x="6013" y="793566"/>
                    </a:lnTo>
                    <a:cubicBezTo>
                      <a:pt x="5524" y="797795"/>
                      <a:pt x="5118" y="802030"/>
                      <a:pt x="4686" y="806266"/>
                    </a:cubicBezTo>
                    <a:lnTo>
                      <a:pt x="1026179" y="806202"/>
                    </a:lnTo>
                    <a:lnTo>
                      <a:pt x="795763" y="1036466"/>
                    </a:lnTo>
                    <a:lnTo>
                      <a:pt x="445" y="867111"/>
                    </a:lnTo>
                    <a:cubicBezTo>
                      <a:pt x="279" y="871410"/>
                      <a:pt x="102" y="875709"/>
                      <a:pt x="0" y="880008"/>
                    </a:cubicBezTo>
                    <a:lnTo>
                      <a:pt x="785051" y="1047178"/>
                    </a:lnTo>
                    <a:lnTo>
                      <a:pt x="269494" y="1562392"/>
                    </a:lnTo>
                    <a:cubicBezTo>
                      <a:pt x="272472" y="1565402"/>
                      <a:pt x="275418" y="1568456"/>
                      <a:pt x="278422" y="1571422"/>
                    </a:cubicBezTo>
                    <a:lnTo>
                      <a:pt x="934669" y="915613"/>
                    </a:lnTo>
                    <a:lnTo>
                      <a:pt x="686606" y="1807820"/>
                    </a:lnTo>
                    <a:cubicBezTo>
                      <a:pt x="690689" y="1808963"/>
                      <a:pt x="694785" y="1809979"/>
                      <a:pt x="698881" y="1811058"/>
                    </a:cubicBezTo>
                    <a:lnTo>
                      <a:pt x="952925" y="897363"/>
                    </a:lnTo>
                    <a:lnTo>
                      <a:pt x="1087050" y="763327"/>
                    </a:lnTo>
                    <a:lnTo>
                      <a:pt x="1260634" y="1785341"/>
                    </a:lnTo>
                    <a:cubicBezTo>
                      <a:pt x="1264698" y="1783880"/>
                      <a:pt x="1268698" y="1782292"/>
                      <a:pt x="1272762" y="1780768"/>
                    </a:cubicBezTo>
                    <a:lnTo>
                      <a:pt x="1150207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9" name="Graphic 145" descr="A pond with koi fish and water lilies">
              <a:extLst>
                <a:ext uri="{FF2B5EF4-FFF2-40B4-BE49-F238E27FC236}">
                  <a16:creationId xmlns:a16="http://schemas.microsoft.com/office/drawing/2014/main" xmlns="" id="{E129EC25-E149-CCC0-B161-5CAAD461CE41}"/>
                </a:ext>
              </a:extLst>
            </p:cNvPr>
            <p:cNvGrpSpPr/>
            <p:nvPr/>
          </p:nvGrpSpPr>
          <p:grpSpPr>
            <a:xfrm>
              <a:off x="8809553" y="4080860"/>
              <a:ext cx="2498518" cy="2498424"/>
              <a:chOff x="8809553" y="4080860"/>
              <a:chExt cx="2498518" cy="2498424"/>
            </a:xfrm>
            <a:grpFill/>
          </p:grpSpPr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xmlns="" id="{9204E9D8-E26B-8B3B-44D0-083852557C3B}"/>
                  </a:ext>
                </a:extLst>
              </p:cNvPr>
              <p:cNvSpPr/>
              <p:nvPr/>
            </p:nvSpPr>
            <p:spPr>
              <a:xfrm>
                <a:off x="8809553" y="4080860"/>
                <a:ext cx="2498518" cy="2498424"/>
              </a:xfrm>
              <a:custGeom>
                <a:avLst/>
                <a:gdLst>
                  <a:gd name="connsiteX0" fmla="*/ 888802 w 2498518"/>
                  <a:gd name="connsiteY0" fmla="*/ 880845 h 2498424"/>
                  <a:gd name="connsiteX1" fmla="*/ 894517 w 2498518"/>
                  <a:gd name="connsiteY1" fmla="*/ 894707 h 2498424"/>
                  <a:gd name="connsiteX2" fmla="*/ 894517 w 2498518"/>
                  <a:gd name="connsiteY2" fmla="*/ 894707 h 2498424"/>
                  <a:gd name="connsiteX3" fmla="*/ 51808 w 2498518"/>
                  <a:gd name="connsiteY3" fmla="*/ 1722798 h 2498424"/>
                  <a:gd name="connsiteX4" fmla="*/ 362578 w 2498518"/>
                  <a:gd name="connsiteY4" fmla="*/ 2163374 h 2498424"/>
                  <a:gd name="connsiteX5" fmla="*/ 2081840 w 2498518"/>
                  <a:gd name="connsiteY5" fmla="*/ 2168320 h 2498424"/>
                  <a:gd name="connsiteX6" fmla="*/ 2125401 w 2498518"/>
                  <a:gd name="connsiteY6" fmla="*/ 323982 h 2498424"/>
                  <a:gd name="connsiteX7" fmla="*/ 1724208 w 2498518"/>
                  <a:gd name="connsiteY7" fmla="*/ 52367 h 2498424"/>
                  <a:gd name="connsiteX8" fmla="*/ 888802 w 2498518"/>
                  <a:gd name="connsiteY8" fmla="*/ 880845 h 249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8518" h="2498424">
                    <a:moveTo>
                      <a:pt x="888802" y="880845"/>
                    </a:moveTo>
                    <a:lnTo>
                      <a:pt x="894517" y="894707"/>
                    </a:lnTo>
                    <a:lnTo>
                      <a:pt x="894517" y="894707"/>
                    </a:lnTo>
                    <a:cubicBezTo>
                      <a:pt x="369054" y="664736"/>
                      <a:pt x="-171775" y="1194319"/>
                      <a:pt x="51808" y="1722798"/>
                    </a:cubicBezTo>
                    <a:cubicBezTo>
                      <a:pt x="120389" y="1884812"/>
                      <a:pt x="223957" y="2035516"/>
                      <a:pt x="362578" y="2163374"/>
                    </a:cubicBezTo>
                    <a:cubicBezTo>
                      <a:pt x="844796" y="2608166"/>
                      <a:pt x="1597271" y="2610388"/>
                      <a:pt x="2081840" y="2168320"/>
                    </a:cubicBezTo>
                    <a:cubicBezTo>
                      <a:pt x="2622479" y="1675046"/>
                      <a:pt x="2637021" y="835963"/>
                      <a:pt x="2125401" y="323982"/>
                    </a:cubicBezTo>
                    <a:cubicBezTo>
                      <a:pt x="2006529" y="205008"/>
                      <a:pt x="1869941" y="114470"/>
                      <a:pt x="1724208" y="52367"/>
                    </a:cubicBezTo>
                    <a:cubicBezTo>
                      <a:pt x="1202365" y="-170004"/>
                      <a:pt x="673981" y="355560"/>
                      <a:pt x="888802" y="88084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xmlns="" id="{41E0BA3F-15C5-6839-5F15-DA2E5FD0E7DA}"/>
                  </a:ext>
                </a:extLst>
              </p:cNvPr>
              <p:cNvSpPr/>
              <p:nvPr/>
            </p:nvSpPr>
            <p:spPr>
              <a:xfrm>
                <a:off x="8810180" y="4254982"/>
                <a:ext cx="2455354" cy="2323871"/>
              </a:xfrm>
              <a:custGeom>
                <a:avLst/>
                <a:gdLst>
                  <a:gd name="connsiteX0" fmla="*/ 1215707 w 2455354"/>
                  <a:gd name="connsiteY0" fmla="*/ 1033659 h 2323871"/>
                  <a:gd name="connsiteX1" fmla="*/ 1030414 w 2455354"/>
                  <a:gd name="connsiteY1" fmla="*/ 848239 h 2323871"/>
                  <a:gd name="connsiteX2" fmla="*/ 2420238 w 2455354"/>
                  <a:gd name="connsiteY2" fmla="*/ 612184 h 2323871"/>
                  <a:gd name="connsiteX3" fmla="*/ 2415667 w 2455354"/>
                  <a:gd name="connsiteY3" fmla="*/ 600075 h 2323871"/>
                  <a:gd name="connsiteX4" fmla="*/ 1431417 w 2455354"/>
                  <a:gd name="connsiteY4" fmla="*/ 767245 h 2323871"/>
                  <a:gd name="connsiteX5" fmla="*/ 1955228 w 2455354"/>
                  <a:gd name="connsiteY5" fmla="*/ 7214 h 2323871"/>
                  <a:gd name="connsiteX6" fmla="*/ 1944750 w 2455354"/>
                  <a:gd name="connsiteY6" fmla="*/ 0 h 2323871"/>
                  <a:gd name="connsiteX7" fmla="*/ 1414018 w 2455354"/>
                  <a:gd name="connsiteY7" fmla="*/ 770204 h 2323871"/>
                  <a:gd name="connsiteX8" fmla="*/ 1019365 w 2455354"/>
                  <a:gd name="connsiteY8" fmla="*/ 837228 h 2323871"/>
                  <a:gd name="connsiteX9" fmla="*/ 887857 w 2455354"/>
                  <a:gd name="connsiteY9" fmla="*/ 705606 h 2323871"/>
                  <a:gd name="connsiteX10" fmla="*/ 887730 w 2455354"/>
                  <a:gd name="connsiteY10" fmla="*/ 705663 h 2323871"/>
                  <a:gd name="connsiteX11" fmla="*/ 890905 w 2455354"/>
                  <a:gd name="connsiteY11" fmla="*/ 717677 h 2323871"/>
                  <a:gd name="connsiteX12" fmla="*/ 878650 w 2455354"/>
                  <a:gd name="connsiteY12" fmla="*/ 714083 h 2323871"/>
                  <a:gd name="connsiteX13" fmla="*/ 878586 w 2455354"/>
                  <a:gd name="connsiteY13" fmla="*/ 714191 h 2323871"/>
                  <a:gd name="connsiteX14" fmla="*/ 1008825 w 2455354"/>
                  <a:gd name="connsiteY14" fmla="*/ 844601 h 2323871"/>
                  <a:gd name="connsiteX15" fmla="*/ 687577 w 2455354"/>
                  <a:gd name="connsiteY15" fmla="*/ 1266190 h 2323871"/>
                  <a:gd name="connsiteX16" fmla="*/ 0 w 2455354"/>
                  <a:gd name="connsiteY16" fmla="*/ 1326845 h 2323871"/>
                  <a:gd name="connsiteX17" fmla="*/ 826 w 2455354"/>
                  <a:gd name="connsiteY17" fmla="*/ 1339501 h 2323871"/>
                  <a:gd name="connsiteX18" fmla="*/ 677227 w 2455354"/>
                  <a:gd name="connsiteY18" fmla="*/ 1279786 h 2323871"/>
                  <a:gd name="connsiteX19" fmla="*/ 237426 w 2455354"/>
                  <a:gd name="connsiteY19" fmla="*/ 1857007 h 2323871"/>
                  <a:gd name="connsiteX20" fmla="*/ 245681 w 2455354"/>
                  <a:gd name="connsiteY20" fmla="*/ 1867078 h 2323871"/>
                  <a:gd name="connsiteX21" fmla="*/ 1017905 w 2455354"/>
                  <a:gd name="connsiteY21" fmla="*/ 853662 h 2323871"/>
                  <a:gd name="connsiteX22" fmla="*/ 1078293 w 2455354"/>
                  <a:gd name="connsiteY22" fmla="*/ 914108 h 2323871"/>
                  <a:gd name="connsiteX23" fmla="*/ 1078293 w 2455354"/>
                  <a:gd name="connsiteY23" fmla="*/ 1495012 h 2323871"/>
                  <a:gd name="connsiteX24" fmla="*/ 484568 w 2455354"/>
                  <a:gd name="connsiteY24" fmla="*/ 2088845 h 2323871"/>
                  <a:gd name="connsiteX25" fmla="*/ 495173 w 2455354"/>
                  <a:gd name="connsiteY25" fmla="*/ 2096288 h 2323871"/>
                  <a:gd name="connsiteX26" fmla="*/ 1078293 w 2455354"/>
                  <a:gd name="connsiteY26" fmla="*/ 1512964 h 2323871"/>
                  <a:gd name="connsiteX27" fmla="*/ 1078357 w 2455354"/>
                  <a:gd name="connsiteY27" fmla="*/ 2315998 h 2323871"/>
                  <a:gd name="connsiteX28" fmla="*/ 1091057 w 2455354"/>
                  <a:gd name="connsiteY28" fmla="*/ 2317268 h 2323871"/>
                  <a:gd name="connsiteX29" fmla="*/ 1090993 w 2455354"/>
                  <a:gd name="connsiteY29" fmla="*/ 926808 h 2323871"/>
                  <a:gd name="connsiteX30" fmla="*/ 1407985 w 2455354"/>
                  <a:gd name="connsiteY30" fmla="*/ 1244022 h 2323871"/>
                  <a:gd name="connsiteX31" fmla="*/ 1178115 w 2455354"/>
                  <a:gd name="connsiteY31" fmla="*/ 2323363 h 2323871"/>
                  <a:gd name="connsiteX32" fmla="*/ 1191006 w 2455354"/>
                  <a:gd name="connsiteY32" fmla="*/ 2323872 h 2323871"/>
                  <a:gd name="connsiteX33" fmla="*/ 1418653 w 2455354"/>
                  <a:gd name="connsiteY33" fmla="*/ 1254735 h 2323871"/>
                  <a:gd name="connsiteX34" fmla="*/ 2120265 w 2455354"/>
                  <a:gd name="connsiteY34" fmla="*/ 1956854 h 2323871"/>
                  <a:gd name="connsiteX35" fmla="*/ 2129345 w 2455354"/>
                  <a:gd name="connsiteY35" fmla="*/ 1947939 h 2323871"/>
                  <a:gd name="connsiteX36" fmla="*/ 1233995 w 2455354"/>
                  <a:gd name="connsiteY36" fmla="*/ 1051985 h 2323871"/>
                  <a:gd name="connsiteX37" fmla="*/ 2452116 w 2455354"/>
                  <a:gd name="connsiteY37" fmla="*/ 1390637 h 2323871"/>
                  <a:gd name="connsiteX38" fmla="*/ 2455354 w 2455354"/>
                  <a:gd name="connsiteY38" fmla="*/ 1378338 h 2323871"/>
                  <a:gd name="connsiteX39" fmla="*/ 1215707 w 2455354"/>
                  <a:gd name="connsiteY39" fmla="*/ 1033659 h 232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455354" h="2323871">
                    <a:moveTo>
                      <a:pt x="1215707" y="1033659"/>
                    </a:moveTo>
                    <a:lnTo>
                      <a:pt x="1030414" y="848239"/>
                    </a:lnTo>
                    <a:lnTo>
                      <a:pt x="2420238" y="612184"/>
                    </a:lnTo>
                    <a:cubicBezTo>
                      <a:pt x="2418715" y="608133"/>
                      <a:pt x="2417191" y="604114"/>
                      <a:pt x="2415667" y="600075"/>
                    </a:cubicBezTo>
                    <a:lnTo>
                      <a:pt x="1431417" y="767245"/>
                    </a:lnTo>
                    <a:lnTo>
                      <a:pt x="1955228" y="7214"/>
                    </a:lnTo>
                    <a:cubicBezTo>
                      <a:pt x="1951736" y="4775"/>
                      <a:pt x="1948243" y="2394"/>
                      <a:pt x="1944750" y="0"/>
                    </a:cubicBezTo>
                    <a:lnTo>
                      <a:pt x="1414018" y="770204"/>
                    </a:lnTo>
                    <a:lnTo>
                      <a:pt x="1019365" y="837228"/>
                    </a:lnTo>
                    <a:lnTo>
                      <a:pt x="887857" y="705606"/>
                    </a:lnTo>
                    <a:cubicBezTo>
                      <a:pt x="887793" y="705561"/>
                      <a:pt x="887730" y="705606"/>
                      <a:pt x="887730" y="705663"/>
                    </a:cubicBezTo>
                    <a:cubicBezTo>
                      <a:pt x="888492" y="708108"/>
                      <a:pt x="890905" y="717677"/>
                      <a:pt x="890905" y="717677"/>
                    </a:cubicBezTo>
                    <a:cubicBezTo>
                      <a:pt x="890905" y="717677"/>
                      <a:pt x="881189" y="714851"/>
                      <a:pt x="878650" y="714083"/>
                    </a:cubicBezTo>
                    <a:cubicBezTo>
                      <a:pt x="878586" y="714064"/>
                      <a:pt x="878522" y="714140"/>
                      <a:pt x="878586" y="714191"/>
                    </a:cubicBezTo>
                    <a:lnTo>
                      <a:pt x="1008825" y="844601"/>
                    </a:lnTo>
                    <a:lnTo>
                      <a:pt x="687577" y="1266190"/>
                    </a:lnTo>
                    <a:lnTo>
                      <a:pt x="0" y="1326845"/>
                    </a:lnTo>
                    <a:cubicBezTo>
                      <a:pt x="190" y="1331049"/>
                      <a:pt x="571" y="1335278"/>
                      <a:pt x="826" y="1339501"/>
                    </a:cubicBezTo>
                    <a:lnTo>
                      <a:pt x="677227" y="1279786"/>
                    </a:lnTo>
                    <a:lnTo>
                      <a:pt x="237426" y="1857007"/>
                    </a:lnTo>
                    <a:cubicBezTo>
                      <a:pt x="240157" y="1860372"/>
                      <a:pt x="242888" y="1863732"/>
                      <a:pt x="245681" y="1867078"/>
                    </a:cubicBezTo>
                    <a:lnTo>
                      <a:pt x="1017905" y="853662"/>
                    </a:lnTo>
                    <a:lnTo>
                      <a:pt x="1078293" y="914108"/>
                    </a:lnTo>
                    <a:lnTo>
                      <a:pt x="1078293" y="1495012"/>
                    </a:lnTo>
                    <a:lnTo>
                      <a:pt x="484568" y="2088845"/>
                    </a:lnTo>
                    <a:cubicBezTo>
                      <a:pt x="488124" y="2091341"/>
                      <a:pt x="491617" y="2093798"/>
                      <a:pt x="495173" y="2096288"/>
                    </a:cubicBezTo>
                    <a:lnTo>
                      <a:pt x="1078293" y="1512964"/>
                    </a:lnTo>
                    <a:lnTo>
                      <a:pt x="1078357" y="2315998"/>
                    </a:lnTo>
                    <a:cubicBezTo>
                      <a:pt x="1082612" y="2316442"/>
                      <a:pt x="1086802" y="2316823"/>
                      <a:pt x="1091057" y="2317268"/>
                    </a:cubicBezTo>
                    <a:lnTo>
                      <a:pt x="1090993" y="926808"/>
                    </a:lnTo>
                    <a:lnTo>
                      <a:pt x="1407985" y="1244022"/>
                    </a:lnTo>
                    <a:lnTo>
                      <a:pt x="1178115" y="2323363"/>
                    </a:lnTo>
                    <a:cubicBezTo>
                      <a:pt x="1182433" y="2323490"/>
                      <a:pt x="1186688" y="2323745"/>
                      <a:pt x="1191006" y="2323872"/>
                    </a:cubicBezTo>
                    <a:lnTo>
                      <a:pt x="1418653" y="1254735"/>
                    </a:lnTo>
                    <a:lnTo>
                      <a:pt x="2120265" y="1956854"/>
                    </a:lnTo>
                    <a:cubicBezTo>
                      <a:pt x="2123313" y="1953876"/>
                      <a:pt x="2126361" y="1950936"/>
                      <a:pt x="2129345" y="1947939"/>
                    </a:cubicBezTo>
                    <a:lnTo>
                      <a:pt x="1233995" y="1051985"/>
                    </a:lnTo>
                    <a:lnTo>
                      <a:pt x="2452116" y="1390637"/>
                    </a:lnTo>
                    <a:cubicBezTo>
                      <a:pt x="2453259" y="1386548"/>
                      <a:pt x="2454275" y="1382433"/>
                      <a:pt x="2455354" y="1378338"/>
                    </a:cubicBezTo>
                    <a:lnTo>
                      <a:pt x="1215707" y="103365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0" name="Graphic 145" descr="A pond with koi fish and water lilies">
              <a:extLst>
                <a:ext uri="{FF2B5EF4-FFF2-40B4-BE49-F238E27FC236}">
                  <a16:creationId xmlns:a16="http://schemas.microsoft.com/office/drawing/2014/main" xmlns="" id="{7101732C-4E85-F57D-5473-F14F228D2516}"/>
                </a:ext>
              </a:extLst>
            </p:cNvPr>
            <p:cNvGrpSpPr/>
            <p:nvPr/>
          </p:nvGrpSpPr>
          <p:grpSpPr>
            <a:xfrm>
              <a:off x="8225047" y="1581993"/>
              <a:ext cx="1842369" cy="1842454"/>
              <a:chOff x="8225047" y="1581993"/>
              <a:chExt cx="1842369" cy="1842454"/>
            </a:xfrm>
            <a:grpFill/>
          </p:grpSpPr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xmlns="" id="{758BB821-47BD-A6D7-111F-5FF9C7D1E292}"/>
                  </a:ext>
                </a:extLst>
              </p:cNvPr>
              <p:cNvSpPr/>
              <p:nvPr/>
            </p:nvSpPr>
            <p:spPr>
              <a:xfrm>
                <a:off x="8225047" y="1581993"/>
                <a:ext cx="1842369" cy="1842454"/>
              </a:xfrm>
              <a:custGeom>
                <a:avLst/>
                <a:gdLst>
                  <a:gd name="connsiteX0" fmla="*/ 1192828 w 1842369"/>
                  <a:gd name="connsiteY0" fmla="*/ 655436 h 1842454"/>
                  <a:gd name="connsiteX1" fmla="*/ 1182604 w 1842369"/>
                  <a:gd name="connsiteY1" fmla="*/ 659614 h 1842454"/>
                  <a:gd name="connsiteX2" fmla="*/ 1182604 w 1842369"/>
                  <a:gd name="connsiteY2" fmla="*/ 659614 h 1842454"/>
                  <a:gd name="connsiteX3" fmla="*/ 571924 w 1842369"/>
                  <a:gd name="connsiteY3" fmla="*/ 38216 h 1842454"/>
                  <a:gd name="connsiteX4" fmla="*/ 247058 w 1842369"/>
                  <a:gd name="connsiteY4" fmla="*/ 267381 h 1842454"/>
                  <a:gd name="connsiteX5" fmla="*/ 243439 w 1842369"/>
                  <a:gd name="connsiteY5" fmla="*/ 1535177 h 1842454"/>
                  <a:gd name="connsiteX6" fmla="*/ 1603482 w 1842369"/>
                  <a:gd name="connsiteY6" fmla="*/ 1567302 h 1842454"/>
                  <a:gd name="connsiteX7" fmla="*/ 1803761 w 1842369"/>
                  <a:gd name="connsiteY7" fmla="*/ 1271468 h 1842454"/>
                  <a:gd name="connsiteX8" fmla="*/ 1192828 w 1842369"/>
                  <a:gd name="connsiteY8" fmla="*/ 655436 h 184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69" h="1842454">
                    <a:moveTo>
                      <a:pt x="1192828" y="655436"/>
                    </a:moveTo>
                    <a:lnTo>
                      <a:pt x="1182604" y="659614"/>
                    </a:lnTo>
                    <a:lnTo>
                      <a:pt x="1182604" y="659614"/>
                    </a:lnTo>
                    <a:cubicBezTo>
                      <a:pt x="1352149" y="272137"/>
                      <a:pt x="961624" y="-126687"/>
                      <a:pt x="571924" y="38216"/>
                    </a:cubicBezTo>
                    <a:cubicBezTo>
                      <a:pt x="452481" y="88768"/>
                      <a:pt x="341356" y="165152"/>
                      <a:pt x="247058" y="267381"/>
                    </a:cubicBezTo>
                    <a:cubicBezTo>
                      <a:pt x="-80919" y="622981"/>
                      <a:pt x="-82570" y="1177857"/>
                      <a:pt x="243439" y="1535177"/>
                    </a:cubicBezTo>
                    <a:cubicBezTo>
                      <a:pt x="607167" y="1933888"/>
                      <a:pt x="1225911" y="1944575"/>
                      <a:pt x="1603482" y="1567302"/>
                    </a:cubicBezTo>
                    <a:cubicBezTo>
                      <a:pt x="1691176" y="1479628"/>
                      <a:pt x="1757978" y="1378948"/>
                      <a:pt x="1803761" y="1271468"/>
                    </a:cubicBezTo>
                    <a:cubicBezTo>
                      <a:pt x="1967718" y="886645"/>
                      <a:pt x="1580178" y="497010"/>
                      <a:pt x="1192828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xmlns="" id="{CB3D963A-23E4-7887-6CD9-0E40A307E4FD}"/>
                  </a:ext>
                </a:extLst>
              </p:cNvPr>
              <p:cNvSpPr/>
              <p:nvPr/>
            </p:nvSpPr>
            <p:spPr>
              <a:xfrm>
                <a:off x="8225345" y="1582426"/>
                <a:ext cx="1714627" cy="1811070"/>
              </a:xfrm>
              <a:custGeom>
                <a:avLst/>
                <a:gdLst>
                  <a:gd name="connsiteX0" fmla="*/ 1150176 w 1714627"/>
                  <a:gd name="connsiteY0" fmla="*/ 1059199 h 1811070"/>
                  <a:gd name="connsiteX1" fmla="*/ 1707388 w 1714627"/>
                  <a:gd name="connsiteY1" fmla="*/ 1443203 h 1811070"/>
                  <a:gd name="connsiteX2" fmla="*/ 1714627 w 1714627"/>
                  <a:gd name="connsiteY2" fmla="*/ 1432757 h 1811070"/>
                  <a:gd name="connsiteX3" fmla="*/ 1147191 w 1714627"/>
                  <a:gd name="connsiteY3" fmla="*/ 1041737 h 1811070"/>
                  <a:gd name="connsiteX4" fmla="*/ 1098042 w 1714627"/>
                  <a:gd name="connsiteY4" fmla="*/ 752323 h 1811070"/>
                  <a:gd name="connsiteX5" fmla="*/ 1197102 w 1714627"/>
                  <a:gd name="connsiteY5" fmla="*/ 653352 h 1811070"/>
                  <a:gd name="connsiteX6" fmla="*/ 1197039 w 1714627"/>
                  <a:gd name="connsiteY6" fmla="*/ 653244 h 1811070"/>
                  <a:gd name="connsiteX7" fmla="*/ 1185228 w 1714627"/>
                  <a:gd name="connsiteY7" fmla="*/ 656082 h 1811070"/>
                  <a:gd name="connsiteX8" fmla="*/ 1188530 w 1714627"/>
                  <a:gd name="connsiteY8" fmla="*/ 644119 h 1811070"/>
                  <a:gd name="connsiteX9" fmla="*/ 1188403 w 1714627"/>
                  <a:gd name="connsiteY9" fmla="*/ 644055 h 1811070"/>
                  <a:gd name="connsiteX10" fmla="*/ 1090676 w 1714627"/>
                  <a:gd name="connsiteY10" fmla="*/ 741743 h 1811070"/>
                  <a:gd name="connsiteX11" fmla="*/ 781559 w 1714627"/>
                  <a:gd name="connsiteY11" fmla="*/ 506190 h 1811070"/>
                  <a:gd name="connsiteX12" fmla="*/ 736854 w 1714627"/>
                  <a:gd name="connsiteY12" fmla="*/ 0 h 1811070"/>
                  <a:gd name="connsiteX13" fmla="*/ 724154 w 1714627"/>
                  <a:gd name="connsiteY13" fmla="*/ 756 h 1811070"/>
                  <a:gd name="connsiteX14" fmla="*/ 767779 w 1714627"/>
                  <a:gd name="connsiteY14" fmla="*/ 495706 h 1811070"/>
                  <a:gd name="connsiteX15" fmla="*/ 345631 w 1714627"/>
                  <a:gd name="connsiteY15" fmla="*/ 174022 h 1811070"/>
                  <a:gd name="connsiteX16" fmla="*/ 335535 w 1714627"/>
                  <a:gd name="connsiteY16" fmla="*/ 182321 h 1811070"/>
                  <a:gd name="connsiteX17" fmla="*/ 1081596 w 1714627"/>
                  <a:gd name="connsiteY17" fmla="*/ 750799 h 1811070"/>
                  <a:gd name="connsiteX18" fmla="*/ 1038861 w 1714627"/>
                  <a:gd name="connsiteY18" fmla="*/ 793502 h 1811070"/>
                  <a:gd name="connsiteX19" fmla="*/ 611950 w 1714627"/>
                  <a:gd name="connsiteY19" fmla="*/ 793528 h 1811070"/>
                  <a:gd name="connsiteX20" fmla="*/ 174308 w 1714627"/>
                  <a:gd name="connsiteY20" fmla="*/ 355987 h 1811070"/>
                  <a:gd name="connsiteX21" fmla="*/ 166878 w 1714627"/>
                  <a:gd name="connsiteY21" fmla="*/ 366541 h 1811070"/>
                  <a:gd name="connsiteX22" fmla="*/ 593916 w 1714627"/>
                  <a:gd name="connsiteY22" fmla="*/ 793528 h 1811070"/>
                  <a:gd name="connsiteX23" fmla="*/ 6033 w 1714627"/>
                  <a:gd name="connsiteY23" fmla="*/ 793566 h 1811070"/>
                  <a:gd name="connsiteX24" fmla="*/ 4699 w 1714627"/>
                  <a:gd name="connsiteY24" fmla="*/ 806266 h 1811070"/>
                  <a:gd name="connsiteX25" fmla="*/ 1026161 w 1714627"/>
                  <a:gd name="connsiteY25" fmla="*/ 806202 h 1811070"/>
                  <a:gd name="connsiteX26" fmla="*/ 795782 w 1714627"/>
                  <a:gd name="connsiteY26" fmla="*/ 1036472 h 1811070"/>
                  <a:gd name="connsiteX27" fmla="*/ 445 w 1714627"/>
                  <a:gd name="connsiteY27" fmla="*/ 867112 h 1811070"/>
                  <a:gd name="connsiteX28" fmla="*/ 0 w 1714627"/>
                  <a:gd name="connsiteY28" fmla="*/ 880002 h 1811070"/>
                  <a:gd name="connsiteX29" fmla="*/ 785051 w 1714627"/>
                  <a:gd name="connsiteY29" fmla="*/ 1047172 h 1811070"/>
                  <a:gd name="connsiteX30" fmla="*/ 269494 w 1714627"/>
                  <a:gd name="connsiteY30" fmla="*/ 1562386 h 1811070"/>
                  <a:gd name="connsiteX31" fmla="*/ 278448 w 1714627"/>
                  <a:gd name="connsiteY31" fmla="*/ 1571415 h 1811070"/>
                  <a:gd name="connsiteX32" fmla="*/ 934657 w 1714627"/>
                  <a:gd name="connsiteY32" fmla="*/ 915613 h 1811070"/>
                  <a:gd name="connsiteX33" fmla="*/ 686626 w 1714627"/>
                  <a:gd name="connsiteY33" fmla="*/ 1807813 h 1811070"/>
                  <a:gd name="connsiteX34" fmla="*/ 698881 w 1714627"/>
                  <a:gd name="connsiteY34" fmla="*/ 1811071 h 1811070"/>
                  <a:gd name="connsiteX35" fmla="*/ 952945 w 1714627"/>
                  <a:gd name="connsiteY35" fmla="*/ 897363 h 1811070"/>
                  <a:gd name="connsiteX36" fmla="*/ 1087057 w 1714627"/>
                  <a:gd name="connsiteY36" fmla="*/ 763321 h 1811070"/>
                  <a:gd name="connsiteX37" fmla="*/ 1260666 w 1714627"/>
                  <a:gd name="connsiteY37" fmla="*/ 1785341 h 1811070"/>
                  <a:gd name="connsiteX38" fmla="*/ 1272731 w 1714627"/>
                  <a:gd name="connsiteY38" fmla="*/ 1780762 h 1811070"/>
                  <a:gd name="connsiteX39" fmla="*/ 1150176 w 1714627"/>
                  <a:gd name="connsiteY39" fmla="*/ 1059199 h 181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27" h="1811070">
                    <a:moveTo>
                      <a:pt x="1150176" y="1059199"/>
                    </a:moveTo>
                    <a:lnTo>
                      <a:pt x="1707388" y="1443203"/>
                    </a:lnTo>
                    <a:cubicBezTo>
                      <a:pt x="1709801" y="1439742"/>
                      <a:pt x="1712214" y="1436243"/>
                      <a:pt x="1714627" y="1432757"/>
                    </a:cubicBezTo>
                    <a:lnTo>
                      <a:pt x="1147191" y="1041737"/>
                    </a:lnTo>
                    <a:lnTo>
                      <a:pt x="1098042" y="752323"/>
                    </a:lnTo>
                    <a:lnTo>
                      <a:pt x="1197102" y="653352"/>
                    </a:lnTo>
                    <a:cubicBezTo>
                      <a:pt x="1197166" y="653301"/>
                      <a:pt x="1197102" y="653225"/>
                      <a:pt x="1197039" y="653244"/>
                    </a:cubicBezTo>
                    <a:cubicBezTo>
                      <a:pt x="1194816" y="654037"/>
                      <a:pt x="1185863" y="656666"/>
                      <a:pt x="1185228" y="656082"/>
                    </a:cubicBezTo>
                    <a:cubicBezTo>
                      <a:pt x="1184656" y="655479"/>
                      <a:pt x="1186561" y="649192"/>
                      <a:pt x="1188530" y="644119"/>
                    </a:cubicBezTo>
                    <a:cubicBezTo>
                      <a:pt x="1188593" y="644055"/>
                      <a:pt x="1188466" y="644004"/>
                      <a:pt x="1188403" y="644055"/>
                    </a:cubicBezTo>
                    <a:lnTo>
                      <a:pt x="1090676" y="741743"/>
                    </a:lnTo>
                    <a:lnTo>
                      <a:pt x="781559" y="506190"/>
                    </a:lnTo>
                    <a:lnTo>
                      <a:pt x="736854" y="0"/>
                    </a:lnTo>
                    <a:cubicBezTo>
                      <a:pt x="732663" y="178"/>
                      <a:pt x="728409" y="457"/>
                      <a:pt x="724154" y="756"/>
                    </a:cubicBezTo>
                    <a:lnTo>
                      <a:pt x="767779" y="495706"/>
                    </a:lnTo>
                    <a:lnTo>
                      <a:pt x="345631" y="174022"/>
                    </a:lnTo>
                    <a:cubicBezTo>
                      <a:pt x="342265" y="176765"/>
                      <a:pt x="338899" y="179527"/>
                      <a:pt x="335535" y="182321"/>
                    </a:cubicBezTo>
                    <a:lnTo>
                      <a:pt x="1081596" y="750799"/>
                    </a:lnTo>
                    <a:lnTo>
                      <a:pt x="1038861" y="793502"/>
                    </a:lnTo>
                    <a:lnTo>
                      <a:pt x="611950" y="793528"/>
                    </a:lnTo>
                    <a:lnTo>
                      <a:pt x="174308" y="355987"/>
                    </a:lnTo>
                    <a:cubicBezTo>
                      <a:pt x="171768" y="359486"/>
                      <a:pt x="169355" y="363011"/>
                      <a:pt x="166878" y="366541"/>
                    </a:cubicBezTo>
                    <a:lnTo>
                      <a:pt x="593916" y="793528"/>
                    </a:lnTo>
                    <a:lnTo>
                      <a:pt x="6033" y="793566"/>
                    </a:lnTo>
                    <a:cubicBezTo>
                      <a:pt x="5524" y="797795"/>
                      <a:pt x="5144" y="802030"/>
                      <a:pt x="4699" y="806266"/>
                    </a:cubicBezTo>
                    <a:lnTo>
                      <a:pt x="1026161" y="806202"/>
                    </a:lnTo>
                    <a:lnTo>
                      <a:pt x="795782" y="1036472"/>
                    </a:lnTo>
                    <a:lnTo>
                      <a:pt x="445" y="867112"/>
                    </a:lnTo>
                    <a:cubicBezTo>
                      <a:pt x="254" y="871411"/>
                      <a:pt x="64" y="875703"/>
                      <a:pt x="0" y="880002"/>
                    </a:cubicBezTo>
                    <a:lnTo>
                      <a:pt x="785051" y="1047172"/>
                    </a:lnTo>
                    <a:lnTo>
                      <a:pt x="269494" y="1562386"/>
                    </a:lnTo>
                    <a:cubicBezTo>
                      <a:pt x="272479" y="1565402"/>
                      <a:pt x="275399" y="1568450"/>
                      <a:pt x="278448" y="1571415"/>
                    </a:cubicBezTo>
                    <a:lnTo>
                      <a:pt x="934657" y="915613"/>
                    </a:lnTo>
                    <a:lnTo>
                      <a:pt x="686626" y="1807813"/>
                    </a:lnTo>
                    <a:cubicBezTo>
                      <a:pt x="690690" y="1808943"/>
                      <a:pt x="694754" y="1809998"/>
                      <a:pt x="698881" y="1811071"/>
                    </a:cubicBezTo>
                    <a:lnTo>
                      <a:pt x="952945" y="897363"/>
                    </a:lnTo>
                    <a:lnTo>
                      <a:pt x="1087057" y="763321"/>
                    </a:lnTo>
                    <a:lnTo>
                      <a:pt x="1260666" y="1785341"/>
                    </a:lnTo>
                    <a:cubicBezTo>
                      <a:pt x="1264666" y="1783867"/>
                      <a:pt x="1268730" y="1782293"/>
                      <a:pt x="1272731" y="1780762"/>
                    </a:cubicBezTo>
                    <a:lnTo>
                      <a:pt x="1150176" y="105919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1" name="Graphic 145" descr="A pond with koi fish and water lilies">
              <a:extLst>
                <a:ext uri="{FF2B5EF4-FFF2-40B4-BE49-F238E27FC236}">
                  <a16:creationId xmlns:a16="http://schemas.microsoft.com/office/drawing/2014/main" xmlns="" id="{F81E53AD-F706-2322-AE36-8DE224682FEE}"/>
                </a:ext>
              </a:extLst>
            </p:cNvPr>
            <p:cNvGrpSpPr/>
            <p:nvPr/>
          </p:nvGrpSpPr>
          <p:grpSpPr>
            <a:xfrm>
              <a:off x="6857110" y="1847"/>
              <a:ext cx="3202585" cy="2636843"/>
              <a:chOff x="6857110" y="1847"/>
              <a:chExt cx="3202585" cy="2636843"/>
            </a:xfrm>
            <a:grpFill/>
          </p:grpSpPr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xmlns="" id="{F5379EC1-E8FE-6716-A0D4-BAE4E90F4B5B}"/>
                  </a:ext>
                </a:extLst>
              </p:cNvPr>
              <p:cNvSpPr/>
              <p:nvPr/>
            </p:nvSpPr>
            <p:spPr>
              <a:xfrm>
                <a:off x="8144636" y="1860"/>
                <a:ext cx="1915059" cy="2636831"/>
              </a:xfrm>
              <a:custGeom>
                <a:avLst/>
                <a:gdLst>
                  <a:gd name="connsiteX0" fmla="*/ 1394587 w 1915059"/>
                  <a:gd name="connsiteY0" fmla="*/ 0 h 2636831"/>
                  <a:gd name="connsiteX1" fmla="*/ 1294384 w 1915059"/>
                  <a:gd name="connsiteY1" fmla="*/ 176479 h 2636831"/>
                  <a:gd name="connsiteX2" fmla="*/ 481774 w 1915059"/>
                  <a:gd name="connsiteY2" fmla="*/ 1145788 h 2636831"/>
                  <a:gd name="connsiteX3" fmla="*/ 0 w 1915059"/>
                  <a:gd name="connsiteY3" fmla="*/ 2329034 h 2636831"/>
                  <a:gd name="connsiteX4" fmla="*/ 822452 w 1915059"/>
                  <a:gd name="connsiteY4" fmla="*/ 1351388 h 2636831"/>
                  <a:gd name="connsiteX5" fmla="*/ 1290003 w 1915059"/>
                  <a:gd name="connsiteY5" fmla="*/ 228759 h 2636831"/>
                  <a:gd name="connsiteX6" fmla="*/ 1297305 w 1915059"/>
                  <a:gd name="connsiteY6" fmla="*/ 215849 h 2636831"/>
                  <a:gd name="connsiteX7" fmla="*/ 1297432 w 1915059"/>
                  <a:gd name="connsiteY7" fmla="*/ 215881 h 2636831"/>
                  <a:gd name="connsiteX8" fmla="*/ 1409509 w 1915059"/>
                  <a:gd name="connsiteY8" fmla="*/ 1459452 h 2636831"/>
                  <a:gd name="connsiteX9" fmla="*/ 1905508 w 1915059"/>
                  <a:gd name="connsiteY9" fmla="*/ 2636831 h 2636831"/>
                  <a:gd name="connsiteX10" fmla="*/ 1795717 w 1915059"/>
                  <a:gd name="connsiteY10" fmla="*/ 1363967 h 2636831"/>
                  <a:gd name="connsiteX11" fmla="*/ 1307275 w 1915059"/>
                  <a:gd name="connsiteY11" fmla="*/ 198330 h 2636831"/>
                  <a:gd name="connsiteX12" fmla="*/ 1419733 w 1915059"/>
                  <a:gd name="connsiteY12" fmla="*/ 0 h 2636831"/>
                  <a:gd name="connsiteX13" fmla="*/ 1394587 w 1915059"/>
                  <a:gd name="connsiteY13" fmla="*/ 0 h 263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15059" h="2636831">
                    <a:moveTo>
                      <a:pt x="1394587" y="0"/>
                    </a:moveTo>
                    <a:lnTo>
                      <a:pt x="1294384" y="176479"/>
                    </a:lnTo>
                    <a:cubicBezTo>
                      <a:pt x="1225741" y="235014"/>
                      <a:pt x="811149" y="600158"/>
                      <a:pt x="481774" y="1145788"/>
                    </a:cubicBezTo>
                    <a:cubicBezTo>
                      <a:pt x="121666" y="1742504"/>
                      <a:pt x="0" y="2329034"/>
                      <a:pt x="0" y="2329034"/>
                    </a:cubicBezTo>
                    <a:cubicBezTo>
                      <a:pt x="0" y="2329034"/>
                      <a:pt x="462280" y="1948104"/>
                      <a:pt x="822452" y="1351388"/>
                    </a:cubicBezTo>
                    <a:cubicBezTo>
                      <a:pt x="1113600" y="869017"/>
                      <a:pt x="1248855" y="393363"/>
                      <a:pt x="1290003" y="228759"/>
                    </a:cubicBezTo>
                    <a:lnTo>
                      <a:pt x="1297305" y="215849"/>
                    </a:lnTo>
                    <a:cubicBezTo>
                      <a:pt x="1297369" y="215792"/>
                      <a:pt x="1297432" y="215817"/>
                      <a:pt x="1297432" y="215881"/>
                    </a:cubicBezTo>
                    <a:cubicBezTo>
                      <a:pt x="1288606" y="343370"/>
                      <a:pt x="1264031" y="870972"/>
                      <a:pt x="1409509" y="1459452"/>
                    </a:cubicBezTo>
                    <a:cubicBezTo>
                      <a:pt x="1576769" y="2136070"/>
                      <a:pt x="1905508" y="2636831"/>
                      <a:pt x="1905508" y="2636831"/>
                    </a:cubicBezTo>
                    <a:cubicBezTo>
                      <a:pt x="1905508" y="2636831"/>
                      <a:pt x="1963039" y="2040585"/>
                      <a:pt x="1795717" y="1363967"/>
                    </a:cubicBezTo>
                    <a:cubicBezTo>
                      <a:pt x="1643380" y="747560"/>
                      <a:pt x="1356995" y="277171"/>
                      <a:pt x="1307275" y="198330"/>
                    </a:cubicBezTo>
                    <a:lnTo>
                      <a:pt x="1419733" y="0"/>
                    </a:lnTo>
                    <a:lnTo>
                      <a:pt x="1394587" y="0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xmlns="" id="{C09448FE-19B8-44C3-A2C7-6F85E8F29784}"/>
                  </a:ext>
                </a:extLst>
              </p:cNvPr>
              <p:cNvSpPr/>
              <p:nvPr/>
            </p:nvSpPr>
            <p:spPr>
              <a:xfrm>
                <a:off x="6857110" y="1847"/>
                <a:ext cx="2394277" cy="1873097"/>
              </a:xfrm>
              <a:custGeom>
                <a:avLst/>
                <a:gdLst>
                  <a:gd name="connsiteX0" fmla="*/ 1684021 w 2394277"/>
                  <a:gd name="connsiteY0" fmla="*/ 151867 h 1873097"/>
                  <a:gd name="connsiteX1" fmla="*/ 1567053 w 2394277"/>
                  <a:gd name="connsiteY1" fmla="*/ 345491 h 1873097"/>
                  <a:gd name="connsiteX2" fmla="*/ 1002284 w 2394277"/>
                  <a:gd name="connsiteY2" fmla="*/ 1024915 h 1873097"/>
                  <a:gd name="connsiteX3" fmla="*/ 656908 w 2394277"/>
                  <a:gd name="connsiteY3" fmla="*/ 1873098 h 1873097"/>
                  <a:gd name="connsiteX4" fmla="*/ 1246505 w 2394277"/>
                  <a:gd name="connsiteY4" fmla="*/ 1172293 h 1873097"/>
                  <a:gd name="connsiteX5" fmla="*/ 1583245 w 2394277"/>
                  <a:gd name="connsiteY5" fmla="*/ 361207 h 1873097"/>
                  <a:gd name="connsiteX6" fmla="*/ 1711008 w 2394277"/>
                  <a:gd name="connsiteY6" fmla="*/ 149244 h 1873097"/>
                  <a:gd name="connsiteX7" fmla="*/ 2394204 w 2394277"/>
                  <a:gd name="connsiteY7" fmla="*/ 127 h 1873097"/>
                  <a:gd name="connsiteX8" fmla="*/ 2394204 w 2394277"/>
                  <a:gd name="connsiteY8" fmla="*/ 0 h 1873097"/>
                  <a:gd name="connsiteX9" fmla="*/ 2292795 w 2394277"/>
                  <a:gd name="connsiteY9" fmla="*/ 0 h 1873097"/>
                  <a:gd name="connsiteX10" fmla="*/ 1697292 w 2394277"/>
                  <a:gd name="connsiteY10" fmla="*/ 129972 h 1873097"/>
                  <a:gd name="connsiteX11" fmla="*/ 843979 w 2394277"/>
                  <a:gd name="connsiteY11" fmla="*/ 212515 h 1873097"/>
                  <a:gd name="connsiteX12" fmla="*/ 0 w 2394277"/>
                  <a:gd name="connsiteY12" fmla="*/ 568052 h 1873097"/>
                  <a:gd name="connsiteX13" fmla="*/ 1683957 w 2394277"/>
                  <a:gd name="connsiteY13" fmla="*/ 151771 h 1873097"/>
                  <a:gd name="connsiteX14" fmla="*/ 1684021 w 2394277"/>
                  <a:gd name="connsiteY14" fmla="*/ 151867 h 187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94277" h="1873097">
                    <a:moveTo>
                      <a:pt x="1684021" y="151867"/>
                    </a:moveTo>
                    <a:lnTo>
                      <a:pt x="1567053" y="345491"/>
                    </a:lnTo>
                    <a:cubicBezTo>
                      <a:pt x="1485519" y="417468"/>
                      <a:pt x="1218311" y="667029"/>
                      <a:pt x="1002284" y="1024915"/>
                    </a:cubicBezTo>
                    <a:cubicBezTo>
                      <a:pt x="744157" y="1452658"/>
                      <a:pt x="656908" y="1873098"/>
                      <a:pt x="656908" y="1873098"/>
                    </a:cubicBezTo>
                    <a:cubicBezTo>
                      <a:pt x="656908" y="1873098"/>
                      <a:pt x="988314" y="1600035"/>
                      <a:pt x="1246505" y="1172293"/>
                    </a:cubicBezTo>
                    <a:cubicBezTo>
                      <a:pt x="1459103" y="820077"/>
                      <a:pt x="1555750" y="472859"/>
                      <a:pt x="1583245" y="361207"/>
                    </a:cubicBezTo>
                    <a:lnTo>
                      <a:pt x="1711008" y="149244"/>
                    </a:lnTo>
                    <a:lnTo>
                      <a:pt x="2394204" y="127"/>
                    </a:lnTo>
                    <a:cubicBezTo>
                      <a:pt x="2394331" y="108"/>
                      <a:pt x="2394268" y="0"/>
                      <a:pt x="2394204" y="0"/>
                    </a:cubicBezTo>
                    <a:lnTo>
                      <a:pt x="2292795" y="0"/>
                    </a:lnTo>
                    <a:lnTo>
                      <a:pt x="1697292" y="129972"/>
                    </a:lnTo>
                    <a:cubicBezTo>
                      <a:pt x="1563878" y="123482"/>
                      <a:pt x="1221359" y="119215"/>
                      <a:pt x="843979" y="212515"/>
                    </a:cubicBezTo>
                    <a:cubicBezTo>
                      <a:pt x="358966" y="332416"/>
                      <a:pt x="0" y="568052"/>
                      <a:pt x="0" y="568052"/>
                    </a:cubicBezTo>
                    <a:lnTo>
                      <a:pt x="1683957" y="151771"/>
                    </a:lnTo>
                    <a:cubicBezTo>
                      <a:pt x="1683957" y="151822"/>
                      <a:pt x="1683957" y="151822"/>
                      <a:pt x="1684021" y="15186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2" name="Graphic 145" descr="A pond with koi fish and water lilies">
              <a:extLst>
                <a:ext uri="{FF2B5EF4-FFF2-40B4-BE49-F238E27FC236}">
                  <a16:creationId xmlns:a16="http://schemas.microsoft.com/office/drawing/2014/main" xmlns="" id="{15A5D900-3971-C208-5BE4-4C968C6AF948}"/>
                </a:ext>
              </a:extLst>
            </p:cNvPr>
            <p:cNvGrpSpPr/>
            <p:nvPr/>
          </p:nvGrpSpPr>
          <p:grpSpPr>
            <a:xfrm>
              <a:off x="10800918" y="5608542"/>
              <a:ext cx="1335703" cy="938282"/>
              <a:chOff x="10800918" y="5608542"/>
              <a:chExt cx="1335703" cy="938282"/>
            </a:xfrm>
            <a:grpFill/>
          </p:grpSpPr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xmlns="" id="{19F6E54D-F75B-FAF9-3D01-5ACA577E623F}"/>
                  </a:ext>
                </a:extLst>
              </p:cNvPr>
              <p:cNvSpPr/>
              <p:nvPr/>
            </p:nvSpPr>
            <p:spPr>
              <a:xfrm>
                <a:off x="10800918" y="5608542"/>
                <a:ext cx="280136" cy="280136"/>
              </a:xfrm>
              <a:custGeom>
                <a:avLst/>
                <a:gdLst>
                  <a:gd name="connsiteX0" fmla="*/ 280136 w 280136"/>
                  <a:gd name="connsiteY0" fmla="*/ 140068 h 280136"/>
                  <a:gd name="connsiteX1" fmla="*/ 140068 w 280136"/>
                  <a:gd name="connsiteY1" fmla="*/ 280137 h 280136"/>
                  <a:gd name="connsiteX2" fmla="*/ 0 w 280136"/>
                  <a:gd name="connsiteY2" fmla="*/ 140068 h 280136"/>
                  <a:gd name="connsiteX3" fmla="*/ 140068 w 280136"/>
                  <a:gd name="connsiteY3" fmla="*/ 0 h 280136"/>
                  <a:gd name="connsiteX4" fmla="*/ 280136 w 280136"/>
                  <a:gd name="connsiteY4" fmla="*/ 140068 h 280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136" h="280136">
                    <a:moveTo>
                      <a:pt x="280136" y="140068"/>
                    </a:moveTo>
                    <a:cubicBezTo>
                      <a:pt x="280136" y="217426"/>
                      <a:pt x="217426" y="280137"/>
                      <a:pt x="140068" y="280137"/>
                    </a:cubicBezTo>
                    <a:cubicBezTo>
                      <a:pt x="62711" y="280137"/>
                      <a:pt x="0" y="217426"/>
                      <a:pt x="0" y="140068"/>
                    </a:cubicBezTo>
                    <a:cubicBezTo>
                      <a:pt x="0" y="62711"/>
                      <a:pt x="62711" y="0"/>
                      <a:pt x="140068" y="0"/>
                    </a:cubicBezTo>
                    <a:cubicBezTo>
                      <a:pt x="217426" y="0"/>
                      <a:pt x="280136" y="62711"/>
                      <a:pt x="280136" y="14006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xmlns="" id="{B2CAC17C-01F0-C766-EB10-7C9CDCF01A3D}"/>
                  </a:ext>
                </a:extLst>
              </p:cNvPr>
              <p:cNvSpPr/>
              <p:nvPr/>
            </p:nvSpPr>
            <p:spPr>
              <a:xfrm>
                <a:off x="11851138" y="5645594"/>
                <a:ext cx="285483" cy="285483"/>
              </a:xfrm>
              <a:custGeom>
                <a:avLst/>
                <a:gdLst>
                  <a:gd name="connsiteX0" fmla="*/ 285484 w 285483"/>
                  <a:gd name="connsiteY0" fmla="*/ 142742 h 285483"/>
                  <a:gd name="connsiteX1" fmla="*/ 142742 w 285483"/>
                  <a:gd name="connsiteY1" fmla="*/ 285483 h 285483"/>
                  <a:gd name="connsiteX2" fmla="*/ 0 w 285483"/>
                  <a:gd name="connsiteY2" fmla="*/ 142742 h 285483"/>
                  <a:gd name="connsiteX3" fmla="*/ 142742 w 285483"/>
                  <a:gd name="connsiteY3" fmla="*/ 0 h 285483"/>
                  <a:gd name="connsiteX4" fmla="*/ 285484 w 285483"/>
                  <a:gd name="connsiteY4" fmla="*/ 142742 h 28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483" h="285483">
                    <a:moveTo>
                      <a:pt x="285484" y="142742"/>
                    </a:moveTo>
                    <a:cubicBezTo>
                      <a:pt x="285484" y="221576"/>
                      <a:pt x="221576" y="285483"/>
                      <a:pt x="142742" y="285483"/>
                    </a:cubicBezTo>
                    <a:cubicBezTo>
                      <a:pt x="63908" y="285483"/>
                      <a:pt x="0" y="221576"/>
                      <a:pt x="0" y="142742"/>
                    </a:cubicBezTo>
                    <a:cubicBezTo>
                      <a:pt x="0" y="63908"/>
                      <a:pt x="63908" y="0"/>
                      <a:pt x="142742" y="0"/>
                    </a:cubicBezTo>
                    <a:cubicBezTo>
                      <a:pt x="221576" y="0"/>
                      <a:pt x="285484" y="63908"/>
                      <a:pt x="285484" y="14274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xmlns="" id="{1AE5180B-61E3-1E12-B0B1-4020721BFD8F}"/>
                  </a:ext>
                </a:extLst>
              </p:cNvPr>
              <p:cNvSpPr/>
              <p:nvPr/>
            </p:nvSpPr>
            <p:spPr>
              <a:xfrm>
                <a:off x="11095736" y="6147155"/>
                <a:ext cx="399669" cy="399668"/>
              </a:xfrm>
              <a:custGeom>
                <a:avLst/>
                <a:gdLst>
                  <a:gd name="connsiteX0" fmla="*/ 399669 w 399669"/>
                  <a:gd name="connsiteY0" fmla="*/ 199835 h 399668"/>
                  <a:gd name="connsiteX1" fmla="*/ 199835 w 399669"/>
                  <a:gd name="connsiteY1" fmla="*/ 399669 h 399668"/>
                  <a:gd name="connsiteX2" fmla="*/ 1 w 399669"/>
                  <a:gd name="connsiteY2" fmla="*/ 199835 h 399668"/>
                  <a:gd name="connsiteX3" fmla="*/ 199835 w 399669"/>
                  <a:gd name="connsiteY3" fmla="*/ 0 h 399668"/>
                  <a:gd name="connsiteX4" fmla="*/ 399669 w 399669"/>
                  <a:gd name="connsiteY4" fmla="*/ 199835 h 399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669" h="399668">
                    <a:moveTo>
                      <a:pt x="399669" y="199835"/>
                    </a:moveTo>
                    <a:cubicBezTo>
                      <a:pt x="399669" y="310200"/>
                      <a:pt x="310200" y="399669"/>
                      <a:pt x="199835" y="399669"/>
                    </a:cubicBezTo>
                    <a:cubicBezTo>
                      <a:pt x="89470" y="399669"/>
                      <a:pt x="1" y="310200"/>
                      <a:pt x="1" y="199835"/>
                    </a:cubicBezTo>
                    <a:cubicBezTo>
                      <a:pt x="1" y="89469"/>
                      <a:pt x="89470" y="0"/>
                      <a:pt x="199835" y="0"/>
                    </a:cubicBezTo>
                    <a:cubicBezTo>
                      <a:pt x="310200" y="0"/>
                      <a:pt x="399669" y="89469"/>
                      <a:pt x="399669" y="1998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3" name="Graphic 145" descr="A pond with koi fish and water lilies">
              <a:extLst>
                <a:ext uri="{FF2B5EF4-FFF2-40B4-BE49-F238E27FC236}">
                  <a16:creationId xmlns:a16="http://schemas.microsoft.com/office/drawing/2014/main" xmlns="" id="{27CC9551-EBB9-F8E9-7398-B01133BEDA45}"/>
                </a:ext>
              </a:extLst>
            </p:cNvPr>
            <p:cNvGrpSpPr/>
            <p:nvPr/>
          </p:nvGrpSpPr>
          <p:grpSpPr>
            <a:xfrm>
              <a:off x="1897407" y="135232"/>
              <a:ext cx="2120143" cy="2803718"/>
              <a:chOff x="1897407" y="135232"/>
              <a:chExt cx="2120143" cy="2803718"/>
            </a:xfrm>
            <a:grpFill/>
          </p:grpSpPr>
          <p:grpSp>
            <p:nvGrpSpPr>
              <p:cNvPr id="17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5809F026-9BB9-EB27-7CD3-E8030DC9F94E}"/>
                  </a:ext>
                </a:extLst>
              </p:cNvPr>
              <p:cNvGrpSpPr/>
              <p:nvPr/>
            </p:nvGrpSpPr>
            <p:grpSpPr>
              <a:xfrm>
                <a:off x="2512866" y="135232"/>
                <a:ext cx="941181" cy="1546066"/>
                <a:chOff x="2512866" y="135232"/>
                <a:chExt cx="941181" cy="1546066"/>
              </a:xfrm>
              <a:grpFill/>
            </p:grpSpPr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xmlns="" id="{64BEF992-091E-8C24-8277-C5F7C158654C}"/>
                    </a:ext>
                  </a:extLst>
                </p:cNvPr>
                <p:cNvSpPr/>
                <p:nvPr/>
              </p:nvSpPr>
              <p:spPr>
                <a:xfrm>
                  <a:off x="3205524" y="1078522"/>
                  <a:ext cx="248523" cy="560221"/>
                </a:xfrm>
                <a:custGeom>
                  <a:avLst/>
                  <a:gdLst>
                    <a:gd name="connsiteX0" fmla="*/ 157181 w 248523"/>
                    <a:gd name="connsiteY0" fmla="*/ 0 h 560221"/>
                    <a:gd name="connsiteX1" fmla="*/ 236684 w 248523"/>
                    <a:gd name="connsiteY1" fmla="*/ 420973 h 560221"/>
                    <a:gd name="connsiteX2" fmla="*/ 0 w 248523"/>
                    <a:gd name="connsiteY2" fmla="*/ 552869 h 560221"/>
                    <a:gd name="connsiteX3" fmla="*/ 157181 w 248523"/>
                    <a:gd name="connsiteY3" fmla="*/ 0 h 56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8523" h="560221">
                      <a:moveTo>
                        <a:pt x="157181" y="0"/>
                      </a:moveTo>
                      <a:cubicBezTo>
                        <a:pt x="157181" y="0"/>
                        <a:pt x="287731" y="241408"/>
                        <a:pt x="236684" y="420973"/>
                      </a:cubicBezTo>
                      <a:cubicBezTo>
                        <a:pt x="207747" y="522751"/>
                        <a:pt x="101778" y="581806"/>
                        <a:pt x="0" y="552869"/>
                      </a:cubicBezTo>
                      <a:lnTo>
                        <a:pt x="157181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xmlns="" id="{47996EFB-F970-B8DE-50EF-BE279F694D05}"/>
                    </a:ext>
                  </a:extLst>
                </p:cNvPr>
                <p:cNvSpPr/>
                <p:nvPr/>
              </p:nvSpPr>
              <p:spPr>
                <a:xfrm>
                  <a:off x="2679115" y="135232"/>
                  <a:ext cx="669226" cy="374335"/>
                </a:xfrm>
                <a:custGeom>
                  <a:avLst/>
                  <a:gdLst>
                    <a:gd name="connsiteX0" fmla="*/ 669226 w 669226"/>
                    <a:gd name="connsiteY0" fmla="*/ 374336 h 374335"/>
                    <a:gd name="connsiteX1" fmla="*/ 293288 w 669226"/>
                    <a:gd name="connsiteY1" fmla="*/ 10849 h 374335"/>
                    <a:gd name="connsiteX2" fmla="*/ 0 w 669226"/>
                    <a:gd name="connsiteY2" fmla="*/ 163719 h 374335"/>
                    <a:gd name="connsiteX3" fmla="*/ 669226 w 669226"/>
                    <a:gd name="connsiteY3" fmla="*/ 374336 h 3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9226" h="374335">
                      <a:moveTo>
                        <a:pt x="669226" y="374336"/>
                      </a:moveTo>
                      <a:cubicBezTo>
                        <a:pt x="669226" y="374336"/>
                        <a:pt x="510642" y="79251"/>
                        <a:pt x="293288" y="10849"/>
                      </a:cubicBezTo>
                      <a:cubicBezTo>
                        <a:pt x="170085" y="-27924"/>
                        <a:pt x="38780" y="40516"/>
                        <a:pt x="0" y="163719"/>
                      </a:cubicBezTo>
                      <a:lnTo>
                        <a:pt x="669226" y="37433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9" name="Freeform: Shape 198">
                  <a:extLst>
                    <a:ext uri="{FF2B5EF4-FFF2-40B4-BE49-F238E27FC236}">
                      <a16:creationId xmlns:a16="http://schemas.microsoft.com/office/drawing/2014/main" xmlns="" id="{3C9819F7-952B-6A30-6476-215396B6AED3}"/>
                    </a:ext>
                  </a:extLst>
                </p:cNvPr>
                <p:cNvSpPr/>
                <p:nvPr/>
              </p:nvSpPr>
              <p:spPr>
                <a:xfrm>
                  <a:off x="2512866" y="1343875"/>
                  <a:ext cx="195524" cy="337422"/>
                </a:xfrm>
                <a:custGeom>
                  <a:avLst/>
                  <a:gdLst>
                    <a:gd name="connsiteX0" fmla="*/ 177749 w 195524"/>
                    <a:gd name="connsiteY0" fmla="*/ 0 h 337422"/>
                    <a:gd name="connsiteX1" fmla="*/ 166630 w 195524"/>
                    <a:gd name="connsiteY1" fmla="*/ 274009 h 337422"/>
                    <a:gd name="connsiteX2" fmla="*/ 0 w 195524"/>
                    <a:gd name="connsiteY2" fmla="*/ 322136 h 337422"/>
                    <a:gd name="connsiteX3" fmla="*/ 177749 w 195524"/>
                    <a:gd name="connsiteY3" fmla="*/ 0 h 337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524" h="337422">
                      <a:moveTo>
                        <a:pt x="177749" y="0"/>
                      </a:moveTo>
                      <a:cubicBezTo>
                        <a:pt x="177749" y="0"/>
                        <a:pt x="224358" y="169380"/>
                        <a:pt x="166630" y="274009"/>
                      </a:cubicBezTo>
                      <a:cubicBezTo>
                        <a:pt x="133909" y="333311"/>
                        <a:pt x="59303" y="354863"/>
                        <a:pt x="0" y="322136"/>
                      </a:cubicBezTo>
                      <a:lnTo>
                        <a:pt x="177749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0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0C3618F6-1DD7-E07B-F257-2CD1D67319DC}"/>
                  </a:ext>
                </a:extLst>
              </p:cNvPr>
              <p:cNvGrpSpPr/>
              <p:nvPr/>
            </p:nvGrpSpPr>
            <p:grpSpPr>
              <a:xfrm>
                <a:off x="1897407" y="390074"/>
                <a:ext cx="2120143" cy="2548877"/>
                <a:chOff x="1897407" y="390074"/>
                <a:chExt cx="2120143" cy="2548877"/>
              </a:xfrm>
              <a:grpFill/>
            </p:grpSpPr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xmlns="" id="{914574D2-A8F0-1ABA-E389-0F421F14438E}"/>
                    </a:ext>
                  </a:extLst>
                </p:cNvPr>
                <p:cNvSpPr/>
                <p:nvPr/>
              </p:nvSpPr>
              <p:spPr>
                <a:xfrm>
                  <a:off x="1897407" y="1780734"/>
                  <a:ext cx="615167" cy="1158216"/>
                </a:xfrm>
                <a:custGeom>
                  <a:avLst/>
                  <a:gdLst>
                    <a:gd name="connsiteX0" fmla="*/ 77602 w 615167"/>
                    <a:gd name="connsiteY0" fmla="*/ 1158217 h 1158216"/>
                    <a:gd name="connsiteX1" fmla="*/ 293845 w 615167"/>
                    <a:gd name="connsiteY1" fmla="*/ 954890 h 1158216"/>
                    <a:gd name="connsiteX2" fmla="*/ 264724 w 615167"/>
                    <a:gd name="connsiteY2" fmla="*/ 789377 h 1158216"/>
                    <a:gd name="connsiteX3" fmla="*/ 264793 w 615167"/>
                    <a:gd name="connsiteY3" fmla="*/ 789313 h 1158216"/>
                    <a:gd name="connsiteX4" fmla="*/ 406525 w 615167"/>
                    <a:gd name="connsiteY4" fmla="*/ 841911 h 1158216"/>
                    <a:gd name="connsiteX5" fmla="*/ 615167 w 615167"/>
                    <a:gd name="connsiteY5" fmla="*/ 630627 h 1158216"/>
                    <a:gd name="connsiteX6" fmla="*/ 84244 w 615167"/>
                    <a:gd name="connsiteY6" fmla="*/ 618810 h 1158216"/>
                    <a:gd name="connsiteX7" fmla="*/ 84193 w 615167"/>
                    <a:gd name="connsiteY7" fmla="*/ 618759 h 1158216"/>
                    <a:gd name="connsiteX8" fmla="*/ 197585 w 615167"/>
                    <a:gd name="connsiteY8" fmla="*/ 144045 h 1158216"/>
                    <a:gd name="connsiteX9" fmla="*/ 131431 w 615167"/>
                    <a:gd name="connsiteY9" fmla="*/ 24735 h 1158216"/>
                    <a:gd name="connsiteX10" fmla="*/ 9377 w 615167"/>
                    <a:gd name="connsiteY10" fmla="*/ 13185 h 1158216"/>
                    <a:gd name="connsiteX11" fmla="*/ 77544 w 615167"/>
                    <a:gd name="connsiteY11" fmla="*/ 673223 h 1158216"/>
                    <a:gd name="connsiteX12" fmla="*/ 77602 w 615167"/>
                    <a:gd name="connsiteY12" fmla="*/ 1158217 h 1158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15167" h="1158216">
                      <a:moveTo>
                        <a:pt x="77602" y="1158217"/>
                      </a:moveTo>
                      <a:cubicBezTo>
                        <a:pt x="77602" y="1158217"/>
                        <a:pt x="276306" y="1102972"/>
                        <a:pt x="293845" y="954890"/>
                      </a:cubicBezTo>
                      <a:cubicBezTo>
                        <a:pt x="301554" y="889796"/>
                        <a:pt x="288104" y="834824"/>
                        <a:pt x="264724" y="789377"/>
                      </a:cubicBezTo>
                      <a:cubicBezTo>
                        <a:pt x="264679" y="789288"/>
                        <a:pt x="264711" y="789263"/>
                        <a:pt x="264793" y="789313"/>
                      </a:cubicBezTo>
                      <a:cubicBezTo>
                        <a:pt x="310932" y="819000"/>
                        <a:pt x="360310" y="840882"/>
                        <a:pt x="406525" y="841911"/>
                      </a:cubicBezTo>
                      <a:cubicBezTo>
                        <a:pt x="555522" y="845225"/>
                        <a:pt x="615167" y="630627"/>
                        <a:pt x="615167" y="630627"/>
                      </a:cubicBezTo>
                      <a:lnTo>
                        <a:pt x="84244" y="618810"/>
                      </a:lnTo>
                      <a:cubicBezTo>
                        <a:pt x="84218" y="618810"/>
                        <a:pt x="84193" y="618784"/>
                        <a:pt x="84193" y="618759"/>
                      </a:cubicBezTo>
                      <a:cubicBezTo>
                        <a:pt x="93477" y="456827"/>
                        <a:pt x="131240" y="293671"/>
                        <a:pt x="197585" y="144045"/>
                      </a:cubicBezTo>
                      <a:cubicBezTo>
                        <a:pt x="190219" y="91544"/>
                        <a:pt x="161314" y="44725"/>
                        <a:pt x="131431" y="24735"/>
                      </a:cubicBezTo>
                      <a:cubicBezTo>
                        <a:pt x="97064" y="1748"/>
                        <a:pt x="39241" y="-11339"/>
                        <a:pt x="9377" y="13185"/>
                      </a:cubicBezTo>
                      <a:cubicBezTo>
                        <a:pt x="-14467" y="231485"/>
                        <a:pt x="6774" y="456326"/>
                        <a:pt x="77544" y="673223"/>
                      </a:cubicBezTo>
                      <a:lnTo>
                        <a:pt x="77602" y="115821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xmlns="" id="{3FDFA6F8-F19C-7AF9-C891-3B196960EE7F}"/>
                    </a:ext>
                  </a:extLst>
                </p:cNvPr>
                <p:cNvSpPr/>
                <p:nvPr/>
              </p:nvSpPr>
              <p:spPr>
                <a:xfrm>
                  <a:off x="2111863" y="390074"/>
                  <a:ext cx="1905687" cy="992179"/>
                </a:xfrm>
                <a:custGeom>
                  <a:avLst/>
                  <a:gdLst>
                    <a:gd name="connsiteX0" fmla="*/ 582848 w 1905687"/>
                    <a:gd name="connsiteY0" fmla="*/ 956291 h 992179"/>
                    <a:gd name="connsiteX1" fmla="*/ 979697 w 1905687"/>
                    <a:gd name="connsiteY1" fmla="*/ 856736 h 992179"/>
                    <a:gd name="connsiteX2" fmla="*/ 1135514 w 1905687"/>
                    <a:gd name="connsiteY2" fmla="*/ 779405 h 992179"/>
                    <a:gd name="connsiteX3" fmla="*/ 1297705 w 1905687"/>
                    <a:gd name="connsiteY3" fmla="*/ 807809 h 992179"/>
                    <a:gd name="connsiteX4" fmla="*/ 1711071 w 1905687"/>
                    <a:gd name="connsiteY4" fmla="*/ 629888 h 992179"/>
                    <a:gd name="connsiteX5" fmla="*/ 1763814 w 1905687"/>
                    <a:gd name="connsiteY5" fmla="*/ 625894 h 992179"/>
                    <a:gd name="connsiteX6" fmla="*/ 1787703 w 1905687"/>
                    <a:gd name="connsiteY6" fmla="*/ 549618 h 992179"/>
                    <a:gd name="connsiteX7" fmla="*/ 1797990 w 1905687"/>
                    <a:gd name="connsiteY7" fmla="*/ 534626 h 992179"/>
                    <a:gd name="connsiteX8" fmla="*/ 1844923 w 1905687"/>
                    <a:gd name="connsiteY8" fmla="*/ 485769 h 992179"/>
                    <a:gd name="connsiteX9" fmla="*/ 1904511 w 1905687"/>
                    <a:gd name="connsiteY9" fmla="*/ 347199 h 992179"/>
                    <a:gd name="connsiteX10" fmla="*/ 1816176 w 1905687"/>
                    <a:gd name="connsiteY10" fmla="*/ 220631 h 992179"/>
                    <a:gd name="connsiteX11" fmla="*/ 1771828 w 1905687"/>
                    <a:gd name="connsiteY11" fmla="*/ 183769 h 992179"/>
                    <a:gd name="connsiteX12" fmla="*/ 1746974 w 1905687"/>
                    <a:gd name="connsiteY12" fmla="*/ 154889 h 992179"/>
                    <a:gd name="connsiteX13" fmla="*/ 1470876 w 1905687"/>
                    <a:gd name="connsiteY13" fmla="*/ 55232 h 992179"/>
                    <a:gd name="connsiteX14" fmla="*/ 1168699 w 1905687"/>
                    <a:gd name="connsiteY14" fmla="*/ 0 h 992179"/>
                    <a:gd name="connsiteX15" fmla="*/ 1068020 w 1905687"/>
                    <a:gd name="connsiteY15" fmla="*/ 14910 h 992179"/>
                    <a:gd name="connsiteX16" fmla="*/ 673215 w 1905687"/>
                    <a:gd name="connsiteY16" fmla="*/ 345167 h 992179"/>
                    <a:gd name="connsiteX17" fmla="*/ 133547 w 1905687"/>
                    <a:gd name="connsiteY17" fmla="*/ 583705 h 992179"/>
                    <a:gd name="connsiteX18" fmla="*/ 3232 w 1905687"/>
                    <a:gd name="connsiteY18" fmla="*/ 773290 h 992179"/>
                    <a:gd name="connsiteX19" fmla="*/ 122739 w 1905687"/>
                    <a:gd name="connsiteY19" fmla="*/ 974484 h 992179"/>
                    <a:gd name="connsiteX20" fmla="*/ 582848 w 1905687"/>
                    <a:gd name="connsiteY20" fmla="*/ 956291 h 992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905687" h="992179">
                      <a:moveTo>
                        <a:pt x="582848" y="956291"/>
                      </a:moveTo>
                      <a:cubicBezTo>
                        <a:pt x="725380" y="901211"/>
                        <a:pt x="838168" y="879050"/>
                        <a:pt x="979697" y="856736"/>
                      </a:cubicBezTo>
                      <a:cubicBezTo>
                        <a:pt x="999230" y="835527"/>
                        <a:pt x="1053141" y="788702"/>
                        <a:pt x="1135514" y="779405"/>
                      </a:cubicBezTo>
                      <a:cubicBezTo>
                        <a:pt x="1213377" y="770623"/>
                        <a:pt x="1271797" y="792766"/>
                        <a:pt x="1297705" y="807809"/>
                      </a:cubicBezTo>
                      <a:cubicBezTo>
                        <a:pt x="1453217" y="776713"/>
                        <a:pt x="1606735" y="715855"/>
                        <a:pt x="1711071" y="629888"/>
                      </a:cubicBezTo>
                      <a:cubicBezTo>
                        <a:pt x="1727734" y="636568"/>
                        <a:pt x="1747177" y="635756"/>
                        <a:pt x="1763814" y="625894"/>
                      </a:cubicBezTo>
                      <a:cubicBezTo>
                        <a:pt x="1790370" y="610153"/>
                        <a:pt x="1800282" y="577069"/>
                        <a:pt x="1787703" y="549618"/>
                      </a:cubicBezTo>
                      <a:cubicBezTo>
                        <a:pt x="1791272" y="544671"/>
                        <a:pt x="1794732" y="539687"/>
                        <a:pt x="1797990" y="534626"/>
                      </a:cubicBezTo>
                      <a:cubicBezTo>
                        <a:pt x="1810347" y="515410"/>
                        <a:pt x="1825365" y="497580"/>
                        <a:pt x="1844923" y="485769"/>
                      </a:cubicBezTo>
                      <a:cubicBezTo>
                        <a:pt x="1879899" y="464655"/>
                        <a:pt x="1912328" y="408877"/>
                        <a:pt x="1904511" y="347199"/>
                      </a:cubicBezTo>
                      <a:cubicBezTo>
                        <a:pt x="1897050" y="288347"/>
                        <a:pt x="1851984" y="241884"/>
                        <a:pt x="1816176" y="220631"/>
                      </a:cubicBezTo>
                      <a:cubicBezTo>
                        <a:pt x="1799463" y="210712"/>
                        <a:pt x="1783664" y="199193"/>
                        <a:pt x="1771828" y="183769"/>
                      </a:cubicBezTo>
                      <a:cubicBezTo>
                        <a:pt x="1764094" y="173698"/>
                        <a:pt x="1755763" y="164103"/>
                        <a:pt x="1746974" y="154889"/>
                      </a:cubicBezTo>
                      <a:cubicBezTo>
                        <a:pt x="1687328" y="134061"/>
                        <a:pt x="1555535" y="75451"/>
                        <a:pt x="1470876" y="55232"/>
                      </a:cubicBezTo>
                      <a:cubicBezTo>
                        <a:pt x="1381354" y="33852"/>
                        <a:pt x="1250417" y="16485"/>
                        <a:pt x="1168699" y="0"/>
                      </a:cubicBezTo>
                      <a:cubicBezTo>
                        <a:pt x="1135069" y="3385"/>
                        <a:pt x="1101440" y="8439"/>
                        <a:pt x="1068020" y="14910"/>
                      </a:cubicBezTo>
                      <a:cubicBezTo>
                        <a:pt x="988537" y="47219"/>
                        <a:pt x="899382" y="226200"/>
                        <a:pt x="673215" y="345167"/>
                      </a:cubicBezTo>
                      <a:cubicBezTo>
                        <a:pt x="416681" y="480117"/>
                        <a:pt x="263030" y="502831"/>
                        <a:pt x="133547" y="583705"/>
                      </a:cubicBezTo>
                      <a:cubicBezTo>
                        <a:pt x="85300" y="643915"/>
                        <a:pt x="41840" y="707333"/>
                        <a:pt x="3232" y="773290"/>
                      </a:cubicBezTo>
                      <a:cubicBezTo>
                        <a:pt x="-16218" y="830180"/>
                        <a:pt x="55702" y="947503"/>
                        <a:pt x="122739" y="974484"/>
                      </a:cubicBezTo>
                      <a:cubicBezTo>
                        <a:pt x="232296" y="1018572"/>
                        <a:pt x="498183" y="967797"/>
                        <a:pt x="582848" y="95629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69491F12-3BB7-69DB-D69C-F2801D389BC1}"/>
                  </a:ext>
                </a:extLst>
              </p:cNvPr>
              <p:cNvGrpSpPr/>
              <p:nvPr/>
            </p:nvGrpSpPr>
            <p:grpSpPr>
              <a:xfrm>
                <a:off x="1906790" y="384894"/>
                <a:ext cx="1952009" cy="1539885"/>
                <a:chOff x="1906790" y="384894"/>
                <a:chExt cx="1952009" cy="1539885"/>
              </a:xfrm>
              <a:grpFill/>
            </p:grpSpPr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xmlns="" id="{40F6BCFC-189C-803E-A412-624B75399AF5}"/>
                    </a:ext>
                  </a:extLst>
                </p:cNvPr>
                <p:cNvSpPr/>
                <p:nvPr/>
              </p:nvSpPr>
              <p:spPr>
                <a:xfrm>
                  <a:off x="2245410" y="404983"/>
                  <a:ext cx="1000702" cy="681375"/>
                </a:xfrm>
                <a:custGeom>
                  <a:avLst/>
                  <a:gdLst>
                    <a:gd name="connsiteX0" fmla="*/ 464458 w 1000702"/>
                    <a:gd name="connsiteY0" fmla="*/ 676459 h 681375"/>
                    <a:gd name="connsiteX1" fmla="*/ 998519 w 1000702"/>
                    <a:gd name="connsiteY1" fmla="*/ 165894 h 681375"/>
                    <a:gd name="connsiteX2" fmla="*/ 934472 w 1000702"/>
                    <a:gd name="connsiteY2" fmla="*/ 0 h 681375"/>
                    <a:gd name="connsiteX3" fmla="*/ 483927 w 1000702"/>
                    <a:gd name="connsiteY3" fmla="*/ 166122 h 681375"/>
                    <a:gd name="connsiteX4" fmla="*/ 0 w 1000702"/>
                    <a:gd name="connsiteY4" fmla="*/ 568795 h 681375"/>
                    <a:gd name="connsiteX5" fmla="*/ 464458 w 1000702"/>
                    <a:gd name="connsiteY5" fmla="*/ 676459 h 681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702" h="681375">
                      <a:moveTo>
                        <a:pt x="464458" y="676459"/>
                      </a:moveTo>
                      <a:cubicBezTo>
                        <a:pt x="787114" y="640061"/>
                        <a:pt x="1026224" y="411467"/>
                        <a:pt x="998519" y="165894"/>
                      </a:cubicBezTo>
                      <a:cubicBezTo>
                        <a:pt x="991686" y="105315"/>
                        <a:pt x="969232" y="49378"/>
                        <a:pt x="934472" y="0"/>
                      </a:cubicBezTo>
                      <a:cubicBezTo>
                        <a:pt x="769830" y="31877"/>
                        <a:pt x="610476" y="97898"/>
                        <a:pt x="483927" y="166122"/>
                      </a:cubicBezTo>
                      <a:cubicBezTo>
                        <a:pt x="291230" y="270008"/>
                        <a:pt x="128778" y="408089"/>
                        <a:pt x="0" y="568795"/>
                      </a:cubicBezTo>
                      <a:cubicBezTo>
                        <a:pt x="118072" y="653345"/>
                        <a:pt x="285293" y="696671"/>
                        <a:pt x="464458" y="676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xmlns="" id="{6E5A7B4C-E20B-FBA3-8761-B0C6E43092DF}"/>
                    </a:ext>
                  </a:extLst>
                </p:cNvPr>
                <p:cNvSpPr/>
                <p:nvPr/>
              </p:nvSpPr>
              <p:spPr>
                <a:xfrm>
                  <a:off x="1906790" y="1131564"/>
                  <a:ext cx="787920" cy="793215"/>
                </a:xfrm>
                <a:custGeom>
                  <a:avLst/>
                  <a:gdLst>
                    <a:gd name="connsiteX0" fmla="*/ 188201 w 787920"/>
                    <a:gd name="connsiteY0" fmla="*/ 793216 h 793215"/>
                    <a:gd name="connsiteX1" fmla="*/ 734409 w 787920"/>
                    <a:gd name="connsiteY1" fmla="*/ 236416 h 793215"/>
                    <a:gd name="connsiteX2" fmla="*/ 787921 w 787920"/>
                    <a:gd name="connsiteY2" fmla="*/ 214801 h 793215"/>
                    <a:gd name="connsiteX3" fmla="*/ 329216 w 787920"/>
                    <a:gd name="connsiteY3" fmla="*/ 3340 h 793215"/>
                    <a:gd name="connsiteX4" fmla="*/ 208305 w 787920"/>
                    <a:gd name="connsiteY4" fmla="*/ 31800 h 793215"/>
                    <a:gd name="connsiteX5" fmla="*/ 0 w 787920"/>
                    <a:gd name="connsiteY5" fmla="*/ 662355 h 793215"/>
                    <a:gd name="connsiteX6" fmla="*/ 188201 w 787920"/>
                    <a:gd name="connsiteY6" fmla="*/ 793216 h 793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7920" h="793215">
                      <a:moveTo>
                        <a:pt x="188201" y="793216"/>
                      </a:moveTo>
                      <a:cubicBezTo>
                        <a:pt x="295427" y="551402"/>
                        <a:pt x="477304" y="344969"/>
                        <a:pt x="734409" y="236416"/>
                      </a:cubicBezTo>
                      <a:cubicBezTo>
                        <a:pt x="752780" y="228663"/>
                        <a:pt x="770547" y="221513"/>
                        <a:pt x="787921" y="214801"/>
                      </a:cubicBezTo>
                      <a:cubicBezTo>
                        <a:pt x="703669" y="70230"/>
                        <a:pt x="524561" y="-18701"/>
                        <a:pt x="329216" y="3340"/>
                      </a:cubicBezTo>
                      <a:cubicBezTo>
                        <a:pt x="286772" y="8127"/>
                        <a:pt x="246259" y="17875"/>
                        <a:pt x="208305" y="31800"/>
                      </a:cubicBezTo>
                      <a:cubicBezTo>
                        <a:pt x="95199" y="225031"/>
                        <a:pt x="24251" y="440289"/>
                        <a:pt x="0" y="662355"/>
                      </a:cubicBezTo>
                      <a:cubicBezTo>
                        <a:pt x="48108" y="720216"/>
                        <a:pt x="113189" y="765486"/>
                        <a:pt x="188201" y="79321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xmlns="" id="{833A5E79-7D2C-5E0C-B5A3-AABF7E4D37F4}"/>
                    </a:ext>
                  </a:extLst>
                </p:cNvPr>
                <p:cNvSpPr/>
                <p:nvPr/>
              </p:nvSpPr>
              <p:spPr>
                <a:xfrm>
                  <a:off x="3280599" y="384894"/>
                  <a:ext cx="578201" cy="196921"/>
                </a:xfrm>
                <a:custGeom>
                  <a:avLst/>
                  <a:gdLst>
                    <a:gd name="connsiteX0" fmla="*/ 444088 w 578201"/>
                    <a:gd name="connsiteY0" fmla="*/ 193584 h 196921"/>
                    <a:gd name="connsiteX1" fmla="*/ 578169 w 578201"/>
                    <a:gd name="connsiteY1" fmla="*/ 160101 h 196921"/>
                    <a:gd name="connsiteX2" fmla="*/ 578188 w 578201"/>
                    <a:gd name="connsiteY2" fmla="*/ 160018 h 196921"/>
                    <a:gd name="connsiteX3" fmla="*/ 50566 w 578201"/>
                    <a:gd name="connsiteY3" fmla="*/ 1332 h 196921"/>
                    <a:gd name="connsiteX4" fmla="*/ 46 w 578201"/>
                    <a:gd name="connsiteY4" fmla="*/ 5173 h 196921"/>
                    <a:gd name="connsiteX5" fmla="*/ 7 w 578201"/>
                    <a:gd name="connsiteY5" fmla="*/ 5256 h 196921"/>
                    <a:gd name="connsiteX6" fmla="*/ 444088 w 578201"/>
                    <a:gd name="connsiteY6" fmla="*/ 193584 h 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8201" h="196921">
                      <a:moveTo>
                        <a:pt x="444088" y="193584"/>
                      </a:moveTo>
                      <a:cubicBezTo>
                        <a:pt x="491479" y="188238"/>
                        <a:pt x="536475" y="176731"/>
                        <a:pt x="578169" y="160101"/>
                      </a:cubicBezTo>
                      <a:cubicBezTo>
                        <a:pt x="578200" y="160088"/>
                        <a:pt x="578213" y="160044"/>
                        <a:pt x="578188" y="160018"/>
                      </a:cubicBezTo>
                      <a:cubicBezTo>
                        <a:pt x="462776" y="39013"/>
                        <a:pt x="259545" y="-8860"/>
                        <a:pt x="50566" y="1332"/>
                      </a:cubicBezTo>
                      <a:cubicBezTo>
                        <a:pt x="33745" y="2151"/>
                        <a:pt x="16899" y="3478"/>
                        <a:pt x="46" y="5173"/>
                      </a:cubicBezTo>
                      <a:cubicBezTo>
                        <a:pt x="7" y="5180"/>
                        <a:pt x="-12" y="5224"/>
                        <a:pt x="7" y="5256"/>
                      </a:cubicBezTo>
                      <a:cubicBezTo>
                        <a:pt x="89225" y="136041"/>
                        <a:pt x="259386" y="214419"/>
                        <a:pt x="444088" y="19358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xmlns="" id="{2C956694-A89A-6E43-CE2C-5E3B1EEBA8F2}"/>
                    </a:ext>
                  </a:extLst>
                </p:cNvPr>
                <p:cNvSpPr/>
                <p:nvPr/>
              </p:nvSpPr>
              <p:spPr>
                <a:xfrm>
                  <a:off x="3091560" y="1086724"/>
                  <a:ext cx="318008" cy="160079"/>
                </a:xfrm>
                <a:custGeom>
                  <a:avLst/>
                  <a:gdLst>
                    <a:gd name="connsiteX0" fmla="*/ 144939 w 318008"/>
                    <a:gd name="connsiteY0" fmla="*/ 1043 h 160079"/>
                    <a:gd name="connsiteX1" fmla="*/ 0 w 318008"/>
                    <a:gd name="connsiteY1" fmla="*/ 160079 h 160079"/>
                    <a:gd name="connsiteX2" fmla="*/ 200489 w 318008"/>
                    <a:gd name="connsiteY2" fmla="*/ 128971 h 160079"/>
                    <a:gd name="connsiteX3" fmla="*/ 318008 w 318008"/>
                    <a:gd name="connsiteY3" fmla="*/ 111152 h 160079"/>
                    <a:gd name="connsiteX4" fmla="*/ 144939 w 318008"/>
                    <a:gd name="connsiteY4" fmla="*/ 1043 h 160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008" h="160079">
                      <a:moveTo>
                        <a:pt x="144939" y="1043"/>
                      </a:moveTo>
                      <a:cubicBezTo>
                        <a:pt x="62567" y="10334"/>
                        <a:pt x="1505" y="79390"/>
                        <a:pt x="0" y="160079"/>
                      </a:cubicBezTo>
                      <a:cubicBezTo>
                        <a:pt x="60135" y="150599"/>
                        <a:pt x="125444" y="141080"/>
                        <a:pt x="200489" y="128971"/>
                      </a:cubicBezTo>
                      <a:cubicBezTo>
                        <a:pt x="239281" y="124989"/>
                        <a:pt x="278708" y="119014"/>
                        <a:pt x="318008" y="111152"/>
                      </a:cubicBezTo>
                      <a:cubicBezTo>
                        <a:pt x="294018" y="39772"/>
                        <a:pt x="222803" y="-7739"/>
                        <a:pt x="144939" y="104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xmlns="" id="{BF0CEDB1-A3C2-E11B-3446-3A8629184A79}"/>
                  </a:ext>
                </a:extLst>
              </p:cNvPr>
              <p:cNvSpPr/>
              <p:nvPr/>
            </p:nvSpPr>
            <p:spPr>
              <a:xfrm>
                <a:off x="3779196" y="634411"/>
                <a:ext cx="101565" cy="122569"/>
              </a:xfrm>
              <a:custGeom>
                <a:avLst/>
                <a:gdLst>
                  <a:gd name="connsiteX0" fmla="*/ 0 w 101565"/>
                  <a:gd name="connsiteY0" fmla="*/ 14044 h 122569"/>
                  <a:gd name="connsiteX1" fmla="*/ 2775 w 101565"/>
                  <a:gd name="connsiteY1" fmla="*/ 9173 h 122569"/>
                  <a:gd name="connsiteX2" fmla="*/ 52356 w 101565"/>
                  <a:gd name="connsiteY2" fmla="*/ 2068 h 122569"/>
                  <a:gd name="connsiteX3" fmla="*/ 92437 w 101565"/>
                  <a:gd name="connsiteY3" fmla="*/ 32103 h 122569"/>
                  <a:gd name="connsiteX4" fmla="*/ 69507 w 101565"/>
                  <a:gd name="connsiteY4" fmla="*/ 121778 h 122569"/>
                  <a:gd name="connsiteX5" fmla="*/ 61754 w 101565"/>
                  <a:gd name="connsiteY5" fmla="*/ 119797 h 122569"/>
                  <a:gd name="connsiteX6" fmla="*/ 63741 w 101565"/>
                  <a:gd name="connsiteY6" fmla="*/ 112043 h 122569"/>
                  <a:gd name="connsiteX7" fmla="*/ 82702 w 101565"/>
                  <a:gd name="connsiteY7" fmla="*/ 37875 h 122569"/>
                  <a:gd name="connsiteX8" fmla="*/ 49549 w 101565"/>
                  <a:gd name="connsiteY8" fmla="*/ 13034 h 122569"/>
                  <a:gd name="connsiteX9" fmla="*/ 8541 w 101565"/>
                  <a:gd name="connsiteY9" fmla="*/ 18914 h 122569"/>
                  <a:gd name="connsiteX10" fmla="*/ 788 w 101565"/>
                  <a:gd name="connsiteY10" fmla="*/ 16933 h 122569"/>
                  <a:gd name="connsiteX11" fmla="*/ 0 w 101565"/>
                  <a:gd name="connsiteY11" fmla="*/ 14044 h 12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1565" h="122569">
                    <a:moveTo>
                      <a:pt x="0" y="14044"/>
                    </a:moveTo>
                    <a:cubicBezTo>
                      <a:pt x="0" y="12113"/>
                      <a:pt x="991" y="10227"/>
                      <a:pt x="2775" y="9173"/>
                    </a:cubicBezTo>
                    <a:cubicBezTo>
                      <a:pt x="17812" y="258"/>
                      <a:pt x="35420" y="-2263"/>
                      <a:pt x="52356" y="2068"/>
                    </a:cubicBezTo>
                    <a:cubicBezTo>
                      <a:pt x="69291" y="6398"/>
                      <a:pt x="83528" y="17066"/>
                      <a:pt x="92437" y="32103"/>
                    </a:cubicBezTo>
                    <a:cubicBezTo>
                      <a:pt x="110833" y="63161"/>
                      <a:pt x="100540" y="103376"/>
                      <a:pt x="69507" y="121778"/>
                    </a:cubicBezTo>
                    <a:cubicBezTo>
                      <a:pt x="66821" y="123372"/>
                      <a:pt x="63348" y="122483"/>
                      <a:pt x="61754" y="119797"/>
                    </a:cubicBezTo>
                    <a:cubicBezTo>
                      <a:pt x="60160" y="117111"/>
                      <a:pt x="61049" y="113637"/>
                      <a:pt x="63741" y="112043"/>
                    </a:cubicBezTo>
                    <a:cubicBezTo>
                      <a:pt x="89414" y="96829"/>
                      <a:pt x="97930" y="63555"/>
                      <a:pt x="82702" y="37875"/>
                    </a:cubicBezTo>
                    <a:cubicBezTo>
                      <a:pt x="75330" y="25436"/>
                      <a:pt x="63557" y="16615"/>
                      <a:pt x="49549" y="13034"/>
                    </a:cubicBezTo>
                    <a:cubicBezTo>
                      <a:pt x="35541" y="9453"/>
                      <a:pt x="20981" y="11542"/>
                      <a:pt x="8541" y="18914"/>
                    </a:cubicBezTo>
                    <a:cubicBezTo>
                      <a:pt x="5855" y="20508"/>
                      <a:pt x="2381" y="19619"/>
                      <a:pt x="788" y="16933"/>
                    </a:cubicBezTo>
                    <a:cubicBezTo>
                      <a:pt x="254" y="16019"/>
                      <a:pt x="0" y="15022"/>
                      <a:pt x="0" y="1404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83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2EE08D5B-9F80-9DE1-FA42-14219F02D602}"/>
                  </a:ext>
                </a:extLst>
              </p:cNvPr>
              <p:cNvGrpSpPr/>
              <p:nvPr/>
            </p:nvGrpSpPr>
            <p:grpSpPr>
              <a:xfrm>
                <a:off x="2146628" y="1210309"/>
                <a:ext cx="171679" cy="266726"/>
                <a:chOff x="2146628" y="1210309"/>
                <a:chExt cx="171679" cy="266726"/>
              </a:xfrm>
              <a:grpFill/>
            </p:grpSpPr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xmlns="" id="{6C089A46-4642-3DA2-3C8B-78AC3AF67F4F}"/>
                    </a:ext>
                  </a:extLst>
                </p:cNvPr>
                <p:cNvSpPr/>
                <p:nvPr/>
              </p:nvSpPr>
              <p:spPr>
                <a:xfrm rot="-3024519">
                  <a:off x="2170935" y="1234616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xmlns="" id="{3FC01E77-0515-90FE-9B31-F9C327CC373C}"/>
                    </a:ext>
                  </a:extLst>
                </p:cNvPr>
                <p:cNvSpPr/>
                <p:nvPr/>
              </p:nvSpPr>
              <p:spPr>
                <a:xfrm rot="-2907241">
                  <a:off x="2247422" y="1406150"/>
                  <a:ext cx="58786" cy="58786"/>
                </a:xfrm>
                <a:custGeom>
                  <a:avLst/>
                  <a:gdLst>
                    <a:gd name="connsiteX0" fmla="*/ 58786 w 58786"/>
                    <a:gd name="connsiteY0" fmla="*/ 29393 h 58786"/>
                    <a:gd name="connsiteX1" fmla="*/ 29393 w 58786"/>
                    <a:gd name="connsiteY1" fmla="*/ 58786 h 58786"/>
                    <a:gd name="connsiteX2" fmla="*/ 0 w 58786"/>
                    <a:gd name="connsiteY2" fmla="*/ 29393 h 58786"/>
                    <a:gd name="connsiteX3" fmla="*/ 29393 w 58786"/>
                    <a:gd name="connsiteY3" fmla="*/ 0 h 58786"/>
                    <a:gd name="connsiteX4" fmla="*/ 58786 w 58786"/>
                    <a:gd name="connsiteY4" fmla="*/ 29393 h 5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786" h="58786">
                      <a:moveTo>
                        <a:pt x="58786" y="29393"/>
                      </a:moveTo>
                      <a:cubicBezTo>
                        <a:pt x="58786" y="45627"/>
                        <a:pt x="45627" y="58786"/>
                        <a:pt x="29393" y="58786"/>
                      </a:cubicBezTo>
                      <a:cubicBezTo>
                        <a:pt x="13160" y="58786"/>
                        <a:pt x="0" y="45627"/>
                        <a:pt x="0" y="29393"/>
                      </a:cubicBezTo>
                      <a:cubicBezTo>
                        <a:pt x="0" y="13160"/>
                        <a:pt x="13160" y="0"/>
                        <a:pt x="29393" y="0"/>
                      </a:cubicBezTo>
                      <a:cubicBezTo>
                        <a:pt x="45627" y="0"/>
                        <a:pt x="58786" y="13160"/>
                        <a:pt x="58786" y="293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4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9C93BE26-683A-0763-13B2-04F917E6B1EB}"/>
                  </a:ext>
                </a:extLst>
              </p:cNvPr>
              <p:cNvGrpSpPr/>
              <p:nvPr/>
            </p:nvGrpSpPr>
            <p:grpSpPr>
              <a:xfrm>
                <a:off x="2651888" y="682771"/>
                <a:ext cx="502665" cy="279365"/>
                <a:chOff x="2651888" y="682771"/>
                <a:chExt cx="502665" cy="279365"/>
              </a:xfrm>
              <a:grpFill/>
            </p:grpSpPr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xmlns="" id="{A234EE72-F2FB-7160-05AC-742ED294FF9B}"/>
                    </a:ext>
                  </a:extLst>
                </p:cNvPr>
                <p:cNvSpPr/>
                <p:nvPr/>
              </p:nvSpPr>
              <p:spPr>
                <a:xfrm rot="-3024519">
                  <a:off x="3011071" y="707078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xmlns="" id="{2E54C6DB-762A-A2F4-10F2-9D0DBCF2C609}"/>
                    </a:ext>
                  </a:extLst>
                </p:cNvPr>
                <p:cNvSpPr/>
                <p:nvPr/>
              </p:nvSpPr>
              <p:spPr>
                <a:xfrm rot="-3040894">
                  <a:off x="2789543" y="769601"/>
                  <a:ext cx="83943" cy="83943"/>
                </a:xfrm>
                <a:custGeom>
                  <a:avLst/>
                  <a:gdLst>
                    <a:gd name="connsiteX0" fmla="*/ 83943 w 83943"/>
                    <a:gd name="connsiteY0" fmla="*/ 41972 h 83943"/>
                    <a:gd name="connsiteX1" fmla="*/ 41972 w 83943"/>
                    <a:gd name="connsiteY1" fmla="*/ 83943 h 83943"/>
                    <a:gd name="connsiteX2" fmla="*/ 0 w 83943"/>
                    <a:gd name="connsiteY2" fmla="*/ 41972 h 83943"/>
                    <a:gd name="connsiteX3" fmla="*/ 41972 w 83943"/>
                    <a:gd name="connsiteY3" fmla="*/ 0 h 83943"/>
                    <a:gd name="connsiteX4" fmla="*/ 83943 w 83943"/>
                    <a:gd name="connsiteY4" fmla="*/ 41972 h 8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43" h="83943">
                      <a:moveTo>
                        <a:pt x="83943" y="41972"/>
                      </a:moveTo>
                      <a:cubicBezTo>
                        <a:pt x="83943" y="65152"/>
                        <a:pt x="65152" y="83943"/>
                        <a:pt x="41972" y="83943"/>
                      </a:cubicBezTo>
                      <a:cubicBezTo>
                        <a:pt x="18791" y="83943"/>
                        <a:pt x="0" y="65152"/>
                        <a:pt x="0" y="41972"/>
                      </a:cubicBezTo>
                      <a:cubicBezTo>
                        <a:pt x="0" y="18791"/>
                        <a:pt x="18791" y="0"/>
                        <a:pt x="41972" y="0"/>
                      </a:cubicBezTo>
                      <a:cubicBezTo>
                        <a:pt x="65152" y="0"/>
                        <a:pt x="83943" y="18791"/>
                        <a:pt x="83943" y="41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xmlns="" id="{18D42EBA-3B47-20BF-7D74-C953C00A867D}"/>
                    </a:ext>
                  </a:extLst>
                </p:cNvPr>
                <p:cNvSpPr/>
                <p:nvPr/>
              </p:nvSpPr>
              <p:spPr>
                <a:xfrm rot="-3040894">
                  <a:off x="2928668" y="843699"/>
                  <a:ext cx="95943" cy="95943"/>
                </a:xfrm>
                <a:custGeom>
                  <a:avLst/>
                  <a:gdLst>
                    <a:gd name="connsiteX0" fmla="*/ 95944 w 95943"/>
                    <a:gd name="connsiteY0" fmla="*/ 47972 h 95943"/>
                    <a:gd name="connsiteX1" fmla="*/ 47972 w 95943"/>
                    <a:gd name="connsiteY1" fmla="*/ 95944 h 95943"/>
                    <a:gd name="connsiteX2" fmla="*/ 0 w 95943"/>
                    <a:gd name="connsiteY2" fmla="*/ 47972 h 95943"/>
                    <a:gd name="connsiteX3" fmla="*/ 47972 w 95943"/>
                    <a:gd name="connsiteY3" fmla="*/ 0 h 95943"/>
                    <a:gd name="connsiteX4" fmla="*/ 95944 w 95943"/>
                    <a:gd name="connsiteY4" fmla="*/ 47972 h 9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943" h="95943">
                      <a:moveTo>
                        <a:pt x="95944" y="47972"/>
                      </a:moveTo>
                      <a:cubicBezTo>
                        <a:pt x="95944" y="74466"/>
                        <a:pt x="74466" y="95944"/>
                        <a:pt x="47972" y="95944"/>
                      </a:cubicBezTo>
                      <a:cubicBezTo>
                        <a:pt x="21478" y="95944"/>
                        <a:pt x="0" y="74466"/>
                        <a:pt x="0" y="47972"/>
                      </a:cubicBezTo>
                      <a:cubicBezTo>
                        <a:pt x="0" y="21478"/>
                        <a:pt x="21478" y="0"/>
                        <a:pt x="47972" y="0"/>
                      </a:cubicBezTo>
                      <a:cubicBezTo>
                        <a:pt x="74466" y="0"/>
                        <a:pt x="95944" y="21478"/>
                        <a:pt x="95944" y="47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xmlns="" id="{138803E6-A6F5-905A-4A0C-3C320AABC50D}"/>
                    </a:ext>
                  </a:extLst>
                </p:cNvPr>
                <p:cNvSpPr/>
                <p:nvPr/>
              </p:nvSpPr>
              <p:spPr>
                <a:xfrm rot="-2893594">
                  <a:off x="2663349" y="895036"/>
                  <a:ext cx="55639" cy="55639"/>
                </a:xfrm>
                <a:custGeom>
                  <a:avLst/>
                  <a:gdLst>
                    <a:gd name="connsiteX0" fmla="*/ 55640 w 55639"/>
                    <a:gd name="connsiteY0" fmla="*/ 27820 h 55639"/>
                    <a:gd name="connsiteX1" fmla="*/ 27820 w 55639"/>
                    <a:gd name="connsiteY1" fmla="*/ 55640 h 55639"/>
                    <a:gd name="connsiteX2" fmla="*/ 0 w 55639"/>
                    <a:gd name="connsiteY2" fmla="*/ 27820 h 55639"/>
                    <a:gd name="connsiteX3" fmla="*/ 27820 w 55639"/>
                    <a:gd name="connsiteY3" fmla="*/ 0 h 55639"/>
                    <a:gd name="connsiteX4" fmla="*/ 55640 w 55639"/>
                    <a:gd name="connsiteY4" fmla="*/ 27820 h 5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639" h="55639">
                      <a:moveTo>
                        <a:pt x="55640" y="27820"/>
                      </a:moveTo>
                      <a:cubicBezTo>
                        <a:pt x="55640" y="43184"/>
                        <a:pt x="43185" y="55640"/>
                        <a:pt x="27820" y="55640"/>
                      </a:cubicBezTo>
                      <a:cubicBezTo>
                        <a:pt x="12455" y="55640"/>
                        <a:pt x="0" y="43184"/>
                        <a:pt x="0" y="27820"/>
                      </a:cubicBezTo>
                      <a:cubicBezTo>
                        <a:pt x="0" y="12455"/>
                        <a:pt x="12455" y="0"/>
                        <a:pt x="27820" y="0"/>
                      </a:cubicBezTo>
                      <a:cubicBezTo>
                        <a:pt x="43184" y="0"/>
                        <a:pt x="55640" y="12455"/>
                        <a:pt x="55640" y="27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4" name="Graphic 145" descr="A pond with koi fish and water lilies">
              <a:extLst>
                <a:ext uri="{FF2B5EF4-FFF2-40B4-BE49-F238E27FC236}">
                  <a16:creationId xmlns:a16="http://schemas.microsoft.com/office/drawing/2014/main" xmlns="" id="{19961211-D621-4CB7-9F6E-7019788CF9F2}"/>
                </a:ext>
              </a:extLst>
            </p:cNvPr>
            <p:cNvGrpSpPr/>
            <p:nvPr/>
          </p:nvGrpSpPr>
          <p:grpSpPr>
            <a:xfrm>
              <a:off x="3033898" y="1861597"/>
              <a:ext cx="3971049" cy="2480079"/>
              <a:chOff x="3033898" y="1861597"/>
              <a:chExt cx="3971049" cy="2480079"/>
            </a:xfrm>
            <a:grpFill/>
          </p:grpSpPr>
          <p:grpSp>
            <p:nvGrpSpPr>
              <p:cNvPr id="14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A780E757-CB0C-0629-F505-14067C07A4FE}"/>
                  </a:ext>
                </a:extLst>
              </p:cNvPr>
              <p:cNvGrpSpPr/>
              <p:nvPr/>
            </p:nvGrpSpPr>
            <p:grpSpPr>
              <a:xfrm>
                <a:off x="4955550" y="3453574"/>
                <a:ext cx="947415" cy="330026"/>
                <a:chOff x="4955550" y="3453574"/>
                <a:chExt cx="947415" cy="330026"/>
              </a:xfrm>
              <a:grpFill/>
            </p:grpSpPr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xmlns="" id="{898206E7-6954-E3F3-725A-C5E9A22FCC98}"/>
                    </a:ext>
                  </a:extLst>
                </p:cNvPr>
                <p:cNvSpPr/>
                <p:nvPr/>
              </p:nvSpPr>
              <p:spPr>
                <a:xfrm>
                  <a:off x="4955550" y="3453574"/>
                  <a:ext cx="947415" cy="330026"/>
                </a:xfrm>
                <a:custGeom>
                  <a:avLst/>
                  <a:gdLst>
                    <a:gd name="connsiteX0" fmla="*/ 307 w 947415"/>
                    <a:gd name="connsiteY0" fmla="*/ 0 h 330026"/>
                    <a:gd name="connsiteX1" fmla="*/ 4168 w 947415"/>
                    <a:gd name="connsiteY1" fmla="*/ 65208 h 330026"/>
                    <a:gd name="connsiteX2" fmla="*/ 5812 w 947415"/>
                    <a:gd name="connsiteY2" fmla="*/ 74111 h 330026"/>
                    <a:gd name="connsiteX3" fmla="*/ 51323 w 947415"/>
                    <a:gd name="connsiteY3" fmla="*/ 186398 h 330026"/>
                    <a:gd name="connsiteX4" fmla="*/ 56778 w 947415"/>
                    <a:gd name="connsiteY4" fmla="*/ 194520 h 330026"/>
                    <a:gd name="connsiteX5" fmla="*/ 87080 w 947415"/>
                    <a:gd name="connsiteY5" fmla="*/ 231591 h 330026"/>
                    <a:gd name="connsiteX6" fmla="*/ 95024 w 947415"/>
                    <a:gd name="connsiteY6" fmla="*/ 239713 h 330026"/>
                    <a:gd name="connsiteX7" fmla="*/ 302129 w 947415"/>
                    <a:gd name="connsiteY7" fmla="*/ 329584 h 330026"/>
                    <a:gd name="connsiteX8" fmla="*/ 760992 w 947415"/>
                    <a:gd name="connsiteY8" fmla="*/ 177933 h 330026"/>
                    <a:gd name="connsiteX9" fmla="*/ 777432 w 947415"/>
                    <a:gd name="connsiteY9" fmla="*/ 167545 h 330026"/>
                    <a:gd name="connsiteX10" fmla="*/ 861411 w 947415"/>
                    <a:gd name="connsiteY10" fmla="*/ 109899 h 330026"/>
                    <a:gd name="connsiteX11" fmla="*/ 872702 w 947415"/>
                    <a:gd name="connsiteY11" fmla="*/ 101536 h 330026"/>
                    <a:gd name="connsiteX12" fmla="*/ 913881 w 947415"/>
                    <a:gd name="connsiteY12" fmla="*/ 69653 h 330026"/>
                    <a:gd name="connsiteX13" fmla="*/ 927223 w 947415"/>
                    <a:gd name="connsiteY13" fmla="*/ 58795 h 330026"/>
                    <a:gd name="connsiteX14" fmla="*/ 947416 w 947415"/>
                    <a:gd name="connsiteY14" fmla="*/ 41650 h 330026"/>
                    <a:gd name="connsiteX15" fmla="*/ 307 w 947415"/>
                    <a:gd name="connsiteY15" fmla="*/ 0 h 33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47415" h="330026">
                      <a:moveTo>
                        <a:pt x="307" y="0"/>
                      </a:moveTo>
                      <a:cubicBezTo>
                        <a:pt x="-671" y="22257"/>
                        <a:pt x="707" y="44063"/>
                        <a:pt x="4168" y="65208"/>
                      </a:cubicBezTo>
                      <a:cubicBezTo>
                        <a:pt x="4657" y="68199"/>
                        <a:pt x="5241" y="71152"/>
                        <a:pt x="5812" y="74111"/>
                      </a:cubicBezTo>
                      <a:cubicBezTo>
                        <a:pt x="13674" y="114776"/>
                        <a:pt x="29364" y="152762"/>
                        <a:pt x="51323" y="186398"/>
                      </a:cubicBezTo>
                      <a:cubicBezTo>
                        <a:pt x="53107" y="189128"/>
                        <a:pt x="54911" y="191846"/>
                        <a:pt x="56778" y="194520"/>
                      </a:cubicBezTo>
                      <a:cubicBezTo>
                        <a:pt x="65934" y="207638"/>
                        <a:pt x="76075" y="220015"/>
                        <a:pt x="87080" y="231591"/>
                      </a:cubicBezTo>
                      <a:cubicBezTo>
                        <a:pt x="89689" y="234334"/>
                        <a:pt x="92318" y="237065"/>
                        <a:pt x="95024" y="239713"/>
                      </a:cubicBezTo>
                      <a:cubicBezTo>
                        <a:pt x="148700" y="292271"/>
                        <a:pt x="221173" y="326022"/>
                        <a:pt x="302129" y="329584"/>
                      </a:cubicBezTo>
                      <a:cubicBezTo>
                        <a:pt x="464809" y="336741"/>
                        <a:pt x="635885" y="255797"/>
                        <a:pt x="760992" y="177933"/>
                      </a:cubicBezTo>
                      <a:cubicBezTo>
                        <a:pt x="766574" y="174460"/>
                        <a:pt x="772041" y="170999"/>
                        <a:pt x="777432" y="167545"/>
                      </a:cubicBezTo>
                      <a:cubicBezTo>
                        <a:pt x="809068" y="147295"/>
                        <a:pt x="837389" y="127540"/>
                        <a:pt x="861411" y="109899"/>
                      </a:cubicBezTo>
                      <a:cubicBezTo>
                        <a:pt x="865291" y="107049"/>
                        <a:pt x="869050" y="104267"/>
                        <a:pt x="872702" y="101536"/>
                      </a:cubicBezTo>
                      <a:cubicBezTo>
                        <a:pt x="888780" y="89510"/>
                        <a:pt x="902642" y="78677"/>
                        <a:pt x="913881" y="69653"/>
                      </a:cubicBezTo>
                      <a:cubicBezTo>
                        <a:pt x="918860" y="65659"/>
                        <a:pt x="923298" y="62033"/>
                        <a:pt x="927223" y="58795"/>
                      </a:cubicBezTo>
                      <a:cubicBezTo>
                        <a:pt x="940285" y="48006"/>
                        <a:pt x="947416" y="41650"/>
                        <a:pt x="947416" y="41650"/>
                      </a:cubicBezTo>
                      <a:lnTo>
                        <a:pt x="307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xmlns="" id="{750586D7-07DF-9299-DF0D-0D922119F8FC}"/>
                    </a:ext>
                  </a:extLst>
                </p:cNvPr>
                <p:cNvSpPr/>
                <p:nvPr/>
              </p:nvSpPr>
              <p:spPr>
                <a:xfrm>
                  <a:off x="5042630" y="3621125"/>
                  <a:ext cx="690352" cy="72167"/>
                </a:xfrm>
                <a:custGeom>
                  <a:avLst/>
                  <a:gdLst>
                    <a:gd name="connsiteX0" fmla="*/ 7944 w 690352"/>
                    <a:gd name="connsiteY0" fmla="*/ 72168 h 72167"/>
                    <a:gd name="connsiteX1" fmla="*/ 673913 w 690352"/>
                    <a:gd name="connsiteY1" fmla="*/ 10389 h 72167"/>
                    <a:gd name="connsiteX2" fmla="*/ 690353 w 690352"/>
                    <a:gd name="connsiteY2" fmla="*/ 0 h 72167"/>
                    <a:gd name="connsiteX3" fmla="*/ 0 w 690352"/>
                    <a:gd name="connsiteY3" fmla="*/ 64040 h 72167"/>
                    <a:gd name="connsiteX4" fmla="*/ 7944 w 690352"/>
                    <a:gd name="connsiteY4" fmla="*/ 72168 h 72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352" h="72167">
                      <a:moveTo>
                        <a:pt x="7944" y="72168"/>
                      </a:moveTo>
                      <a:lnTo>
                        <a:pt x="673913" y="10389"/>
                      </a:lnTo>
                      <a:cubicBezTo>
                        <a:pt x="679495" y="6915"/>
                        <a:pt x="684962" y="3454"/>
                        <a:pt x="690353" y="0"/>
                      </a:cubicBezTo>
                      <a:lnTo>
                        <a:pt x="0" y="64040"/>
                      </a:lnTo>
                      <a:cubicBezTo>
                        <a:pt x="2610" y="66789"/>
                        <a:pt x="5239" y="69520"/>
                        <a:pt x="7944" y="7216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xmlns="" id="{79410D53-5B20-7ADD-3B8A-9BFBADB1E407}"/>
                    </a:ext>
                  </a:extLst>
                </p:cNvPr>
                <p:cNvSpPr/>
                <p:nvPr/>
              </p:nvSpPr>
              <p:spPr>
                <a:xfrm>
                  <a:off x="4959711" y="3512369"/>
                  <a:ext cx="923067" cy="135731"/>
                </a:xfrm>
                <a:custGeom>
                  <a:avLst/>
                  <a:gdLst>
                    <a:gd name="connsiteX0" fmla="*/ 923068 w 923067"/>
                    <a:gd name="connsiteY0" fmla="*/ 0 h 135731"/>
                    <a:gd name="connsiteX1" fmla="*/ 682949 w 923067"/>
                    <a:gd name="connsiteY1" fmla="*/ 34982 h 135731"/>
                    <a:gd name="connsiteX2" fmla="*/ 0 w 923067"/>
                    <a:gd name="connsiteY2" fmla="*/ 6413 h 135731"/>
                    <a:gd name="connsiteX3" fmla="*/ 1644 w 923067"/>
                    <a:gd name="connsiteY3" fmla="*/ 15316 h 135731"/>
                    <a:gd name="connsiteX4" fmla="*/ 635152 w 923067"/>
                    <a:gd name="connsiteY4" fmla="*/ 41821 h 135731"/>
                    <a:gd name="connsiteX5" fmla="*/ 635159 w 923067"/>
                    <a:gd name="connsiteY5" fmla="*/ 41948 h 135731"/>
                    <a:gd name="connsiteX6" fmla="*/ 47161 w 923067"/>
                    <a:gd name="connsiteY6" fmla="*/ 127609 h 135731"/>
                    <a:gd name="connsiteX7" fmla="*/ 52616 w 923067"/>
                    <a:gd name="connsiteY7" fmla="*/ 135731 h 135731"/>
                    <a:gd name="connsiteX8" fmla="*/ 683381 w 923067"/>
                    <a:gd name="connsiteY8" fmla="*/ 43840 h 135731"/>
                    <a:gd name="connsiteX9" fmla="*/ 857250 w 923067"/>
                    <a:gd name="connsiteY9" fmla="*/ 51117 h 135731"/>
                    <a:gd name="connsiteX10" fmla="*/ 868540 w 923067"/>
                    <a:gd name="connsiteY10" fmla="*/ 42754 h 135731"/>
                    <a:gd name="connsiteX11" fmla="*/ 731177 w 923067"/>
                    <a:gd name="connsiteY11" fmla="*/ 37007 h 135731"/>
                    <a:gd name="connsiteX12" fmla="*/ 731171 w 923067"/>
                    <a:gd name="connsiteY12" fmla="*/ 36881 h 135731"/>
                    <a:gd name="connsiteX13" fmla="*/ 909726 w 923067"/>
                    <a:gd name="connsiteY13" fmla="*/ 10871 h 135731"/>
                    <a:gd name="connsiteX14" fmla="*/ 923068 w 923067"/>
                    <a:gd name="connsiteY14" fmla="*/ 0 h 13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23067" h="135731">
                      <a:moveTo>
                        <a:pt x="923068" y="0"/>
                      </a:moveTo>
                      <a:lnTo>
                        <a:pt x="682949" y="34982"/>
                      </a:lnTo>
                      <a:lnTo>
                        <a:pt x="0" y="6413"/>
                      </a:lnTo>
                      <a:cubicBezTo>
                        <a:pt x="489" y="9404"/>
                        <a:pt x="1073" y="12357"/>
                        <a:pt x="1644" y="15316"/>
                      </a:cubicBezTo>
                      <a:lnTo>
                        <a:pt x="635152" y="41821"/>
                      </a:lnTo>
                      <a:cubicBezTo>
                        <a:pt x="635527" y="41833"/>
                        <a:pt x="635527" y="41891"/>
                        <a:pt x="635159" y="41948"/>
                      </a:cubicBezTo>
                      <a:lnTo>
                        <a:pt x="47161" y="127609"/>
                      </a:lnTo>
                      <a:cubicBezTo>
                        <a:pt x="48946" y="130340"/>
                        <a:pt x="50749" y="133058"/>
                        <a:pt x="52616" y="135731"/>
                      </a:cubicBezTo>
                      <a:lnTo>
                        <a:pt x="683381" y="43840"/>
                      </a:lnTo>
                      <a:lnTo>
                        <a:pt x="857250" y="51117"/>
                      </a:lnTo>
                      <a:cubicBezTo>
                        <a:pt x="861130" y="48266"/>
                        <a:pt x="864889" y="45485"/>
                        <a:pt x="868540" y="42754"/>
                      </a:cubicBezTo>
                      <a:lnTo>
                        <a:pt x="731177" y="37007"/>
                      </a:lnTo>
                      <a:cubicBezTo>
                        <a:pt x="730802" y="36995"/>
                        <a:pt x="730802" y="36938"/>
                        <a:pt x="731171" y="36881"/>
                      </a:cubicBezTo>
                      <a:lnTo>
                        <a:pt x="909726" y="10871"/>
                      </a:lnTo>
                      <a:cubicBezTo>
                        <a:pt x="914705" y="6864"/>
                        <a:pt x="919137" y="3245"/>
                        <a:pt x="923068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8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2DA70265-9A3B-F2C0-4AAC-6F76B8DB6B7C}"/>
                  </a:ext>
                </a:extLst>
              </p:cNvPr>
              <p:cNvGrpSpPr/>
              <p:nvPr/>
            </p:nvGrpSpPr>
            <p:grpSpPr>
              <a:xfrm>
                <a:off x="3033898" y="2139722"/>
                <a:ext cx="861378" cy="725333"/>
                <a:chOff x="3033898" y="2139722"/>
                <a:chExt cx="861378" cy="725333"/>
              </a:xfrm>
              <a:grpFill/>
            </p:grpSpPr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xmlns="" id="{6CF4E42B-7550-2730-B923-81CFEFF98C9D}"/>
                    </a:ext>
                  </a:extLst>
                </p:cNvPr>
                <p:cNvSpPr/>
                <p:nvPr/>
              </p:nvSpPr>
              <p:spPr>
                <a:xfrm>
                  <a:off x="3033898" y="2139722"/>
                  <a:ext cx="861378" cy="725333"/>
                </a:xfrm>
                <a:custGeom>
                  <a:avLst/>
                  <a:gdLst>
                    <a:gd name="connsiteX0" fmla="*/ 68 w 861378"/>
                    <a:gd name="connsiteY0" fmla="*/ 183202 h 725333"/>
                    <a:gd name="connsiteX1" fmla="*/ 5 w 861378"/>
                    <a:gd name="connsiteY1" fmla="*/ 183253 h 725333"/>
                    <a:gd name="connsiteX2" fmla="*/ 334796 w 861378"/>
                    <a:gd name="connsiteY2" fmla="*/ 404068 h 725333"/>
                    <a:gd name="connsiteX3" fmla="*/ 543323 w 861378"/>
                    <a:gd name="connsiteY3" fmla="*/ 314120 h 725333"/>
                    <a:gd name="connsiteX4" fmla="*/ 543418 w 861378"/>
                    <a:gd name="connsiteY4" fmla="*/ 314190 h 725333"/>
                    <a:gd name="connsiteX5" fmla="*/ 518489 w 861378"/>
                    <a:gd name="connsiteY5" fmla="*/ 516958 h 725333"/>
                    <a:gd name="connsiteX6" fmla="*/ 861350 w 861378"/>
                    <a:gd name="connsiteY6" fmla="*/ 725334 h 725333"/>
                    <a:gd name="connsiteX7" fmla="*/ 861363 w 861378"/>
                    <a:gd name="connsiteY7" fmla="*/ 725257 h 725333"/>
                    <a:gd name="connsiteX8" fmla="*/ 701972 w 861378"/>
                    <a:gd name="connsiteY8" fmla="*/ 500 h 725333"/>
                    <a:gd name="connsiteX9" fmla="*/ 701108 w 861378"/>
                    <a:gd name="connsiteY9" fmla="*/ 49 h 725333"/>
                    <a:gd name="connsiteX10" fmla="*/ 607439 w 861378"/>
                    <a:gd name="connsiteY10" fmla="*/ 38968 h 725333"/>
                    <a:gd name="connsiteX11" fmla="*/ 68 w 861378"/>
                    <a:gd name="connsiteY11" fmla="*/ 183202 h 72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61378" h="725333">
                      <a:moveTo>
                        <a:pt x="68" y="183202"/>
                      </a:moveTo>
                      <a:cubicBezTo>
                        <a:pt x="30" y="183215"/>
                        <a:pt x="-14" y="183215"/>
                        <a:pt x="5" y="183253"/>
                      </a:cubicBezTo>
                      <a:cubicBezTo>
                        <a:pt x="1732" y="186371"/>
                        <a:pt x="135926" y="427074"/>
                        <a:pt x="334796" y="404068"/>
                      </a:cubicBezTo>
                      <a:cubicBezTo>
                        <a:pt x="422787" y="393883"/>
                        <a:pt x="490872" y="359046"/>
                        <a:pt x="543323" y="314120"/>
                      </a:cubicBezTo>
                      <a:cubicBezTo>
                        <a:pt x="543418" y="314038"/>
                        <a:pt x="543463" y="314070"/>
                        <a:pt x="543418" y="314190"/>
                      </a:cubicBezTo>
                      <a:cubicBezTo>
                        <a:pt x="518780" y="384123"/>
                        <a:pt x="505420" y="455878"/>
                        <a:pt x="518489" y="516958"/>
                      </a:cubicBezTo>
                      <a:cubicBezTo>
                        <a:pt x="560373" y="712723"/>
                        <a:pt x="857839" y="725187"/>
                        <a:pt x="861350" y="725334"/>
                      </a:cubicBezTo>
                      <a:cubicBezTo>
                        <a:pt x="861395" y="725334"/>
                        <a:pt x="861376" y="725295"/>
                        <a:pt x="861363" y="725257"/>
                      </a:cubicBezTo>
                      <a:lnTo>
                        <a:pt x="701972" y="500"/>
                      </a:lnTo>
                      <a:cubicBezTo>
                        <a:pt x="701889" y="113"/>
                        <a:pt x="701470" y="-103"/>
                        <a:pt x="701108" y="49"/>
                      </a:cubicBezTo>
                      <a:lnTo>
                        <a:pt x="607439" y="38968"/>
                      </a:lnTo>
                      <a:lnTo>
                        <a:pt x="68" y="18320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70" name="Graphic 145" descr="A pond with koi fish and water lilies">
                  <a:extLst>
                    <a:ext uri="{FF2B5EF4-FFF2-40B4-BE49-F238E27FC236}">
                      <a16:creationId xmlns:a16="http://schemas.microsoft.com/office/drawing/2014/main" xmlns="" id="{2BAEB555-0D56-BC7D-806B-33B75109DA86}"/>
                    </a:ext>
                  </a:extLst>
                </p:cNvPr>
                <p:cNvGrpSpPr/>
                <p:nvPr/>
              </p:nvGrpSpPr>
              <p:grpSpPr>
                <a:xfrm>
                  <a:off x="3068110" y="2152986"/>
                  <a:ext cx="670471" cy="392176"/>
                  <a:chOff x="3068110" y="2152986"/>
                  <a:chExt cx="670471" cy="392176"/>
                </a:xfrm>
                <a:grpFill/>
              </p:grpSpPr>
              <p:sp>
                <p:nvSpPr>
                  <p:cNvPr id="171" name="Freeform: Shape 170">
                    <a:extLst>
                      <a:ext uri="{FF2B5EF4-FFF2-40B4-BE49-F238E27FC236}">
                        <a16:creationId xmlns:a16="http://schemas.microsoft.com/office/drawing/2014/main" xmlns="" id="{AD89A862-04A5-6037-50B3-F64821ED90D5}"/>
                      </a:ext>
                    </a:extLst>
                  </p:cNvPr>
                  <p:cNvSpPr/>
                  <p:nvPr/>
                </p:nvSpPr>
                <p:spPr>
                  <a:xfrm>
                    <a:off x="3239001" y="2221864"/>
                    <a:ext cx="220509" cy="304006"/>
                  </a:xfrm>
                  <a:custGeom>
                    <a:avLst/>
                    <a:gdLst>
                      <a:gd name="connsiteX0" fmla="*/ 207594 w 220509"/>
                      <a:gd name="connsiteY0" fmla="*/ 3067 h 304006"/>
                      <a:gd name="connsiteX1" fmla="*/ 0 w 220509"/>
                      <a:gd name="connsiteY1" fmla="*/ 300342 h 304006"/>
                      <a:gd name="connsiteX2" fmla="*/ 8211 w 220509"/>
                      <a:gd name="connsiteY2" fmla="*/ 304006 h 304006"/>
                      <a:gd name="connsiteX3" fmla="*/ 220510 w 220509"/>
                      <a:gd name="connsiteY3" fmla="*/ 0 h 304006"/>
                      <a:gd name="connsiteX4" fmla="*/ 207594 w 220509"/>
                      <a:gd name="connsiteY4" fmla="*/ 3067 h 304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0509" h="304006">
                        <a:moveTo>
                          <a:pt x="207594" y="3067"/>
                        </a:moveTo>
                        <a:lnTo>
                          <a:pt x="0" y="300342"/>
                        </a:lnTo>
                        <a:cubicBezTo>
                          <a:pt x="2730" y="301574"/>
                          <a:pt x="5429" y="302863"/>
                          <a:pt x="8211" y="304006"/>
                        </a:cubicBezTo>
                        <a:lnTo>
                          <a:pt x="220510" y="0"/>
                        </a:lnTo>
                        <a:lnTo>
                          <a:pt x="207594" y="3067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" name="Freeform: Shape 171">
                    <a:extLst>
                      <a:ext uri="{FF2B5EF4-FFF2-40B4-BE49-F238E27FC236}">
                        <a16:creationId xmlns:a16="http://schemas.microsoft.com/office/drawing/2014/main" xmlns="" id="{C8FDA39A-8E54-271C-A9C3-032E99CD8234}"/>
                      </a:ext>
                    </a:extLst>
                  </p:cNvPr>
                  <p:cNvSpPr/>
                  <p:nvPr/>
                </p:nvSpPr>
                <p:spPr>
                  <a:xfrm>
                    <a:off x="3068110" y="2251669"/>
                    <a:ext cx="267875" cy="130132"/>
                  </a:xfrm>
                  <a:custGeom>
                    <a:avLst/>
                    <a:gdLst>
                      <a:gd name="connsiteX0" fmla="*/ 230238 w 267875"/>
                      <a:gd name="connsiteY0" fmla="*/ 8911 h 130132"/>
                      <a:gd name="connsiteX1" fmla="*/ 0 w 267875"/>
                      <a:gd name="connsiteY1" fmla="*/ 123002 h 130132"/>
                      <a:gd name="connsiteX2" fmla="*/ 5366 w 267875"/>
                      <a:gd name="connsiteY2" fmla="*/ 130133 h 130132"/>
                      <a:gd name="connsiteX3" fmla="*/ 267678 w 267875"/>
                      <a:gd name="connsiteY3" fmla="*/ 155 h 130132"/>
                      <a:gd name="connsiteX4" fmla="*/ 267634 w 267875"/>
                      <a:gd name="connsiteY4" fmla="*/ 34 h 130132"/>
                      <a:gd name="connsiteX5" fmla="*/ 230238 w 267875"/>
                      <a:gd name="connsiteY5" fmla="*/ 8911 h 13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7875" h="130132">
                        <a:moveTo>
                          <a:pt x="230238" y="8911"/>
                        </a:moveTo>
                        <a:lnTo>
                          <a:pt x="0" y="123002"/>
                        </a:lnTo>
                        <a:cubicBezTo>
                          <a:pt x="1734" y="125338"/>
                          <a:pt x="3512" y="127707"/>
                          <a:pt x="5366" y="130133"/>
                        </a:cubicBezTo>
                        <a:lnTo>
                          <a:pt x="267678" y="155"/>
                        </a:lnTo>
                        <a:cubicBezTo>
                          <a:pt x="267957" y="15"/>
                          <a:pt x="267938" y="-42"/>
                          <a:pt x="267634" y="34"/>
                        </a:cubicBezTo>
                        <a:lnTo>
                          <a:pt x="230238" y="891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" name="Freeform: Shape 172">
                    <a:extLst>
                      <a:ext uri="{FF2B5EF4-FFF2-40B4-BE49-F238E27FC236}">
                        <a16:creationId xmlns:a16="http://schemas.microsoft.com/office/drawing/2014/main" xmlns="" id="{CB134E3B-F768-CB1D-6935-9065661E6D28}"/>
                      </a:ext>
                    </a:extLst>
                  </p:cNvPr>
                  <p:cNvSpPr/>
                  <p:nvPr/>
                </p:nvSpPr>
                <p:spPr>
                  <a:xfrm>
                    <a:off x="3558782" y="2152986"/>
                    <a:ext cx="179799" cy="315020"/>
                  </a:xfrm>
                  <a:custGeom>
                    <a:avLst/>
                    <a:gdLst>
                      <a:gd name="connsiteX0" fmla="*/ 166998 w 179799"/>
                      <a:gd name="connsiteY0" fmla="*/ 3219 h 315020"/>
                      <a:gd name="connsiteX1" fmla="*/ 37 w 179799"/>
                      <a:gd name="connsiteY1" fmla="*/ 314884 h 315020"/>
                      <a:gd name="connsiteX2" fmla="*/ 133 w 179799"/>
                      <a:gd name="connsiteY2" fmla="*/ 314966 h 315020"/>
                      <a:gd name="connsiteX3" fmla="*/ 17366 w 179799"/>
                      <a:gd name="connsiteY3" fmla="*/ 301161 h 315020"/>
                      <a:gd name="connsiteX4" fmla="*/ 179799 w 179799"/>
                      <a:gd name="connsiteY4" fmla="*/ 0 h 315020"/>
                      <a:gd name="connsiteX5" fmla="*/ 166998 w 179799"/>
                      <a:gd name="connsiteY5" fmla="*/ 3219 h 31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9799" h="315020">
                        <a:moveTo>
                          <a:pt x="166998" y="3219"/>
                        </a:moveTo>
                        <a:lnTo>
                          <a:pt x="37" y="314884"/>
                        </a:lnTo>
                        <a:cubicBezTo>
                          <a:pt x="-39" y="315030"/>
                          <a:pt x="6" y="315062"/>
                          <a:pt x="133" y="314966"/>
                        </a:cubicBezTo>
                        <a:cubicBezTo>
                          <a:pt x="6057" y="310490"/>
                          <a:pt x="11798" y="305879"/>
                          <a:pt x="17366" y="301161"/>
                        </a:cubicBezTo>
                        <a:lnTo>
                          <a:pt x="179799" y="0"/>
                        </a:lnTo>
                        <a:lnTo>
                          <a:pt x="166998" y="321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" name="Freeform: Shape 173">
                    <a:extLst>
                      <a:ext uri="{FF2B5EF4-FFF2-40B4-BE49-F238E27FC236}">
                        <a16:creationId xmlns:a16="http://schemas.microsoft.com/office/drawing/2014/main" xmlns="" id="{014B585F-3131-A0EC-9A52-13D96A0FFB8C}"/>
                      </a:ext>
                    </a:extLst>
                  </p:cNvPr>
                  <p:cNvSpPr/>
                  <p:nvPr/>
                </p:nvSpPr>
                <p:spPr>
                  <a:xfrm>
                    <a:off x="3266535" y="2199220"/>
                    <a:ext cx="288334" cy="336511"/>
                  </a:xfrm>
                  <a:custGeom>
                    <a:avLst/>
                    <a:gdLst>
                      <a:gd name="connsiteX0" fmla="*/ 274053 w 288334"/>
                      <a:gd name="connsiteY0" fmla="*/ 3391 h 336511"/>
                      <a:gd name="connsiteX1" fmla="*/ 0 w 288334"/>
                      <a:gd name="connsiteY1" fmla="*/ 333724 h 336511"/>
                      <a:gd name="connsiteX2" fmla="*/ 9151 w 288334"/>
                      <a:gd name="connsiteY2" fmla="*/ 336512 h 336511"/>
                      <a:gd name="connsiteX3" fmla="*/ 288335 w 288334"/>
                      <a:gd name="connsiteY3" fmla="*/ 0 h 336511"/>
                      <a:gd name="connsiteX4" fmla="*/ 274053 w 288334"/>
                      <a:gd name="connsiteY4" fmla="*/ 3391 h 336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8334" h="336511">
                        <a:moveTo>
                          <a:pt x="274053" y="3391"/>
                        </a:moveTo>
                        <a:lnTo>
                          <a:pt x="0" y="333724"/>
                        </a:lnTo>
                        <a:cubicBezTo>
                          <a:pt x="3023" y="334715"/>
                          <a:pt x="6083" y="335629"/>
                          <a:pt x="9151" y="336512"/>
                        </a:cubicBezTo>
                        <a:lnTo>
                          <a:pt x="288335" y="0"/>
                        </a:lnTo>
                        <a:lnTo>
                          <a:pt x="274053" y="339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" name="Freeform: Shape 174">
                    <a:extLst>
                      <a:ext uri="{FF2B5EF4-FFF2-40B4-BE49-F238E27FC236}">
                        <a16:creationId xmlns:a16="http://schemas.microsoft.com/office/drawing/2014/main" xmlns="" id="{7B6B057C-3AB4-0D0C-3F08-7D8C29EA96ED}"/>
                      </a:ext>
                    </a:extLst>
                  </p:cNvPr>
                  <p:cNvSpPr/>
                  <p:nvPr/>
                </p:nvSpPr>
                <p:spPr>
                  <a:xfrm>
                    <a:off x="3330028" y="2164530"/>
                    <a:ext cx="362527" cy="380631"/>
                  </a:xfrm>
                  <a:custGeom>
                    <a:avLst/>
                    <a:gdLst>
                      <a:gd name="connsiteX0" fmla="*/ 346672 w 362527"/>
                      <a:gd name="connsiteY0" fmla="*/ 4242 h 380631"/>
                      <a:gd name="connsiteX1" fmla="*/ 0 w 362527"/>
                      <a:gd name="connsiteY1" fmla="*/ 380441 h 380631"/>
                      <a:gd name="connsiteX2" fmla="*/ 11830 w 362527"/>
                      <a:gd name="connsiteY2" fmla="*/ 380632 h 380631"/>
                      <a:gd name="connsiteX3" fmla="*/ 362528 w 362527"/>
                      <a:gd name="connsiteY3" fmla="*/ 0 h 380631"/>
                      <a:gd name="connsiteX4" fmla="*/ 346672 w 362527"/>
                      <a:gd name="connsiteY4" fmla="*/ 4242 h 3806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527" h="380631">
                        <a:moveTo>
                          <a:pt x="346672" y="4242"/>
                        </a:moveTo>
                        <a:lnTo>
                          <a:pt x="0" y="380441"/>
                        </a:lnTo>
                        <a:cubicBezTo>
                          <a:pt x="3905" y="380644"/>
                          <a:pt x="7868" y="380632"/>
                          <a:pt x="11830" y="380632"/>
                        </a:cubicBezTo>
                        <a:lnTo>
                          <a:pt x="362528" y="0"/>
                        </a:lnTo>
                        <a:lnTo>
                          <a:pt x="346672" y="424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4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50C5AC06-DA4F-74DD-E46A-99497D52313C}"/>
                  </a:ext>
                </a:extLst>
              </p:cNvPr>
              <p:cNvGrpSpPr/>
              <p:nvPr/>
            </p:nvGrpSpPr>
            <p:grpSpPr>
              <a:xfrm>
                <a:off x="6643560" y="2244794"/>
                <a:ext cx="361387" cy="945591"/>
                <a:chOff x="6643560" y="2244794"/>
                <a:chExt cx="361387" cy="945591"/>
              </a:xfrm>
              <a:grpFill/>
            </p:grpSpPr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xmlns="" id="{CF2E43BF-363F-878C-BFEB-DAE7120FA4C2}"/>
                    </a:ext>
                  </a:extLst>
                </p:cNvPr>
                <p:cNvSpPr/>
                <p:nvPr/>
              </p:nvSpPr>
              <p:spPr>
                <a:xfrm>
                  <a:off x="6643560" y="2244794"/>
                  <a:ext cx="361387" cy="945591"/>
                </a:xfrm>
                <a:custGeom>
                  <a:avLst/>
                  <a:gdLst>
                    <a:gd name="connsiteX0" fmla="*/ 295211 w 361387"/>
                    <a:gd name="connsiteY0" fmla="*/ 121787 h 945591"/>
                    <a:gd name="connsiteX1" fmla="*/ 288099 w 361387"/>
                    <a:gd name="connsiteY1" fmla="*/ 112954 h 945591"/>
                    <a:gd name="connsiteX2" fmla="*/ 254762 w 361387"/>
                    <a:gd name="connsiteY2" fmla="*/ 78575 h 945591"/>
                    <a:gd name="connsiteX3" fmla="*/ 247333 w 361387"/>
                    <a:gd name="connsiteY3" fmla="*/ 72219 h 945591"/>
                    <a:gd name="connsiteX4" fmla="*/ 141033 w 361387"/>
                    <a:gd name="connsiteY4" fmla="*/ 14034 h 945591"/>
                    <a:gd name="connsiteX5" fmla="*/ 132397 w 361387"/>
                    <a:gd name="connsiteY5" fmla="*/ 11367 h 945591"/>
                    <a:gd name="connsiteX6" fmla="*/ 68072 w 361387"/>
                    <a:gd name="connsiteY6" fmla="*/ 0 h 945591"/>
                    <a:gd name="connsiteX7" fmla="*/ 0 w 361387"/>
                    <a:gd name="connsiteY7" fmla="*/ 945591 h 945591"/>
                    <a:gd name="connsiteX8" fmla="*/ 19368 w 361387"/>
                    <a:gd name="connsiteY8" fmla="*/ 927513 h 945591"/>
                    <a:gd name="connsiteX9" fmla="*/ 31686 w 361387"/>
                    <a:gd name="connsiteY9" fmla="*/ 915524 h 945591"/>
                    <a:gd name="connsiteX10" fmla="*/ 68135 w 361387"/>
                    <a:gd name="connsiteY10" fmla="*/ 878288 h 945591"/>
                    <a:gd name="connsiteX11" fmla="*/ 77724 w 361387"/>
                    <a:gd name="connsiteY11" fmla="*/ 868045 h 945591"/>
                    <a:gd name="connsiteX12" fmla="*/ 144717 w 361387"/>
                    <a:gd name="connsiteY12" fmla="*/ 791286 h 945591"/>
                    <a:gd name="connsiteX13" fmla="*/ 156908 w 361387"/>
                    <a:gd name="connsiteY13" fmla="*/ 776154 h 945591"/>
                    <a:gd name="connsiteX14" fmla="*/ 360553 w 361387"/>
                    <a:gd name="connsiteY14" fmla="*/ 337896 h 945591"/>
                    <a:gd name="connsiteX15" fmla="*/ 295211 w 361387"/>
                    <a:gd name="connsiteY15" fmla="*/ 121787 h 94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61387" h="945591">
                      <a:moveTo>
                        <a:pt x="295211" y="121787"/>
                      </a:moveTo>
                      <a:cubicBezTo>
                        <a:pt x="292926" y="118789"/>
                        <a:pt x="290513" y="115862"/>
                        <a:pt x="288099" y="112954"/>
                      </a:cubicBezTo>
                      <a:cubicBezTo>
                        <a:pt x="277876" y="100686"/>
                        <a:pt x="266700" y="89186"/>
                        <a:pt x="254762" y="78575"/>
                      </a:cubicBezTo>
                      <a:cubicBezTo>
                        <a:pt x="252285" y="76410"/>
                        <a:pt x="249809" y="74308"/>
                        <a:pt x="247333" y="72219"/>
                      </a:cubicBezTo>
                      <a:cubicBezTo>
                        <a:pt x="216471" y="46514"/>
                        <a:pt x="180531" y="26543"/>
                        <a:pt x="141033" y="14034"/>
                      </a:cubicBezTo>
                      <a:cubicBezTo>
                        <a:pt x="138176" y="13126"/>
                        <a:pt x="135319" y="12198"/>
                        <a:pt x="132397" y="11367"/>
                      </a:cubicBezTo>
                      <a:cubicBezTo>
                        <a:pt x="111760" y="5486"/>
                        <a:pt x="90297" y="1600"/>
                        <a:pt x="68072" y="0"/>
                      </a:cubicBezTo>
                      <a:lnTo>
                        <a:pt x="0" y="945591"/>
                      </a:lnTo>
                      <a:cubicBezTo>
                        <a:pt x="0" y="945591"/>
                        <a:pt x="7112" y="939241"/>
                        <a:pt x="19368" y="927513"/>
                      </a:cubicBezTo>
                      <a:cubicBezTo>
                        <a:pt x="23051" y="923989"/>
                        <a:pt x="27115" y="920001"/>
                        <a:pt x="31686" y="915524"/>
                      </a:cubicBezTo>
                      <a:cubicBezTo>
                        <a:pt x="41973" y="905402"/>
                        <a:pt x="54293" y="892880"/>
                        <a:pt x="68135" y="878288"/>
                      </a:cubicBezTo>
                      <a:cubicBezTo>
                        <a:pt x="71247" y="874979"/>
                        <a:pt x="74422" y="871569"/>
                        <a:pt x="77724" y="868045"/>
                      </a:cubicBezTo>
                      <a:cubicBezTo>
                        <a:pt x="98044" y="846214"/>
                        <a:pt x="120904" y="820369"/>
                        <a:pt x="144717" y="791286"/>
                      </a:cubicBezTo>
                      <a:cubicBezTo>
                        <a:pt x="148717" y="786327"/>
                        <a:pt x="152845" y="781291"/>
                        <a:pt x="156908" y="776154"/>
                      </a:cubicBezTo>
                      <a:cubicBezTo>
                        <a:pt x="248730" y="660883"/>
                        <a:pt x="348869" y="500310"/>
                        <a:pt x="360553" y="337896"/>
                      </a:cubicBezTo>
                      <a:cubicBezTo>
                        <a:pt x="366395" y="257067"/>
                        <a:pt x="341249" y="181178"/>
                        <a:pt x="295211" y="1217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xmlns="" id="{A54DE936-DFF0-8A46-44F5-C7E918056D44}"/>
                    </a:ext>
                  </a:extLst>
                </p:cNvPr>
                <p:cNvSpPr/>
                <p:nvPr/>
              </p:nvSpPr>
              <p:spPr>
                <a:xfrm>
                  <a:off x="6662928" y="2256167"/>
                  <a:ext cx="235394" cy="916146"/>
                </a:xfrm>
                <a:custGeom>
                  <a:avLst/>
                  <a:gdLst>
                    <a:gd name="connsiteX0" fmla="*/ 227965 w 235394"/>
                    <a:gd name="connsiteY0" fmla="*/ 60846 h 916146"/>
                    <a:gd name="connsiteX1" fmla="*/ 74930 w 235394"/>
                    <a:gd name="connsiteY1" fmla="*/ 634994 h 916146"/>
                    <a:gd name="connsiteX2" fmla="*/ 74803 w 235394"/>
                    <a:gd name="connsiteY2" fmla="*/ 634975 h 916146"/>
                    <a:gd name="connsiteX3" fmla="*/ 121665 w 235394"/>
                    <a:gd name="connsiteY3" fmla="*/ 2667 h 916146"/>
                    <a:gd name="connsiteX4" fmla="*/ 113030 w 235394"/>
                    <a:gd name="connsiteY4" fmla="*/ 0 h 916146"/>
                    <a:gd name="connsiteX5" fmla="*/ 62484 w 235394"/>
                    <a:gd name="connsiteY5" fmla="*/ 681647 h 916146"/>
                    <a:gd name="connsiteX6" fmla="*/ 0 w 235394"/>
                    <a:gd name="connsiteY6" fmla="*/ 916146 h 916146"/>
                    <a:gd name="connsiteX7" fmla="*/ 12319 w 235394"/>
                    <a:gd name="connsiteY7" fmla="*/ 904157 h 916146"/>
                    <a:gd name="connsiteX8" fmla="*/ 58801 w 235394"/>
                    <a:gd name="connsiteY8" fmla="*/ 729761 h 916146"/>
                    <a:gd name="connsiteX9" fmla="*/ 58928 w 235394"/>
                    <a:gd name="connsiteY9" fmla="*/ 729780 h 916146"/>
                    <a:gd name="connsiteX10" fmla="*/ 48768 w 235394"/>
                    <a:gd name="connsiteY10" fmla="*/ 866921 h 916146"/>
                    <a:gd name="connsiteX11" fmla="*/ 58356 w 235394"/>
                    <a:gd name="connsiteY11" fmla="*/ 856679 h 916146"/>
                    <a:gd name="connsiteX12" fmla="*/ 71183 w 235394"/>
                    <a:gd name="connsiteY12" fmla="*/ 683108 h 916146"/>
                    <a:gd name="connsiteX13" fmla="*/ 235394 w 235394"/>
                    <a:gd name="connsiteY13" fmla="*/ 67208 h 916146"/>
                    <a:gd name="connsiteX14" fmla="*/ 227965 w 235394"/>
                    <a:gd name="connsiteY14" fmla="*/ 60846 h 916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35394" h="916146">
                      <a:moveTo>
                        <a:pt x="227965" y="60846"/>
                      </a:moveTo>
                      <a:lnTo>
                        <a:pt x="74930" y="634994"/>
                      </a:lnTo>
                      <a:cubicBezTo>
                        <a:pt x="74803" y="635356"/>
                        <a:pt x="74740" y="635343"/>
                        <a:pt x="74803" y="634975"/>
                      </a:cubicBezTo>
                      <a:lnTo>
                        <a:pt x="121665" y="2667"/>
                      </a:lnTo>
                      <a:cubicBezTo>
                        <a:pt x="118808" y="1759"/>
                        <a:pt x="115951" y="832"/>
                        <a:pt x="113030" y="0"/>
                      </a:cubicBezTo>
                      <a:lnTo>
                        <a:pt x="62484" y="681647"/>
                      </a:lnTo>
                      <a:lnTo>
                        <a:pt x="0" y="916146"/>
                      </a:lnTo>
                      <a:cubicBezTo>
                        <a:pt x="3619" y="912622"/>
                        <a:pt x="7747" y="908634"/>
                        <a:pt x="12319" y="904157"/>
                      </a:cubicBezTo>
                      <a:lnTo>
                        <a:pt x="58801" y="729761"/>
                      </a:lnTo>
                      <a:cubicBezTo>
                        <a:pt x="58865" y="729399"/>
                        <a:pt x="58928" y="729412"/>
                        <a:pt x="58928" y="729780"/>
                      </a:cubicBezTo>
                      <a:lnTo>
                        <a:pt x="48768" y="866921"/>
                      </a:lnTo>
                      <a:cubicBezTo>
                        <a:pt x="51879" y="863613"/>
                        <a:pt x="55054" y="860203"/>
                        <a:pt x="58356" y="856679"/>
                      </a:cubicBezTo>
                      <a:lnTo>
                        <a:pt x="71183" y="683108"/>
                      </a:lnTo>
                      <a:lnTo>
                        <a:pt x="235394" y="67208"/>
                      </a:lnTo>
                      <a:cubicBezTo>
                        <a:pt x="232918" y="65043"/>
                        <a:pt x="230441" y="62935"/>
                        <a:pt x="227965" y="6084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xmlns="" id="{325364BA-FA9A-3FDE-8DB6-DB08521C3D76}"/>
                    </a:ext>
                  </a:extLst>
                </p:cNvPr>
                <p:cNvSpPr/>
                <p:nvPr/>
              </p:nvSpPr>
              <p:spPr>
                <a:xfrm>
                  <a:off x="6788277" y="2357754"/>
                  <a:ext cx="150494" cy="678332"/>
                </a:xfrm>
                <a:custGeom>
                  <a:avLst/>
                  <a:gdLst>
                    <a:gd name="connsiteX0" fmla="*/ 143383 w 150494"/>
                    <a:gd name="connsiteY0" fmla="*/ 0 h 678332"/>
                    <a:gd name="connsiteX1" fmla="*/ 0 w 150494"/>
                    <a:gd name="connsiteY1" fmla="*/ 678332 h 678332"/>
                    <a:gd name="connsiteX2" fmla="*/ 12192 w 150494"/>
                    <a:gd name="connsiteY2" fmla="*/ 663200 h 678332"/>
                    <a:gd name="connsiteX3" fmla="*/ 150495 w 150494"/>
                    <a:gd name="connsiteY3" fmla="*/ 8839 h 678332"/>
                    <a:gd name="connsiteX4" fmla="*/ 143383 w 150494"/>
                    <a:gd name="connsiteY4" fmla="*/ 0 h 6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94" h="678332">
                      <a:moveTo>
                        <a:pt x="143383" y="0"/>
                      </a:moveTo>
                      <a:lnTo>
                        <a:pt x="0" y="678332"/>
                      </a:lnTo>
                      <a:cubicBezTo>
                        <a:pt x="4064" y="673373"/>
                        <a:pt x="8128" y="668338"/>
                        <a:pt x="12192" y="663200"/>
                      </a:cubicBezTo>
                      <a:lnTo>
                        <a:pt x="150495" y="8839"/>
                      </a:lnTo>
                      <a:cubicBezTo>
                        <a:pt x="148209" y="5836"/>
                        <a:pt x="145796" y="2908"/>
                        <a:pt x="143383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xmlns="" id="{F1F48F69-39EC-6BB8-1F70-38E48267BCC2}"/>
                  </a:ext>
                </a:extLst>
              </p:cNvPr>
              <p:cNvSpPr/>
              <p:nvPr/>
            </p:nvSpPr>
            <p:spPr>
              <a:xfrm>
                <a:off x="3738565" y="1941890"/>
                <a:ext cx="2979992" cy="2399786"/>
              </a:xfrm>
              <a:custGeom>
                <a:avLst/>
                <a:gdLst>
                  <a:gd name="connsiteX0" fmla="*/ 2972559 w 2979992"/>
                  <a:gd name="connsiteY0" fmla="*/ 2193541 h 2399786"/>
                  <a:gd name="connsiteX1" fmla="*/ 2934967 w 2979992"/>
                  <a:gd name="connsiteY1" fmla="*/ 2134708 h 2399786"/>
                  <a:gd name="connsiteX2" fmla="*/ 2903979 w 2979992"/>
                  <a:gd name="connsiteY2" fmla="*/ 2060724 h 2399786"/>
                  <a:gd name="connsiteX3" fmla="*/ 2963225 w 2979992"/>
                  <a:gd name="connsiteY3" fmla="*/ 1686500 h 2399786"/>
                  <a:gd name="connsiteX4" fmla="*/ 2538200 w 2979992"/>
                  <a:gd name="connsiteY4" fmla="*/ 709444 h 2399786"/>
                  <a:gd name="connsiteX5" fmla="*/ 1083625 w 2979992"/>
                  <a:gd name="connsiteY5" fmla="*/ 5020 h 2399786"/>
                  <a:gd name="connsiteX6" fmla="*/ 169225 w 2979992"/>
                  <a:gd name="connsiteY6" fmla="*/ 137100 h 2399786"/>
                  <a:gd name="connsiteX7" fmla="*/ 21270 w 2979992"/>
                  <a:gd name="connsiteY7" fmla="*/ 190281 h 2399786"/>
                  <a:gd name="connsiteX8" fmla="*/ 213 w 2979992"/>
                  <a:gd name="connsiteY8" fmla="*/ 211065 h 2399786"/>
                  <a:gd name="connsiteX9" fmla="*/ 1545314 w 2979992"/>
                  <a:gd name="connsiteY9" fmla="*/ 768842 h 2399786"/>
                  <a:gd name="connsiteX10" fmla="*/ 1545225 w 2979992"/>
                  <a:gd name="connsiteY10" fmla="*/ 768938 h 2399786"/>
                  <a:gd name="connsiteX11" fmla="*/ 1269108 w 2979992"/>
                  <a:gd name="connsiteY11" fmla="*/ 590922 h 2399786"/>
                  <a:gd name="connsiteX12" fmla="*/ 1318594 w 2979992"/>
                  <a:gd name="connsiteY12" fmla="*/ 820004 h 2399786"/>
                  <a:gd name="connsiteX13" fmla="*/ 1615640 w 2979992"/>
                  <a:gd name="connsiteY13" fmla="*/ 869839 h 2399786"/>
                  <a:gd name="connsiteX14" fmla="*/ 1948762 w 2979992"/>
                  <a:gd name="connsiteY14" fmla="*/ 1577197 h 2399786"/>
                  <a:gd name="connsiteX15" fmla="*/ 2605288 w 2979992"/>
                  <a:gd name="connsiteY15" fmla="*/ 2318376 h 2399786"/>
                  <a:gd name="connsiteX16" fmla="*/ 2608958 w 2979992"/>
                  <a:gd name="connsiteY16" fmla="*/ 2330047 h 2399786"/>
                  <a:gd name="connsiteX17" fmla="*/ 2812729 w 2979992"/>
                  <a:gd name="connsiteY17" fmla="*/ 2370471 h 2399786"/>
                  <a:gd name="connsiteX18" fmla="*/ 2972559 w 2979992"/>
                  <a:gd name="connsiteY18" fmla="*/ 2193541 h 239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79992" h="2399786">
                    <a:moveTo>
                      <a:pt x="2972559" y="2193541"/>
                    </a:moveTo>
                    <a:cubicBezTo>
                      <a:pt x="2964050" y="2170891"/>
                      <a:pt x="2951096" y="2151123"/>
                      <a:pt x="2934967" y="2134708"/>
                    </a:cubicBezTo>
                    <a:cubicBezTo>
                      <a:pt x="2912361" y="2111709"/>
                      <a:pt x="2903979" y="2060724"/>
                      <a:pt x="2903979" y="2060724"/>
                    </a:cubicBezTo>
                    <a:cubicBezTo>
                      <a:pt x="2903979" y="2060724"/>
                      <a:pt x="2993260" y="1895726"/>
                      <a:pt x="2963225" y="1686500"/>
                    </a:cubicBezTo>
                    <a:cubicBezTo>
                      <a:pt x="2916616" y="1361475"/>
                      <a:pt x="2721988" y="915883"/>
                      <a:pt x="2538200" y="709444"/>
                    </a:cubicBezTo>
                    <a:cubicBezTo>
                      <a:pt x="2186537" y="314506"/>
                      <a:pt x="1631141" y="48752"/>
                      <a:pt x="1083625" y="5020"/>
                    </a:cubicBezTo>
                    <a:cubicBezTo>
                      <a:pt x="763515" y="-20545"/>
                      <a:pt x="453705" y="55820"/>
                      <a:pt x="169225" y="137100"/>
                    </a:cubicBezTo>
                    <a:cubicBezTo>
                      <a:pt x="129778" y="148371"/>
                      <a:pt x="59160" y="176044"/>
                      <a:pt x="21270" y="190281"/>
                    </a:cubicBezTo>
                    <a:cubicBezTo>
                      <a:pt x="12291" y="193653"/>
                      <a:pt x="-1908" y="201394"/>
                      <a:pt x="213" y="211065"/>
                    </a:cubicBezTo>
                    <a:cubicBezTo>
                      <a:pt x="559667" y="117872"/>
                      <a:pt x="1188641" y="282432"/>
                      <a:pt x="1545314" y="768842"/>
                    </a:cubicBezTo>
                    <a:cubicBezTo>
                      <a:pt x="1545181" y="768982"/>
                      <a:pt x="1545359" y="768791"/>
                      <a:pt x="1545225" y="768938"/>
                    </a:cubicBezTo>
                    <a:lnTo>
                      <a:pt x="1269108" y="590922"/>
                    </a:lnTo>
                    <a:cubicBezTo>
                      <a:pt x="1219515" y="667845"/>
                      <a:pt x="1241670" y="770411"/>
                      <a:pt x="1318594" y="820004"/>
                    </a:cubicBezTo>
                    <a:cubicBezTo>
                      <a:pt x="1406846" y="876900"/>
                      <a:pt x="1536037" y="876837"/>
                      <a:pt x="1615640" y="869839"/>
                    </a:cubicBezTo>
                    <a:cubicBezTo>
                      <a:pt x="1763570" y="1094559"/>
                      <a:pt x="1823686" y="1275433"/>
                      <a:pt x="1948762" y="1577197"/>
                    </a:cubicBezTo>
                    <a:cubicBezTo>
                      <a:pt x="2069684" y="1924149"/>
                      <a:pt x="2326542" y="2281870"/>
                      <a:pt x="2605288" y="2318376"/>
                    </a:cubicBezTo>
                    <a:cubicBezTo>
                      <a:pt x="2606437" y="2322274"/>
                      <a:pt x="2607504" y="2326186"/>
                      <a:pt x="2608958" y="2330047"/>
                    </a:cubicBezTo>
                    <a:cubicBezTo>
                      <a:pt x="2643883" y="2423157"/>
                      <a:pt x="2712273" y="2408171"/>
                      <a:pt x="2812729" y="2370471"/>
                    </a:cubicBezTo>
                    <a:cubicBezTo>
                      <a:pt x="2913123" y="2332778"/>
                      <a:pt x="3007548" y="2286651"/>
                      <a:pt x="2972559" y="21935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xmlns="" id="{90312E51-0DBF-E290-FCC7-8DAF8F8724E1}"/>
                  </a:ext>
                </a:extLst>
              </p:cNvPr>
              <p:cNvSpPr/>
              <p:nvPr/>
            </p:nvSpPr>
            <p:spPr>
              <a:xfrm>
                <a:off x="3639848" y="1861597"/>
                <a:ext cx="3204858" cy="2329206"/>
              </a:xfrm>
              <a:custGeom>
                <a:avLst/>
                <a:gdLst>
                  <a:gd name="connsiteX0" fmla="*/ 2392569 w 3204858"/>
                  <a:gd name="connsiteY0" fmla="*/ 1007479 h 2329206"/>
                  <a:gd name="connsiteX1" fmla="*/ 2971962 w 3204858"/>
                  <a:gd name="connsiteY1" fmla="*/ 2329149 h 2329206"/>
                  <a:gd name="connsiteX2" fmla="*/ 2972026 w 3204858"/>
                  <a:gd name="connsiteY2" fmla="*/ 2329193 h 2329206"/>
                  <a:gd name="connsiteX3" fmla="*/ 3150271 w 3204858"/>
                  <a:gd name="connsiteY3" fmla="*/ 1450061 h 2329206"/>
                  <a:gd name="connsiteX4" fmla="*/ 2719359 w 3204858"/>
                  <a:gd name="connsiteY4" fmla="*/ 716509 h 2329206"/>
                  <a:gd name="connsiteX5" fmla="*/ 150 w 3204858"/>
                  <a:gd name="connsiteY5" fmla="*/ 317329 h 2329206"/>
                  <a:gd name="connsiteX6" fmla="*/ 200 w 3204858"/>
                  <a:gd name="connsiteY6" fmla="*/ 317443 h 2329206"/>
                  <a:gd name="connsiteX7" fmla="*/ 2392569 w 3204858"/>
                  <a:gd name="connsiteY7" fmla="*/ 1007479 h 2329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4858" h="2329206">
                    <a:moveTo>
                      <a:pt x="2392569" y="1007479"/>
                    </a:moveTo>
                    <a:cubicBezTo>
                      <a:pt x="2733710" y="1390587"/>
                      <a:pt x="2925353" y="1854918"/>
                      <a:pt x="2971962" y="2329149"/>
                    </a:cubicBezTo>
                    <a:cubicBezTo>
                      <a:pt x="2971962" y="2329200"/>
                      <a:pt x="2972026" y="2329225"/>
                      <a:pt x="2972026" y="2329193"/>
                    </a:cubicBezTo>
                    <a:cubicBezTo>
                      <a:pt x="3223740" y="2163776"/>
                      <a:pt x="3250982" y="1798111"/>
                      <a:pt x="3150271" y="1450061"/>
                    </a:cubicBezTo>
                    <a:cubicBezTo>
                      <a:pt x="3069117" y="1169734"/>
                      <a:pt x="2887952" y="905828"/>
                      <a:pt x="2719359" y="716509"/>
                    </a:cubicBezTo>
                    <a:cubicBezTo>
                      <a:pt x="2018516" y="-70586"/>
                      <a:pt x="866963" y="-217716"/>
                      <a:pt x="150" y="317329"/>
                    </a:cubicBezTo>
                    <a:cubicBezTo>
                      <a:pt x="-67" y="317462"/>
                      <a:pt x="-47" y="317513"/>
                      <a:pt x="200" y="317443"/>
                    </a:cubicBezTo>
                    <a:cubicBezTo>
                      <a:pt x="836571" y="75775"/>
                      <a:pt x="1775000" y="313906"/>
                      <a:pt x="2392569" y="10074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5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CEDAEC0B-8D9E-7098-3C5A-B24ADF387379}"/>
                  </a:ext>
                </a:extLst>
              </p:cNvPr>
              <p:cNvGrpSpPr/>
              <p:nvPr/>
            </p:nvGrpSpPr>
            <p:grpSpPr>
              <a:xfrm>
                <a:off x="5810000" y="2393190"/>
                <a:ext cx="713170" cy="853883"/>
                <a:chOff x="5810000" y="2393190"/>
                <a:chExt cx="713170" cy="853883"/>
              </a:xfrm>
              <a:grpFill/>
            </p:grpSpPr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xmlns="" id="{E354BF9F-B811-3FE1-1B00-F3A31A963C81}"/>
                    </a:ext>
                  </a:extLst>
                </p:cNvPr>
                <p:cNvSpPr/>
                <p:nvPr/>
              </p:nvSpPr>
              <p:spPr>
                <a:xfrm rot="-2700000">
                  <a:off x="6328785" y="305268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xmlns="" id="{FBB2E507-31CB-E486-BA62-AF0CECEC7CE3}"/>
                    </a:ext>
                  </a:extLst>
                </p:cNvPr>
                <p:cNvSpPr/>
                <p:nvPr/>
              </p:nvSpPr>
              <p:spPr>
                <a:xfrm rot="-2700000">
                  <a:off x="6117326" y="276211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xmlns="" id="{AC281E26-BD16-3106-44E6-368006FB38A1}"/>
                    </a:ext>
                  </a:extLst>
                </p:cNvPr>
                <p:cNvSpPr/>
                <p:nvPr/>
              </p:nvSpPr>
              <p:spPr>
                <a:xfrm rot="-2700000">
                  <a:off x="5833357" y="2416546"/>
                  <a:ext cx="112774" cy="112774"/>
                </a:xfrm>
                <a:custGeom>
                  <a:avLst/>
                  <a:gdLst>
                    <a:gd name="connsiteX0" fmla="*/ 112775 w 112774"/>
                    <a:gd name="connsiteY0" fmla="*/ 56387 h 112774"/>
                    <a:gd name="connsiteX1" fmla="*/ 56388 w 112774"/>
                    <a:gd name="connsiteY1" fmla="*/ 112775 h 112774"/>
                    <a:gd name="connsiteX2" fmla="*/ 0 w 112774"/>
                    <a:gd name="connsiteY2" fmla="*/ 56387 h 112774"/>
                    <a:gd name="connsiteX3" fmla="*/ 56388 w 112774"/>
                    <a:gd name="connsiteY3" fmla="*/ 0 h 112774"/>
                    <a:gd name="connsiteX4" fmla="*/ 112775 w 112774"/>
                    <a:gd name="connsiteY4" fmla="*/ 56387 h 11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4" h="112774">
                      <a:moveTo>
                        <a:pt x="112775" y="56387"/>
                      </a:moveTo>
                      <a:cubicBezTo>
                        <a:pt x="112775" y="87529"/>
                        <a:pt x="87530" y="112775"/>
                        <a:pt x="56388" y="112775"/>
                      </a:cubicBezTo>
                      <a:cubicBezTo>
                        <a:pt x="25246" y="112775"/>
                        <a:pt x="0" y="87529"/>
                        <a:pt x="0" y="56387"/>
                      </a:cubicBezTo>
                      <a:cubicBezTo>
                        <a:pt x="0" y="25245"/>
                        <a:pt x="25246" y="0"/>
                        <a:pt x="56388" y="0"/>
                      </a:cubicBezTo>
                      <a:cubicBezTo>
                        <a:pt x="87530" y="0"/>
                        <a:pt x="112775" y="25245"/>
                        <a:pt x="112775" y="563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xmlns="" id="{B3DBEC10-3F78-16D1-99D2-EE5253C36C75}"/>
                    </a:ext>
                  </a:extLst>
                </p:cNvPr>
                <p:cNvSpPr/>
                <p:nvPr/>
              </p:nvSpPr>
              <p:spPr>
                <a:xfrm rot="-2700000">
                  <a:off x="6326501" y="2826723"/>
                  <a:ext cx="75183" cy="75183"/>
                </a:xfrm>
                <a:custGeom>
                  <a:avLst/>
                  <a:gdLst>
                    <a:gd name="connsiteX0" fmla="*/ 75183 w 75183"/>
                    <a:gd name="connsiteY0" fmla="*/ 37592 h 75183"/>
                    <a:gd name="connsiteX1" fmla="*/ 37592 w 75183"/>
                    <a:gd name="connsiteY1" fmla="*/ 75183 h 75183"/>
                    <a:gd name="connsiteX2" fmla="*/ 0 w 75183"/>
                    <a:gd name="connsiteY2" fmla="*/ 37592 h 75183"/>
                    <a:gd name="connsiteX3" fmla="*/ 37592 w 75183"/>
                    <a:gd name="connsiteY3" fmla="*/ 0 h 75183"/>
                    <a:gd name="connsiteX4" fmla="*/ 75183 w 75183"/>
                    <a:gd name="connsiteY4" fmla="*/ 37592 h 75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183" h="75183">
                      <a:moveTo>
                        <a:pt x="75183" y="37592"/>
                      </a:moveTo>
                      <a:cubicBezTo>
                        <a:pt x="75183" y="58353"/>
                        <a:pt x="58353" y="75183"/>
                        <a:pt x="37592" y="75183"/>
                      </a:cubicBezTo>
                      <a:cubicBezTo>
                        <a:pt x="16831" y="75183"/>
                        <a:pt x="0" y="58353"/>
                        <a:pt x="0" y="37592"/>
                      </a:cubicBezTo>
                      <a:cubicBezTo>
                        <a:pt x="0" y="16830"/>
                        <a:pt x="16831" y="0"/>
                        <a:pt x="37592" y="0"/>
                      </a:cubicBezTo>
                      <a:cubicBezTo>
                        <a:pt x="58353" y="0"/>
                        <a:pt x="75183" y="16830"/>
                        <a:pt x="75183" y="3759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xmlns="" id="{CF14CEB4-3074-AC0D-23A5-85B1657A7D42}"/>
                    </a:ext>
                  </a:extLst>
                </p:cNvPr>
                <p:cNvSpPr/>
                <p:nvPr/>
              </p:nvSpPr>
              <p:spPr>
                <a:xfrm rot="-2700000">
                  <a:off x="6128762" y="2586655"/>
                  <a:ext cx="87718" cy="87718"/>
                </a:xfrm>
                <a:custGeom>
                  <a:avLst/>
                  <a:gdLst>
                    <a:gd name="connsiteX0" fmla="*/ 87718 w 87718"/>
                    <a:gd name="connsiteY0" fmla="*/ 43859 h 87718"/>
                    <a:gd name="connsiteX1" fmla="*/ 43859 w 87718"/>
                    <a:gd name="connsiteY1" fmla="*/ 87718 h 87718"/>
                    <a:gd name="connsiteX2" fmla="*/ 0 w 87718"/>
                    <a:gd name="connsiteY2" fmla="*/ 43859 h 87718"/>
                    <a:gd name="connsiteX3" fmla="*/ 43859 w 87718"/>
                    <a:gd name="connsiteY3" fmla="*/ 0 h 87718"/>
                    <a:gd name="connsiteX4" fmla="*/ 87718 w 87718"/>
                    <a:gd name="connsiteY4" fmla="*/ 43859 h 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18" h="87718">
                      <a:moveTo>
                        <a:pt x="87718" y="43859"/>
                      </a:moveTo>
                      <a:cubicBezTo>
                        <a:pt x="87718" y="68082"/>
                        <a:pt x="68082" y="87718"/>
                        <a:pt x="43859" y="87718"/>
                      </a:cubicBezTo>
                      <a:cubicBezTo>
                        <a:pt x="19636" y="87718"/>
                        <a:pt x="0" y="68082"/>
                        <a:pt x="0" y="43859"/>
                      </a:cubicBezTo>
                      <a:cubicBezTo>
                        <a:pt x="0" y="19636"/>
                        <a:pt x="19636" y="0"/>
                        <a:pt x="43859" y="0"/>
                      </a:cubicBezTo>
                      <a:cubicBezTo>
                        <a:pt x="68082" y="0"/>
                        <a:pt x="87718" y="19636"/>
                        <a:pt x="87718" y="438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53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29C5EFD3-DC8A-CFA5-498C-039C84326FF2}"/>
                  </a:ext>
                </a:extLst>
              </p:cNvPr>
              <p:cNvGrpSpPr/>
              <p:nvPr/>
            </p:nvGrpSpPr>
            <p:grpSpPr>
              <a:xfrm>
                <a:off x="5755963" y="2804075"/>
                <a:ext cx="534753" cy="671220"/>
                <a:chOff x="5755963" y="2804075"/>
                <a:chExt cx="534753" cy="671220"/>
              </a:xfrm>
              <a:grpFill/>
            </p:grpSpPr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xmlns="" id="{CFDB284F-CE4D-59D3-101E-05F971AD3A9E}"/>
                    </a:ext>
                  </a:extLst>
                </p:cNvPr>
                <p:cNvSpPr/>
                <p:nvPr/>
              </p:nvSpPr>
              <p:spPr>
                <a:xfrm rot="-2700000">
                  <a:off x="5779457" y="2932345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xmlns="" id="{55CA846B-AA46-DF63-9F2A-21CB29CBC593}"/>
                    </a:ext>
                  </a:extLst>
                </p:cNvPr>
                <p:cNvSpPr/>
                <p:nvPr/>
              </p:nvSpPr>
              <p:spPr>
                <a:xfrm rot="-2700000">
                  <a:off x="5969455" y="3218834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7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7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7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7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7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xmlns="" id="{DB7C6F2F-50A9-EF2F-4610-08089666F367}"/>
                    </a:ext>
                  </a:extLst>
                </p:cNvPr>
                <p:cNvSpPr/>
                <p:nvPr/>
              </p:nvSpPr>
              <p:spPr>
                <a:xfrm rot="-2700000">
                  <a:off x="6153788" y="3338367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7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7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7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4"/>
                        <a:pt x="25393" y="0"/>
                        <a:pt x="56717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xmlns="" id="{746FEC22-8CC9-2636-29FE-805AC93BB718}"/>
                    </a:ext>
                  </a:extLst>
                </p:cNvPr>
                <p:cNvSpPr/>
                <p:nvPr/>
              </p:nvSpPr>
              <p:spPr>
                <a:xfrm rot="-2700000">
                  <a:off x="5949749" y="3014930"/>
                  <a:ext cx="129640" cy="129640"/>
                </a:xfrm>
                <a:custGeom>
                  <a:avLst/>
                  <a:gdLst>
                    <a:gd name="connsiteX0" fmla="*/ 129640 w 129640"/>
                    <a:gd name="connsiteY0" fmla="*/ 64820 h 129640"/>
                    <a:gd name="connsiteX1" fmla="*/ 64820 w 129640"/>
                    <a:gd name="connsiteY1" fmla="*/ 129640 h 129640"/>
                    <a:gd name="connsiteX2" fmla="*/ 0 w 129640"/>
                    <a:gd name="connsiteY2" fmla="*/ 64820 h 129640"/>
                    <a:gd name="connsiteX3" fmla="*/ 64820 w 129640"/>
                    <a:gd name="connsiteY3" fmla="*/ 0 h 129640"/>
                    <a:gd name="connsiteX4" fmla="*/ 129640 w 129640"/>
                    <a:gd name="connsiteY4" fmla="*/ 64820 h 12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640" h="129640">
                      <a:moveTo>
                        <a:pt x="129640" y="64820"/>
                      </a:moveTo>
                      <a:cubicBezTo>
                        <a:pt x="129640" y="100619"/>
                        <a:pt x="100619" y="129640"/>
                        <a:pt x="64820" y="129640"/>
                      </a:cubicBezTo>
                      <a:cubicBezTo>
                        <a:pt x="29021" y="129640"/>
                        <a:pt x="0" y="100619"/>
                        <a:pt x="0" y="64820"/>
                      </a:cubicBezTo>
                      <a:cubicBezTo>
                        <a:pt x="0" y="29021"/>
                        <a:pt x="29021" y="0"/>
                        <a:pt x="64820" y="0"/>
                      </a:cubicBezTo>
                      <a:cubicBezTo>
                        <a:pt x="100619" y="0"/>
                        <a:pt x="129640" y="29021"/>
                        <a:pt x="129640" y="64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9" name="Freeform: Shape 158">
                  <a:extLst>
                    <a:ext uri="{FF2B5EF4-FFF2-40B4-BE49-F238E27FC236}">
                      <a16:creationId xmlns:a16="http://schemas.microsoft.com/office/drawing/2014/main" xmlns="" id="{3159923F-2DB7-C7AA-8A5E-1E8D959CB28C}"/>
                    </a:ext>
                  </a:extLst>
                </p:cNvPr>
                <p:cNvSpPr/>
                <p:nvPr/>
              </p:nvSpPr>
              <p:spPr>
                <a:xfrm rot="-2700000">
                  <a:off x="5797768" y="2816871"/>
                  <a:ext cx="61784" cy="61784"/>
                </a:xfrm>
                <a:custGeom>
                  <a:avLst/>
                  <a:gdLst>
                    <a:gd name="connsiteX0" fmla="*/ 61785 w 61784"/>
                    <a:gd name="connsiteY0" fmla="*/ 30893 h 61784"/>
                    <a:gd name="connsiteX1" fmla="*/ 30892 w 61784"/>
                    <a:gd name="connsiteY1" fmla="*/ 61785 h 61784"/>
                    <a:gd name="connsiteX2" fmla="*/ 0 w 61784"/>
                    <a:gd name="connsiteY2" fmla="*/ 30893 h 61784"/>
                    <a:gd name="connsiteX3" fmla="*/ 30892 w 61784"/>
                    <a:gd name="connsiteY3" fmla="*/ 0 h 61784"/>
                    <a:gd name="connsiteX4" fmla="*/ 61785 w 61784"/>
                    <a:gd name="connsiteY4" fmla="*/ 30893 h 61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84" h="61784">
                      <a:moveTo>
                        <a:pt x="61785" y="30893"/>
                      </a:moveTo>
                      <a:cubicBezTo>
                        <a:pt x="61785" y="47954"/>
                        <a:pt x="47954" y="61785"/>
                        <a:pt x="30892" y="61785"/>
                      </a:cubicBezTo>
                      <a:cubicBezTo>
                        <a:pt x="13831" y="61785"/>
                        <a:pt x="0" y="47954"/>
                        <a:pt x="0" y="30893"/>
                      </a:cubicBezTo>
                      <a:cubicBezTo>
                        <a:pt x="0" y="13831"/>
                        <a:pt x="13831" y="0"/>
                        <a:pt x="30892" y="0"/>
                      </a:cubicBezTo>
                      <a:cubicBezTo>
                        <a:pt x="47954" y="0"/>
                        <a:pt x="61785" y="13831"/>
                        <a:pt x="61785" y="308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xmlns="" id="{FFD48FBE-3B17-5947-F641-0BE354ECAE96}"/>
                    </a:ext>
                  </a:extLst>
                </p:cNvPr>
                <p:cNvSpPr/>
                <p:nvPr/>
              </p:nvSpPr>
              <p:spPr>
                <a:xfrm rot="-2700000">
                  <a:off x="5871935" y="3166738"/>
                  <a:ext cx="79450" cy="79437"/>
                </a:xfrm>
                <a:custGeom>
                  <a:avLst/>
                  <a:gdLst>
                    <a:gd name="connsiteX0" fmla="*/ 79451 w 79450"/>
                    <a:gd name="connsiteY0" fmla="*/ 39719 h 79437"/>
                    <a:gd name="connsiteX1" fmla="*/ 39725 w 79450"/>
                    <a:gd name="connsiteY1" fmla="*/ 79438 h 79437"/>
                    <a:gd name="connsiteX2" fmla="*/ 0 w 79450"/>
                    <a:gd name="connsiteY2" fmla="*/ 39719 h 79437"/>
                    <a:gd name="connsiteX3" fmla="*/ 39725 w 79450"/>
                    <a:gd name="connsiteY3" fmla="*/ 0 h 79437"/>
                    <a:gd name="connsiteX4" fmla="*/ 79451 w 79450"/>
                    <a:gd name="connsiteY4" fmla="*/ 39719 h 79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50" h="79437">
                      <a:moveTo>
                        <a:pt x="79451" y="39719"/>
                      </a:moveTo>
                      <a:cubicBezTo>
                        <a:pt x="79451" y="61655"/>
                        <a:pt x="61665" y="79438"/>
                        <a:pt x="39725" y="79438"/>
                      </a:cubicBezTo>
                      <a:cubicBezTo>
                        <a:pt x="17786" y="79438"/>
                        <a:pt x="0" y="61655"/>
                        <a:pt x="0" y="39719"/>
                      </a:cubicBezTo>
                      <a:cubicBezTo>
                        <a:pt x="0" y="17783"/>
                        <a:pt x="17786" y="0"/>
                        <a:pt x="39725" y="0"/>
                      </a:cubicBezTo>
                      <a:cubicBezTo>
                        <a:pt x="61665" y="0"/>
                        <a:pt x="79451" y="17783"/>
                        <a:pt x="79451" y="3971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xmlns="" id="{C40DE3D2-EECC-558D-5B8D-ACDF711FAF47}"/>
                  </a:ext>
                </a:extLst>
              </p:cNvPr>
              <p:cNvSpPr/>
              <p:nvPr/>
            </p:nvSpPr>
            <p:spPr>
              <a:xfrm>
                <a:off x="6217726" y="4046575"/>
                <a:ext cx="176405" cy="93381"/>
              </a:xfrm>
              <a:custGeom>
                <a:avLst/>
                <a:gdLst>
                  <a:gd name="connsiteX0" fmla="*/ 109763 w 176405"/>
                  <a:gd name="connsiteY0" fmla="*/ 90735 h 93381"/>
                  <a:gd name="connsiteX1" fmla="*/ 83169 w 176405"/>
                  <a:gd name="connsiteY1" fmla="*/ 93231 h 93381"/>
                  <a:gd name="connsiteX2" fmla="*/ 149 w 176405"/>
                  <a:gd name="connsiteY2" fmla="*/ 0 h 93381"/>
                  <a:gd name="connsiteX3" fmla="*/ 17783 w 176405"/>
                  <a:gd name="connsiteY3" fmla="*/ 1022 h 93381"/>
                  <a:gd name="connsiteX4" fmla="*/ 84185 w 176405"/>
                  <a:gd name="connsiteY4" fmla="*/ 75610 h 93381"/>
                  <a:gd name="connsiteX5" fmla="*/ 158753 w 176405"/>
                  <a:gd name="connsiteY5" fmla="*/ 9195 h 93381"/>
                  <a:gd name="connsiteX6" fmla="*/ 176406 w 176405"/>
                  <a:gd name="connsiteY6" fmla="*/ 10217 h 93381"/>
                  <a:gd name="connsiteX7" fmla="*/ 109763 w 176405"/>
                  <a:gd name="connsiteY7" fmla="*/ 90735 h 9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405" h="93381">
                    <a:moveTo>
                      <a:pt x="109763" y="90735"/>
                    </a:moveTo>
                    <a:cubicBezTo>
                      <a:pt x="101279" y="92869"/>
                      <a:pt x="92344" y="93764"/>
                      <a:pt x="83169" y="93231"/>
                    </a:cubicBezTo>
                    <a:cubicBezTo>
                      <a:pt x="34578" y="90412"/>
                      <a:pt x="-2658" y="48590"/>
                      <a:pt x="149" y="0"/>
                    </a:cubicBezTo>
                    <a:lnTo>
                      <a:pt x="17783" y="1022"/>
                    </a:lnTo>
                    <a:cubicBezTo>
                      <a:pt x="15528" y="39891"/>
                      <a:pt x="45323" y="73355"/>
                      <a:pt x="84185" y="75610"/>
                    </a:cubicBezTo>
                    <a:cubicBezTo>
                      <a:pt x="123091" y="77883"/>
                      <a:pt x="156530" y="48057"/>
                      <a:pt x="158753" y="9195"/>
                    </a:cubicBezTo>
                    <a:lnTo>
                      <a:pt x="176406" y="10217"/>
                    </a:lnTo>
                    <a:cubicBezTo>
                      <a:pt x="174120" y="49625"/>
                      <a:pt x="146180" y="81572"/>
                      <a:pt x="109763" y="907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" name="Graphic 145" descr="A pond with koi fish and water lilies">
              <a:extLst>
                <a:ext uri="{FF2B5EF4-FFF2-40B4-BE49-F238E27FC236}">
                  <a16:creationId xmlns:a16="http://schemas.microsoft.com/office/drawing/2014/main" xmlns="" id="{1D2EE5F3-4DD2-9BFF-F898-5D6BDCF67112}"/>
                </a:ext>
              </a:extLst>
            </p:cNvPr>
            <p:cNvGrpSpPr/>
            <p:nvPr/>
          </p:nvGrpSpPr>
          <p:grpSpPr>
            <a:xfrm>
              <a:off x="3216136" y="3676571"/>
              <a:ext cx="2027924" cy="2902663"/>
              <a:chOff x="3216136" y="3676571"/>
              <a:chExt cx="2027924" cy="2902663"/>
            </a:xfrm>
            <a:grpFill/>
          </p:grpSpPr>
          <p:grpSp>
            <p:nvGrpSpPr>
              <p:cNvPr id="11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09BE572F-307F-B34A-08C2-97E26763D508}"/>
                  </a:ext>
                </a:extLst>
              </p:cNvPr>
              <p:cNvGrpSpPr/>
              <p:nvPr/>
            </p:nvGrpSpPr>
            <p:grpSpPr>
              <a:xfrm>
                <a:off x="4345889" y="4473289"/>
                <a:ext cx="547420" cy="515251"/>
                <a:chOff x="4345889" y="4473289"/>
                <a:chExt cx="547420" cy="515251"/>
              </a:xfrm>
              <a:grpFill/>
            </p:grpSpPr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xmlns="" id="{A1C2127E-EEBC-8F9B-D842-9D52B771A0AD}"/>
                    </a:ext>
                  </a:extLst>
                </p:cNvPr>
                <p:cNvSpPr/>
                <p:nvPr/>
              </p:nvSpPr>
              <p:spPr>
                <a:xfrm>
                  <a:off x="4345889" y="4473289"/>
                  <a:ext cx="547420" cy="515251"/>
                </a:xfrm>
                <a:custGeom>
                  <a:avLst/>
                  <a:gdLst>
                    <a:gd name="connsiteX0" fmla="*/ 486315 w 547420"/>
                    <a:gd name="connsiteY0" fmla="*/ 186220 h 515251"/>
                    <a:gd name="connsiteX1" fmla="*/ 168173 w 547420"/>
                    <a:gd name="connsiteY1" fmla="*/ 26130 h 515251"/>
                    <a:gd name="connsiteX2" fmla="*/ 154191 w 547420"/>
                    <a:gd name="connsiteY2" fmla="*/ 22974 h 515251"/>
                    <a:gd name="connsiteX3" fmla="*/ 80385 w 547420"/>
                    <a:gd name="connsiteY3" fmla="*/ 9252 h 515251"/>
                    <a:gd name="connsiteX4" fmla="*/ 70142 w 547420"/>
                    <a:gd name="connsiteY4" fmla="*/ 7728 h 515251"/>
                    <a:gd name="connsiteX5" fmla="*/ 32067 w 547420"/>
                    <a:gd name="connsiteY5" fmla="*/ 2883 h 515251"/>
                    <a:gd name="connsiteX6" fmla="*/ 19456 w 547420"/>
                    <a:gd name="connsiteY6" fmla="*/ 1588 h 515251"/>
                    <a:gd name="connsiteX7" fmla="*/ 0 w 547420"/>
                    <a:gd name="connsiteY7" fmla="*/ 0 h 515251"/>
                    <a:gd name="connsiteX8" fmla="*/ 471843 w 547420"/>
                    <a:gd name="connsiteY8" fmla="*/ 515252 h 515251"/>
                    <a:gd name="connsiteX9" fmla="*/ 503815 w 547420"/>
                    <a:gd name="connsiteY9" fmla="*/ 479260 h 515251"/>
                    <a:gd name="connsiteX10" fmla="*/ 507600 w 547420"/>
                    <a:gd name="connsiteY10" fmla="*/ 473761 h 515251"/>
                    <a:gd name="connsiteX11" fmla="*/ 542398 w 547420"/>
                    <a:gd name="connsiteY11" fmla="*/ 391528 h 515251"/>
                    <a:gd name="connsiteX12" fmla="*/ 543789 w 547420"/>
                    <a:gd name="connsiteY12" fmla="*/ 384454 h 515251"/>
                    <a:gd name="connsiteX13" fmla="*/ 547319 w 547420"/>
                    <a:gd name="connsiteY13" fmla="*/ 349345 h 515251"/>
                    <a:gd name="connsiteX14" fmla="*/ 547414 w 547420"/>
                    <a:gd name="connsiteY14" fmla="*/ 340970 h 515251"/>
                    <a:gd name="connsiteX15" fmla="*/ 486315 w 547420"/>
                    <a:gd name="connsiteY15" fmla="*/ 186220 h 515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47420" h="515251">
                      <a:moveTo>
                        <a:pt x="486315" y="186220"/>
                      </a:moveTo>
                      <a:cubicBezTo>
                        <a:pt x="405269" y="97720"/>
                        <a:pt x="273939" y="50749"/>
                        <a:pt x="168173" y="26130"/>
                      </a:cubicBezTo>
                      <a:cubicBezTo>
                        <a:pt x="163455" y="25031"/>
                        <a:pt x="158801" y="23984"/>
                        <a:pt x="154191" y="22974"/>
                      </a:cubicBezTo>
                      <a:cubicBezTo>
                        <a:pt x="127152" y="17043"/>
                        <a:pt x="102102" y="12579"/>
                        <a:pt x="80385" y="9252"/>
                      </a:cubicBezTo>
                      <a:cubicBezTo>
                        <a:pt x="76879" y="8712"/>
                        <a:pt x="73469" y="8210"/>
                        <a:pt x="70142" y="7728"/>
                      </a:cubicBezTo>
                      <a:cubicBezTo>
                        <a:pt x="55499" y="5613"/>
                        <a:pt x="42627" y="4039"/>
                        <a:pt x="32067" y="2883"/>
                      </a:cubicBezTo>
                      <a:cubicBezTo>
                        <a:pt x="27387" y="2368"/>
                        <a:pt x="23190" y="1949"/>
                        <a:pt x="19456" y="1588"/>
                      </a:cubicBezTo>
                      <a:cubicBezTo>
                        <a:pt x="7029" y="400"/>
                        <a:pt x="0" y="0"/>
                        <a:pt x="0" y="0"/>
                      </a:cubicBezTo>
                      <a:lnTo>
                        <a:pt x="471843" y="515252"/>
                      </a:lnTo>
                      <a:cubicBezTo>
                        <a:pt x="483952" y="504165"/>
                        <a:pt x="494595" y="492080"/>
                        <a:pt x="503815" y="479260"/>
                      </a:cubicBezTo>
                      <a:cubicBezTo>
                        <a:pt x="505117" y="477450"/>
                        <a:pt x="506355" y="475602"/>
                        <a:pt x="507600" y="473761"/>
                      </a:cubicBezTo>
                      <a:cubicBezTo>
                        <a:pt x="524694" y="448475"/>
                        <a:pt x="536315" y="420503"/>
                        <a:pt x="542398" y="391528"/>
                      </a:cubicBezTo>
                      <a:cubicBezTo>
                        <a:pt x="542893" y="389172"/>
                        <a:pt x="543363" y="386816"/>
                        <a:pt x="543789" y="384454"/>
                      </a:cubicBezTo>
                      <a:cubicBezTo>
                        <a:pt x="545852" y="372847"/>
                        <a:pt x="547021" y="361112"/>
                        <a:pt x="547319" y="349345"/>
                      </a:cubicBezTo>
                      <a:cubicBezTo>
                        <a:pt x="547389" y="346551"/>
                        <a:pt x="547440" y="343764"/>
                        <a:pt x="547414" y="340970"/>
                      </a:cubicBezTo>
                      <a:cubicBezTo>
                        <a:pt x="546824" y="285617"/>
                        <a:pt x="526650" y="230263"/>
                        <a:pt x="486315" y="1862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xmlns="" id="{A30AB686-B8BA-3929-6B26-06EDA034D7BF}"/>
                    </a:ext>
                  </a:extLst>
                </p:cNvPr>
                <p:cNvSpPr/>
                <p:nvPr/>
              </p:nvSpPr>
              <p:spPr>
                <a:xfrm>
                  <a:off x="4500079" y="4496269"/>
                  <a:ext cx="393217" cy="326377"/>
                </a:xfrm>
                <a:custGeom>
                  <a:avLst/>
                  <a:gdLst>
                    <a:gd name="connsiteX0" fmla="*/ 13982 w 393217"/>
                    <a:gd name="connsiteY0" fmla="*/ 3156 h 326377"/>
                    <a:gd name="connsiteX1" fmla="*/ 0 w 393217"/>
                    <a:gd name="connsiteY1" fmla="*/ 0 h 326377"/>
                    <a:gd name="connsiteX2" fmla="*/ 393116 w 393217"/>
                    <a:gd name="connsiteY2" fmla="*/ 326377 h 326377"/>
                    <a:gd name="connsiteX3" fmla="*/ 393211 w 393217"/>
                    <a:gd name="connsiteY3" fmla="*/ 318002 h 326377"/>
                    <a:gd name="connsiteX4" fmla="*/ 13982 w 393217"/>
                    <a:gd name="connsiteY4" fmla="*/ 3156 h 326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17" h="326377">
                      <a:moveTo>
                        <a:pt x="13982" y="3156"/>
                      </a:moveTo>
                      <a:cubicBezTo>
                        <a:pt x="9265" y="2058"/>
                        <a:pt x="4610" y="1010"/>
                        <a:pt x="0" y="0"/>
                      </a:cubicBezTo>
                      <a:lnTo>
                        <a:pt x="393116" y="326377"/>
                      </a:lnTo>
                      <a:cubicBezTo>
                        <a:pt x="393186" y="323583"/>
                        <a:pt x="393236" y="320796"/>
                        <a:pt x="393211" y="318002"/>
                      </a:cubicBezTo>
                      <a:lnTo>
                        <a:pt x="13982" y="315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xmlns="" id="{A4AB05DB-3442-D79A-D728-9B89F9EB565E}"/>
                    </a:ext>
                  </a:extLst>
                </p:cNvPr>
                <p:cNvSpPr/>
                <p:nvPr/>
              </p:nvSpPr>
              <p:spPr>
                <a:xfrm>
                  <a:off x="4365351" y="4474889"/>
                  <a:ext cx="524326" cy="477672"/>
                </a:xfrm>
                <a:custGeom>
                  <a:avLst/>
                  <a:gdLst>
                    <a:gd name="connsiteX0" fmla="*/ 60928 w 524326"/>
                    <a:gd name="connsiteY0" fmla="*/ 7658 h 477672"/>
                    <a:gd name="connsiteX1" fmla="*/ 50686 w 524326"/>
                    <a:gd name="connsiteY1" fmla="*/ 6134 h 477672"/>
                    <a:gd name="connsiteX2" fmla="*/ 119152 w 524326"/>
                    <a:gd name="connsiteY2" fmla="*/ 80582 h 477672"/>
                    <a:gd name="connsiteX3" fmla="*/ 119069 w 524326"/>
                    <a:gd name="connsiteY3" fmla="*/ 80677 h 477672"/>
                    <a:gd name="connsiteX4" fmla="*/ 12611 w 524326"/>
                    <a:gd name="connsiteY4" fmla="*/ 1296 h 477672"/>
                    <a:gd name="connsiteX5" fmla="*/ 0 w 524326"/>
                    <a:gd name="connsiteY5" fmla="*/ 0 h 477672"/>
                    <a:gd name="connsiteX6" fmla="*/ 143358 w 524326"/>
                    <a:gd name="connsiteY6" fmla="*/ 106896 h 477672"/>
                    <a:gd name="connsiteX7" fmla="*/ 484359 w 524326"/>
                    <a:gd name="connsiteY7" fmla="*/ 477673 h 477672"/>
                    <a:gd name="connsiteX8" fmla="*/ 488144 w 524326"/>
                    <a:gd name="connsiteY8" fmla="*/ 472174 h 477672"/>
                    <a:gd name="connsiteX9" fmla="*/ 171952 w 524326"/>
                    <a:gd name="connsiteY9" fmla="*/ 128372 h 477672"/>
                    <a:gd name="connsiteX10" fmla="*/ 172034 w 524326"/>
                    <a:gd name="connsiteY10" fmla="*/ 128277 h 477672"/>
                    <a:gd name="connsiteX11" fmla="*/ 522936 w 524326"/>
                    <a:gd name="connsiteY11" fmla="*/ 389941 h 477672"/>
                    <a:gd name="connsiteX12" fmla="*/ 524326 w 524326"/>
                    <a:gd name="connsiteY12" fmla="*/ 382867 h 477672"/>
                    <a:gd name="connsiteX13" fmla="*/ 147746 w 524326"/>
                    <a:gd name="connsiteY13" fmla="*/ 102057 h 477672"/>
                    <a:gd name="connsiteX14" fmla="*/ 60928 w 524326"/>
                    <a:gd name="connsiteY14" fmla="*/ 7658 h 47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4326" h="477672">
                      <a:moveTo>
                        <a:pt x="60928" y="7658"/>
                      </a:moveTo>
                      <a:cubicBezTo>
                        <a:pt x="57423" y="7119"/>
                        <a:pt x="54013" y="6617"/>
                        <a:pt x="50686" y="6134"/>
                      </a:cubicBezTo>
                      <a:lnTo>
                        <a:pt x="119152" y="80582"/>
                      </a:lnTo>
                      <a:cubicBezTo>
                        <a:pt x="119406" y="80855"/>
                        <a:pt x="119368" y="80899"/>
                        <a:pt x="119069" y="80677"/>
                      </a:cubicBezTo>
                      <a:lnTo>
                        <a:pt x="12611" y="1296"/>
                      </a:lnTo>
                      <a:cubicBezTo>
                        <a:pt x="7931" y="781"/>
                        <a:pt x="3734" y="362"/>
                        <a:pt x="0" y="0"/>
                      </a:cubicBezTo>
                      <a:lnTo>
                        <a:pt x="143358" y="106896"/>
                      </a:lnTo>
                      <a:lnTo>
                        <a:pt x="484359" y="477673"/>
                      </a:lnTo>
                      <a:cubicBezTo>
                        <a:pt x="485661" y="475863"/>
                        <a:pt x="486899" y="474015"/>
                        <a:pt x="488144" y="472174"/>
                      </a:cubicBezTo>
                      <a:lnTo>
                        <a:pt x="171952" y="128372"/>
                      </a:lnTo>
                      <a:cubicBezTo>
                        <a:pt x="171698" y="128099"/>
                        <a:pt x="171736" y="128054"/>
                        <a:pt x="172034" y="128277"/>
                      </a:cubicBezTo>
                      <a:lnTo>
                        <a:pt x="522936" y="389941"/>
                      </a:lnTo>
                      <a:cubicBezTo>
                        <a:pt x="523431" y="387585"/>
                        <a:pt x="523901" y="385229"/>
                        <a:pt x="524326" y="382867"/>
                      </a:cubicBezTo>
                      <a:lnTo>
                        <a:pt x="147746" y="102057"/>
                      </a:lnTo>
                      <a:lnTo>
                        <a:pt x="60928" y="765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8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3175E1F7-4979-E22B-3D42-F1B7B29E03CA}"/>
                  </a:ext>
                </a:extLst>
              </p:cNvPr>
              <p:cNvGrpSpPr/>
              <p:nvPr/>
            </p:nvGrpSpPr>
            <p:grpSpPr>
              <a:xfrm>
                <a:off x="3216136" y="4245362"/>
                <a:ext cx="584986" cy="458152"/>
                <a:chOff x="3216136" y="4245362"/>
                <a:chExt cx="584986" cy="458152"/>
              </a:xfrm>
              <a:grpFill/>
            </p:grpSpPr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xmlns="" id="{CC692FEE-8414-5C77-7A6B-94A8DC2DB4D9}"/>
                    </a:ext>
                  </a:extLst>
                </p:cNvPr>
                <p:cNvSpPr/>
                <p:nvPr/>
              </p:nvSpPr>
              <p:spPr>
                <a:xfrm>
                  <a:off x="3216136" y="4245362"/>
                  <a:ext cx="584986" cy="458152"/>
                </a:xfrm>
                <a:custGeom>
                  <a:avLst/>
                  <a:gdLst>
                    <a:gd name="connsiteX0" fmla="*/ 565480 w 584986"/>
                    <a:gd name="connsiteY0" fmla="*/ 197 h 458152"/>
                    <a:gd name="connsiteX1" fmla="*/ 552805 w 584986"/>
                    <a:gd name="connsiteY1" fmla="*/ 26 h 458152"/>
                    <a:gd name="connsiteX2" fmla="*/ 514406 w 584986"/>
                    <a:gd name="connsiteY2" fmla="*/ 438 h 458152"/>
                    <a:gd name="connsiteX3" fmla="*/ 504062 w 584986"/>
                    <a:gd name="connsiteY3" fmla="*/ 769 h 458152"/>
                    <a:gd name="connsiteX4" fmla="*/ 429170 w 584986"/>
                    <a:gd name="connsiteY4" fmla="*/ 5874 h 458152"/>
                    <a:gd name="connsiteX5" fmla="*/ 414914 w 584986"/>
                    <a:gd name="connsiteY5" fmla="*/ 7391 h 458152"/>
                    <a:gd name="connsiteX6" fmla="*/ 80409 w 584986"/>
                    <a:gd name="connsiteY6" fmla="*/ 129648 h 458152"/>
                    <a:gd name="connsiteX7" fmla="*/ 1847 w 584986"/>
                    <a:gd name="connsiteY7" fmla="*/ 276308 h 458152"/>
                    <a:gd name="connsiteX8" fmla="*/ 971 w 584986"/>
                    <a:gd name="connsiteY8" fmla="*/ 284633 h 458152"/>
                    <a:gd name="connsiteX9" fmla="*/ 418 w 584986"/>
                    <a:gd name="connsiteY9" fmla="*/ 319913 h 458152"/>
                    <a:gd name="connsiteX10" fmla="*/ 983 w 584986"/>
                    <a:gd name="connsiteY10" fmla="*/ 327101 h 458152"/>
                    <a:gd name="connsiteX11" fmla="*/ 26047 w 584986"/>
                    <a:gd name="connsiteY11" fmla="*/ 412807 h 458152"/>
                    <a:gd name="connsiteX12" fmla="*/ 29165 w 584986"/>
                    <a:gd name="connsiteY12" fmla="*/ 418707 h 458152"/>
                    <a:gd name="connsiteX13" fmla="*/ 56762 w 584986"/>
                    <a:gd name="connsiteY13" fmla="*/ 458153 h 458152"/>
                    <a:gd name="connsiteX14" fmla="*/ 584987 w 584986"/>
                    <a:gd name="connsiteY14" fmla="*/ 876 h 458152"/>
                    <a:gd name="connsiteX15" fmla="*/ 565480 w 584986"/>
                    <a:gd name="connsiteY15" fmla="*/ 197 h 458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84986" h="458152">
                      <a:moveTo>
                        <a:pt x="565480" y="197"/>
                      </a:moveTo>
                      <a:cubicBezTo>
                        <a:pt x="561727" y="121"/>
                        <a:pt x="557510" y="57"/>
                        <a:pt x="552805" y="26"/>
                      </a:cubicBezTo>
                      <a:cubicBezTo>
                        <a:pt x="542181" y="-51"/>
                        <a:pt x="529208" y="32"/>
                        <a:pt x="514406" y="438"/>
                      </a:cubicBezTo>
                      <a:cubicBezTo>
                        <a:pt x="511047" y="534"/>
                        <a:pt x="507606" y="641"/>
                        <a:pt x="504062" y="769"/>
                      </a:cubicBezTo>
                      <a:cubicBezTo>
                        <a:pt x="482110" y="1568"/>
                        <a:pt x="456710" y="3105"/>
                        <a:pt x="429170" y="5874"/>
                      </a:cubicBezTo>
                      <a:cubicBezTo>
                        <a:pt x="424471" y="6344"/>
                        <a:pt x="419728" y="6845"/>
                        <a:pt x="414914" y="7391"/>
                      </a:cubicBezTo>
                      <a:cubicBezTo>
                        <a:pt x="307009" y="19628"/>
                        <a:pt x="171138" y="51105"/>
                        <a:pt x="80409" y="129648"/>
                      </a:cubicBezTo>
                      <a:cubicBezTo>
                        <a:pt x="35261" y="168739"/>
                        <a:pt x="8819" y="221386"/>
                        <a:pt x="1847" y="276308"/>
                      </a:cubicBezTo>
                      <a:cubicBezTo>
                        <a:pt x="1492" y="279076"/>
                        <a:pt x="1225" y="281858"/>
                        <a:pt x="971" y="284633"/>
                      </a:cubicBezTo>
                      <a:cubicBezTo>
                        <a:pt x="-90" y="296355"/>
                        <a:pt x="-293" y="308147"/>
                        <a:pt x="418" y="319913"/>
                      </a:cubicBezTo>
                      <a:cubicBezTo>
                        <a:pt x="564" y="322313"/>
                        <a:pt x="761" y="324707"/>
                        <a:pt x="983" y="327101"/>
                      </a:cubicBezTo>
                      <a:cubicBezTo>
                        <a:pt x="3676" y="356584"/>
                        <a:pt x="11988" y="385712"/>
                        <a:pt x="26047" y="412807"/>
                      </a:cubicBezTo>
                      <a:cubicBezTo>
                        <a:pt x="27069" y="414776"/>
                        <a:pt x="28079" y="416757"/>
                        <a:pt x="29165" y="418707"/>
                      </a:cubicBezTo>
                      <a:cubicBezTo>
                        <a:pt x="36835" y="432505"/>
                        <a:pt x="46017" y="445738"/>
                        <a:pt x="56762" y="458153"/>
                      </a:cubicBezTo>
                      <a:lnTo>
                        <a:pt x="584987" y="876"/>
                      </a:lnTo>
                      <a:cubicBezTo>
                        <a:pt x="584987" y="864"/>
                        <a:pt x="577957" y="451"/>
                        <a:pt x="565480" y="19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xmlns="" id="{2E66F528-502A-398E-026B-0AEA4F17A48F}"/>
                    </a:ext>
                  </a:extLst>
                </p:cNvPr>
                <p:cNvSpPr/>
                <p:nvPr/>
              </p:nvSpPr>
              <p:spPr>
                <a:xfrm>
                  <a:off x="3216554" y="4245381"/>
                  <a:ext cx="565061" cy="418680"/>
                </a:xfrm>
                <a:custGeom>
                  <a:avLst/>
                  <a:gdLst>
                    <a:gd name="connsiteX0" fmla="*/ 552386 w 565061"/>
                    <a:gd name="connsiteY0" fmla="*/ 0 h 418680"/>
                    <a:gd name="connsiteX1" fmla="*/ 437439 w 565061"/>
                    <a:gd name="connsiteY1" fmla="*/ 66567 h 418680"/>
                    <a:gd name="connsiteX2" fmla="*/ 437362 w 565061"/>
                    <a:gd name="connsiteY2" fmla="*/ 66465 h 418680"/>
                    <a:gd name="connsiteX3" fmla="*/ 513988 w 565061"/>
                    <a:gd name="connsiteY3" fmla="*/ 413 h 418680"/>
                    <a:gd name="connsiteX4" fmla="*/ 503644 w 565061"/>
                    <a:gd name="connsiteY4" fmla="*/ 743 h 418680"/>
                    <a:gd name="connsiteX5" fmla="*/ 406489 w 565061"/>
                    <a:gd name="connsiteY5" fmla="*/ 84487 h 418680"/>
                    <a:gd name="connsiteX6" fmla="*/ 0 w 565061"/>
                    <a:gd name="connsiteY6" fmla="*/ 319887 h 418680"/>
                    <a:gd name="connsiteX7" fmla="*/ 565 w 565061"/>
                    <a:gd name="connsiteY7" fmla="*/ 327076 h 418680"/>
                    <a:gd name="connsiteX8" fmla="*/ 379349 w 565061"/>
                    <a:gd name="connsiteY8" fmla="*/ 107721 h 418680"/>
                    <a:gd name="connsiteX9" fmla="*/ 379425 w 565061"/>
                    <a:gd name="connsiteY9" fmla="*/ 107823 h 418680"/>
                    <a:gd name="connsiteX10" fmla="*/ 25635 w 565061"/>
                    <a:gd name="connsiteY10" fmla="*/ 412781 h 418680"/>
                    <a:gd name="connsiteX11" fmla="*/ 28753 w 565061"/>
                    <a:gd name="connsiteY11" fmla="*/ 418681 h 418680"/>
                    <a:gd name="connsiteX12" fmla="*/ 410292 w 565061"/>
                    <a:gd name="connsiteY12" fmla="*/ 89801 h 418680"/>
                    <a:gd name="connsiteX13" fmla="*/ 565061 w 565061"/>
                    <a:gd name="connsiteY13" fmla="*/ 171 h 418680"/>
                    <a:gd name="connsiteX14" fmla="*/ 552386 w 565061"/>
                    <a:gd name="connsiteY14" fmla="*/ 0 h 418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5061" h="418680">
                      <a:moveTo>
                        <a:pt x="552386" y="0"/>
                      </a:moveTo>
                      <a:lnTo>
                        <a:pt x="437439" y="66567"/>
                      </a:lnTo>
                      <a:cubicBezTo>
                        <a:pt x="437115" y="66751"/>
                        <a:pt x="437083" y="66706"/>
                        <a:pt x="437362" y="66465"/>
                      </a:cubicBezTo>
                      <a:lnTo>
                        <a:pt x="513988" y="413"/>
                      </a:lnTo>
                      <a:cubicBezTo>
                        <a:pt x="510629" y="508"/>
                        <a:pt x="507187" y="616"/>
                        <a:pt x="503644" y="743"/>
                      </a:cubicBezTo>
                      <a:lnTo>
                        <a:pt x="406489" y="84487"/>
                      </a:lnTo>
                      <a:lnTo>
                        <a:pt x="0" y="319887"/>
                      </a:lnTo>
                      <a:cubicBezTo>
                        <a:pt x="146" y="322288"/>
                        <a:pt x="343" y="324682"/>
                        <a:pt x="565" y="327076"/>
                      </a:cubicBezTo>
                      <a:lnTo>
                        <a:pt x="379349" y="107721"/>
                      </a:lnTo>
                      <a:cubicBezTo>
                        <a:pt x="379673" y="107537"/>
                        <a:pt x="379705" y="107581"/>
                        <a:pt x="379425" y="107823"/>
                      </a:cubicBezTo>
                      <a:lnTo>
                        <a:pt x="25635" y="412781"/>
                      </a:lnTo>
                      <a:cubicBezTo>
                        <a:pt x="26657" y="414750"/>
                        <a:pt x="27667" y="416731"/>
                        <a:pt x="28753" y="418681"/>
                      </a:cubicBezTo>
                      <a:lnTo>
                        <a:pt x="410292" y="89801"/>
                      </a:lnTo>
                      <a:lnTo>
                        <a:pt x="565061" y="171"/>
                      </a:lnTo>
                      <a:cubicBezTo>
                        <a:pt x="561308" y="95"/>
                        <a:pt x="557092" y="38"/>
                        <a:pt x="552386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xmlns="" id="{A0B4C1D8-4270-571E-1E24-3267AF0CB984}"/>
                    </a:ext>
                  </a:extLst>
                </p:cNvPr>
                <p:cNvSpPr/>
                <p:nvPr/>
              </p:nvSpPr>
              <p:spPr>
                <a:xfrm>
                  <a:off x="3217106" y="4251236"/>
                  <a:ext cx="428199" cy="278758"/>
                </a:xfrm>
                <a:custGeom>
                  <a:avLst/>
                  <a:gdLst>
                    <a:gd name="connsiteX0" fmla="*/ 0 w 428199"/>
                    <a:gd name="connsiteY0" fmla="*/ 278759 h 278758"/>
                    <a:gd name="connsiteX1" fmla="*/ 428200 w 428199"/>
                    <a:gd name="connsiteY1" fmla="*/ 0 h 278758"/>
                    <a:gd name="connsiteX2" fmla="*/ 413944 w 428199"/>
                    <a:gd name="connsiteY2" fmla="*/ 1517 h 278758"/>
                    <a:gd name="connsiteX3" fmla="*/ 876 w 428199"/>
                    <a:gd name="connsiteY3" fmla="*/ 270434 h 278758"/>
                    <a:gd name="connsiteX4" fmla="*/ 0 w 428199"/>
                    <a:gd name="connsiteY4" fmla="*/ 278759 h 278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8199" h="278758">
                      <a:moveTo>
                        <a:pt x="0" y="278759"/>
                      </a:moveTo>
                      <a:lnTo>
                        <a:pt x="428200" y="0"/>
                      </a:lnTo>
                      <a:cubicBezTo>
                        <a:pt x="423500" y="470"/>
                        <a:pt x="418757" y="971"/>
                        <a:pt x="413944" y="1517"/>
                      </a:cubicBezTo>
                      <a:lnTo>
                        <a:pt x="876" y="270434"/>
                      </a:lnTo>
                      <a:cubicBezTo>
                        <a:pt x="527" y="273202"/>
                        <a:pt x="254" y="275977"/>
                        <a:pt x="0" y="2787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xmlns="" id="{4305289D-87BC-55E6-3C4C-933680E963A3}"/>
                  </a:ext>
                </a:extLst>
              </p:cNvPr>
              <p:cNvSpPr/>
              <p:nvPr/>
            </p:nvSpPr>
            <p:spPr>
              <a:xfrm>
                <a:off x="3739482" y="3676571"/>
                <a:ext cx="1504578" cy="2902663"/>
              </a:xfrm>
              <a:custGeom>
                <a:avLst/>
                <a:gdLst>
                  <a:gd name="connsiteX0" fmla="*/ 518885 w 1504578"/>
                  <a:gd name="connsiteY0" fmla="*/ 41970 h 2902663"/>
                  <a:gd name="connsiteX1" fmla="*/ 508497 w 1504578"/>
                  <a:gd name="connsiteY1" fmla="*/ 80191 h 2902663"/>
                  <a:gd name="connsiteX2" fmla="*/ 422308 w 1504578"/>
                  <a:gd name="connsiteY2" fmla="*/ 185499 h 2902663"/>
                  <a:gd name="connsiteX3" fmla="*/ 2364 w 1504578"/>
                  <a:gd name="connsiteY3" fmla="*/ 1123603 h 2902663"/>
                  <a:gd name="connsiteX4" fmla="*/ 368123 w 1504578"/>
                  <a:gd name="connsiteY4" fmla="*/ 2187019 h 2902663"/>
                  <a:gd name="connsiteX5" fmla="*/ 1098907 w 1504578"/>
                  <a:gd name="connsiteY5" fmla="*/ 2661326 h 2902663"/>
                  <a:gd name="connsiteX6" fmla="*/ 1490626 w 1504578"/>
                  <a:gd name="connsiteY6" fmla="*/ 2902664 h 2902663"/>
                  <a:gd name="connsiteX7" fmla="*/ 1431240 w 1504578"/>
                  <a:gd name="connsiteY7" fmla="*/ 2613142 h 2902663"/>
                  <a:gd name="connsiteX8" fmla="*/ 1275761 w 1504578"/>
                  <a:gd name="connsiteY8" fmla="*/ 2551351 h 2902663"/>
                  <a:gd name="connsiteX9" fmla="*/ 1275742 w 1504578"/>
                  <a:gd name="connsiteY9" fmla="*/ 2551236 h 2902663"/>
                  <a:gd name="connsiteX10" fmla="*/ 1394341 w 1504578"/>
                  <a:gd name="connsiteY10" fmla="*/ 2458590 h 2902663"/>
                  <a:gd name="connsiteX11" fmla="*/ 1324243 w 1504578"/>
                  <a:gd name="connsiteY11" fmla="*/ 2171322 h 2902663"/>
                  <a:gd name="connsiteX12" fmla="*/ 1037991 w 1504578"/>
                  <a:gd name="connsiteY12" fmla="*/ 2617511 h 2902663"/>
                  <a:gd name="connsiteX13" fmla="*/ 1037902 w 1504578"/>
                  <a:gd name="connsiteY13" fmla="*/ 2617530 h 2902663"/>
                  <a:gd name="connsiteX14" fmla="*/ 520206 w 1504578"/>
                  <a:gd name="connsiteY14" fmla="*/ 1528232 h 2902663"/>
                  <a:gd name="connsiteX15" fmla="*/ 520333 w 1504578"/>
                  <a:gd name="connsiteY15" fmla="*/ 1528226 h 2902663"/>
                  <a:gd name="connsiteX16" fmla="*/ 571431 w 1504578"/>
                  <a:gd name="connsiteY16" fmla="*/ 1764788 h 2902663"/>
                  <a:gd name="connsiteX17" fmla="*/ 665018 w 1504578"/>
                  <a:gd name="connsiteY17" fmla="*/ 1619627 h 2902663"/>
                  <a:gd name="connsiteX18" fmla="*/ 536195 w 1504578"/>
                  <a:gd name="connsiteY18" fmla="*/ 1438862 h 2902663"/>
                  <a:gd name="connsiteX19" fmla="*/ 731216 w 1504578"/>
                  <a:gd name="connsiteY19" fmla="*/ 896667 h 2902663"/>
                  <a:gd name="connsiteX20" fmla="*/ 775330 w 1504578"/>
                  <a:gd name="connsiteY20" fmla="*/ 168316 h 2902663"/>
                  <a:gd name="connsiteX21" fmla="*/ 779502 w 1504578"/>
                  <a:gd name="connsiteY21" fmla="*/ 160321 h 2902663"/>
                  <a:gd name="connsiteX22" fmla="*/ 694393 w 1504578"/>
                  <a:gd name="connsiteY22" fmla="*/ 33080 h 2902663"/>
                  <a:gd name="connsiteX23" fmla="*/ 518885 w 1504578"/>
                  <a:gd name="connsiteY23" fmla="*/ 41970 h 290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04578" h="2902663">
                    <a:moveTo>
                      <a:pt x="518885" y="41970"/>
                    </a:moveTo>
                    <a:cubicBezTo>
                      <a:pt x="513253" y="54365"/>
                      <a:pt x="509849" y="67237"/>
                      <a:pt x="508497" y="80191"/>
                    </a:cubicBezTo>
                    <a:cubicBezTo>
                      <a:pt x="505595" y="107959"/>
                      <a:pt x="442628" y="157559"/>
                      <a:pt x="422308" y="185499"/>
                    </a:cubicBezTo>
                    <a:cubicBezTo>
                      <a:pt x="144603" y="314194"/>
                      <a:pt x="21737" y="789340"/>
                      <a:pt x="2364" y="1123603"/>
                    </a:cubicBezTo>
                    <a:cubicBezTo>
                      <a:pt x="-19817" y="1506179"/>
                      <a:pt x="115038" y="1908127"/>
                      <a:pt x="368123" y="2187019"/>
                    </a:cubicBezTo>
                    <a:cubicBezTo>
                      <a:pt x="566796" y="2405948"/>
                      <a:pt x="840138" y="2571829"/>
                      <a:pt x="1098907" y="2661326"/>
                    </a:cubicBezTo>
                    <a:lnTo>
                      <a:pt x="1490626" y="2902664"/>
                    </a:lnTo>
                    <a:cubicBezTo>
                      <a:pt x="1490626" y="2902664"/>
                      <a:pt x="1547617" y="2705370"/>
                      <a:pt x="1431240" y="2613142"/>
                    </a:cubicBezTo>
                    <a:cubicBezTo>
                      <a:pt x="1380097" y="2572610"/>
                      <a:pt x="1326491" y="2555281"/>
                      <a:pt x="1275761" y="2551351"/>
                    </a:cubicBezTo>
                    <a:cubicBezTo>
                      <a:pt x="1275640" y="2551338"/>
                      <a:pt x="1275627" y="2551287"/>
                      <a:pt x="1275742" y="2551236"/>
                    </a:cubicBezTo>
                    <a:cubicBezTo>
                      <a:pt x="1324999" y="2527633"/>
                      <a:pt x="1369334" y="2497217"/>
                      <a:pt x="1394341" y="2458590"/>
                    </a:cubicBezTo>
                    <a:cubicBezTo>
                      <a:pt x="1475005" y="2334015"/>
                      <a:pt x="1324243" y="2171322"/>
                      <a:pt x="1324243" y="2171322"/>
                    </a:cubicBezTo>
                    <a:lnTo>
                      <a:pt x="1037991" y="2617511"/>
                    </a:lnTo>
                    <a:cubicBezTo>
                      <a:pt x="1037972" y="2617543"/>
                      <a:pt x="1037928" y="2617549"/>
                      <a:pt x="1037902" y="2617530"/>
                    </a:cubicBezTo>
                    <a:cubicBezTo>
                      <a:pt x="697796" y="2374579"/>
                      <a:pt x="452642" y="1967550"/>
                      <a:pt x="520206" y="1528232"/>
                    </a:cubicBezTo>
                    <a:cubicBezTo>
                      <a:pt x="520403" y="1528226"/>
                      <a:pt x="520142" y="1528232"/>
                      <a:pt x="520333" y="1528226"/>
                    </a:cubicBezTo>
                    <a:lnTo>
                      <a:pt x="571431" y="1764788"/>
                    </a:lnTo>
                    <a:cubicBezTo>
                      <a:pt x="637364" y="1750545"/>
                      <a:pt x="679261" y="1685553"/>
                      <a:pt x="665018" y="1619627"/>
                    </a:cubicBezTo>
                    <a:cubicBezTo>
                      <a:pt x="648679" y="1543993"/>
                      <a:pt x="581325" y="1476702"/>
                      <a:pt x="536195" y="1438862"/>
                    </a:cubicBezTo>
                    <a:cubicBezTo>
                      <a:pt x="576206" y="1244673"/>
                      <a:pt x="639141" y="1119095"/>
                      <a:pt x="731216" y="896667"/>
                    </a:cubicBezTo>
                    <a:cubicBezTo>
                      <a:pt x="849003" y="652859"/>
                      <a:pt x="901561" y="332597"/>
                      <a:pt x="775330" y="168316"/>
                    </a:cubicBezTo>
                    <a:cubicBezTo>
                      <a:pt x="776765" y="165687"/>
                      <a:pt x="778245" y="163090"/>
                      <a:pt x="779502" y="160321"/>
                    </a:cubicBezTo>
                    <a:cubicBezTo>
                      <a:pt x="809804" y="93589"/>
                      <a:pt x="766357" y="65763"/>
                      <a:pt x="694393" y="33080"/>
                    </a:cubicBezTo>
                    <a:cubicBezTo>
                      <a:pt x="622428" y="396"/>
                      <a:pt x="549194" y="-24762"/>
                      <a:pt x="518885" y="4197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20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4318313C-E9E9-0AE7-78D8-12AAEDD014AA}"/>
                  </a:ext>
                </a:extLst>
              </p:cNvPr>
              <p:cNvGrpSpPr/>
              <p:nvPr/>
            </p:nvGrpSpPr>
            <p:grpSpPr>
              <a:xfrm>
                <a:off x="4767207" y="6228073"/>
                <a:ext cx="472927" cy="306457"/>
                <a:chOff x="4767207" y="6228073"/>
                <a:chExt cx="472927" cy="306457"/>
              </a:xfrm>
              <a:grpFill/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xmlns="" id="{046D685A-CA38-40FF-BB9A-59CF2DACBBD1}"/>
                    </a:ext>
                  </a:extLst>
                </p:cNvPr>
                <p:cNvSpPr/>
                <p:nvPr/>
              </p:nvSpPr>
              <p:spPr>
                <a:xfrm>
                  <a:off x="4955635" y="6362382"/>
                  <a:ext cx="271418" cy="52895"/>
                </a:xfrm>
                <a:custGeom>
                  <a:avLst/>
                  <a:gdLst>
                    <a:gd name="connsiteX0" fmla="*/ 8331 w 271418"/>
                    <a:gd name="connsiteY0" fmla="*/ 52896 h 52895"/>
                    <a:gd name="connsiteX1" fmla="*/ 271418 w 271418"/>
                    <a:gd name="connsiteY1" fmla="*/ 6159 h 52895"/>
                    <a:gd name="connsiteX2" fmla="*/ 269049 w 271418"/>
                    <a:gd name="connsiteY2" fmla="*/ 0 h 52895"/>
                    <a:gd name="connsiteX3" fmla="*/ 0 w 271418"/>
                    <a:gd name="connsiteY3" fmla="*/ 47752 h 52895"/>
                    <a:gd name="connsiteX4" fmla="*/ 8331 w 271418"/>
                    <a:gd name="connsiteY4" fmla="*/ 52896 h 52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18" h="52895">
                      <a:moveTo>
                        <a:pt x="8331" y="52896"/>
                      </a:moveTo>
                      <a:lnTo>
                        <a:pt x="271418" y="6159"/>
                      </a:lnTo>
                      <a:cubicBezTo>
                        <a:pt x="270637" y="4127"/>
                        <a:pt x="269901" y="2032"/>
                        <a:pt x="269049" y="0"/>
                      </a:cubicBezTo>
                      <a:lnTo>
                        <a:pt x="0" y="47752"/>
                      </a:lnTo>
                      <a:lnTo>
                        <a:pt x="8331" y="5289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xmlns="" id="{C1BD6C5A-BBC1-D07B-148E-D076813F3F54}"/>
                    </a:ext>
                  </a:extLst>
                </p:cNvPr>
                <p:cNvSpPr/>
                <p:nvPr/>
              </p:nvSpPr>
              <p:spPr>
                <a:xfrm>
                  <a:off x="5037356" y="6459662"/>
                  <a:ext cx="202778" cy="74869"/>
                </a:xfrm>
                <a:custGeom>
                  <a:avLst/>
                  <a:gdLst>
                    <a:gd name="connsiteX0" fmla="*/ 23949 w 202778"/>
                    <a:gd name="connsiteY0" fmla="*/ 14798 h 74869"/>
                    <a:gd name="connsiteX1" fmla="*/ 201863 w 202778"/>
                    <a:gd name="connsiteY1" fmla="*/ 74869 h 74869"/>
                    <a:gd name="connsiteX2" fmla="*/ 202778 w 202778"/>
                    <a:gd name="connsiteY2" fmla="*/ 68392 h 74869"/>
                    <a:gd name="connsiteX3" fmla="*/ 251 w 202778"/>
                    <a:gd name="connsiteY3" fmla="*/ 66 h 74869"/>
                    <a:gd name="connsiteX4" fmla="*/ 194 w 202778"/>
                    <a:gd name="connsiteY4" fmla="*/ 193 h 74869"/>
                    <a:gd name="connsiteX5" fmla="*/ 23949 w 202778"/>
                    <a:gd name="connsiteY5" fmla="*/ 14798 h 7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2778" h="74869">
                      <a:moveTo>
                        <a:pt x="23949" y="14798"/>
                      </a:moveTo>
                      <a:lnTo>
                        <a:pt x="201863" y="74869"/>
                      </a:lnTo>
                      <a:cubicBezTo>
                        <a:pt x="202175" y="72710"/>
                        <a:pt x="202480" y="70615"/>
                        <a:pt x="202778" y="68392"/>
                      </a:cubicBezTo>
                      <a:lnTo>
                        <a:pt x="251" y="66"/>
                      </a:lnTo>
                      <a:cubicBezTo>
                        <a:pt x="-60" y="-61"/>
                        <a:pt x="-85" y="3"/>
                        <a:pt x="194" y="193"/>
                      </a:cubicBezTo>
                      <a:lnTo>
                        <a:pt x="23949" y="1479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xmlns="" id="{F52EF351-C69E-1B37-1D61-DED6814E0EB2}"/>
                    </a:ext>
                  </a:extLst>
                </p:cNvPr>
                <p:cNvSpPr/>
                <p:nvPr/>
              </p:nvSpPr>
              <p:spPr>
                <a:xfrm>
                  <a:off x="4767207" y="6228073"/>
                  <a:ext cx="265809" cy="79666"/>
                </a:xfrm>
                <a:custGeom>
                  <a:avLst/>
                  <a:gdLst>
                    <a:gd name="connsiteX0" fmla="*/ 8189 w 265809"/>
                    <a:gd name="connsiteY0" fmla="*/ 79667 h 79666"/>
                    <a:gd name="connsiteX1" fmla="*/ 265695 w 265809"/>
                    <a:gd name="connsiteY1" fmla="*/ 1905 h 79666"/>
                    <a:gd name="connsiteX2" fmla="*/ 265682 w 265809"/>
                    <a:gd name="connsiteY2" fmla="*/ 1778 h 79666"/>
                    <a:gd name="connsiteX3" fmla="*/ 249527 w 265809"/>
                    <a:gd name="connsiteY3" fmla="*/ 0 h 79666"/>
                    <a:gd name="connsiteX4" fmla="*/ 93 w 265809"/>
                    <a:gd name="connsiteY4" fmla="*/ 74575 h 79666"/>
                    <a:gd name="connsiteX5" fmla="*/ 61 w 265809"/>
                    <a:gd name="connsiteY5" fmla="*/ 74816 h 79666"/>
                    <a:gd name="connsiteX6" fmla="*/ 8189 w 265809"/>
                    <a:gd name="connsiteY6" fmla="*/ 79667 h 79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5809" h="79666">
                      <a:moveTo>
                        <a:pt x="8189" y="79667"/>
                      </a:moveTo>
                      <a:lnTo>
                        <a:pt x="265695" y="1905"/>
                      </a:lnTo>
                      <a:cubicBezTo>
                        <a:pt x="265853" y="1854"/>
                        <a:pt x="265847" y="1797"/>
                        <a:pt x="265682" y="1778"/>
                      </a:cubicBezTo>
                      <a:cubicBezTo>
                        <a:pt x="260272" y="1022"/>
                        <a:pt x="254887" y="438"/>
                        <a:pt x="249527" y="0"/>
                      </a:cubicBezTo>
                      <a:lnTo>
                        <a:pt x="93" y="74575"/>
                      </a:lnTo>
                      <a:cubicBezTo>
                        <a:pt x="-15" y="74606"/>
                        <a:pt x="-34" y="74759"/>
                        <a:pt x="61" y="74816"/>
                      </a:cubicBezTo>
                      <a:lnTo>
                        <a:pt x="8189" y="7966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xmlns="" id="{7211CC9F-DF39-D61A-3639-933A4544E24E}"/>
                    </a:ext>
                  </a:extLst>
                </p:cNvPr>
                <p:cNvSpPr/>
                <p:nvPr/>
              </p:nvSpPr>
              <p:spPr>
                <a:xfrm>
                  <a:off x="4894148" y="6342379"/>
                  <a:ext cx="324155" cy="35560"/>
                </a:xfrm>
                <a:custGeom>
                  <a:avLst/>
                  <a:gdLst>
                    <a:gd name="connsiteX0" fmla="*/ 9208 w 324155"/>
                    <a:gd name="connsiteY0" fmla="*/ 35560 h 35560"/>
                    <a:gd name="connsiteX1" fmla="*/ 324155 w 324155"/>
                    <a:gd name="connsiteY1" fmla="*/ 6223 h 35560"/>
                    <a:gd name="connsiteX2" fmla="*/ 320840 w 324155"/>
                    <a:gd name="connsiteY2" fmla="*/ 0 h 35560"/>
                    <a:gd name="connsiteX3" fmla="*/ 0 w 324155"/>
                    <a:gd name="connsiteY3" fmla="*/ 29909 h 35560"/>
                    <a:gd name="connsiteX4" fmla="*/ 9208 w 324155"/>
                    <a:gd name="connsiteY4" fmla="*/ 35560 h 35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155" h="35560">
                      <a:moveTo>
                        <a:pt x="9208" y="35560"/>
                      </a:moveTo>
                      <a:lnTo>
                        <a:pt x="324155" y="6223"/>
                      </a:lnTo>
                      <a:cubicBezTo>
                        <a:pt x="323094" y="4134"/>
                        <a:pt x="321983" y="2064"/>
                        <a:pt x="320840" y="0"/>
                      </a:cubicBezTo>
                      <a:lnTo>
                        <a:pt x="0" y="29909"/>
                      </a:lnTo>
                      <a:lnTo>
                        <a:pt x="9208" y="3556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xmlns="" id="{FA6E6A16-26B5-5593-BAFF-3CB7D9856276}"/>
                    </a:ext>
                  </a:extLst>
                </p:cNvPr>
                <p:cNvSpPr/>
                <p:nvPr/>
              </p:nvSpPr>
              <p:spPr>
                <a:xfrm>
                  <a:off x="4794029" y="6302984"/>
                  <a:ext cx="397364" cy="22123"/>
                </a:xfrm>
                <a:custGeom>
                  <a:avLst/>
                  <a:gdLst>
                    <a:gd name="connsiteX0" fmla="*/ 10121 w 397364"/>
                    <a:gd name="connsiteY0" fmla="*/ 22123 h 22123"/>
                    <a:gd name="connsiteX1" fmla="*/ 397293 w 397364"/>
                    <a:gd name="connsiteY1" fmla="*/ 6267 h 22123"/>
                    <a:gd name="connsiteX2" fmla="*/ 397343 w 397364"/>
                    <a:gd name="connsiteY2" fmla="*/ 6147 h 22123"/>
                    <a:gd name="connsiteX3" fmla="*/ 391381 w 397364"/>
                    <a:gd name="connsiteY3" fmla="*/ 0 h 22123"/>
                    <a:gd name="connsiteX4" fmla="*/ 138 w 397364"/>
                    <a:gd name="connsiteY4" fmla="*/ 16053 h 22123"/>
                    <a:gd name="connsiteX5" fmla="*/ 75 w 397364"/>
                    <a:gd name="connsiteY5" fmla="*/ 16326 h 22123"/>
                    <a:gd name="connsiteX6" fmla="*/ 10121 w 397364"/>
                    <a:gd name="connsiteY6" fmla="*/ 22123 h 2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7364" h="22123">
                      <a:moveTo>
                        <a:pt x="10121" y="22123"/>
                      </a:moveTo>
                      <a:lnTo>
                        <a:pt x="397293" y="6267"/>
                      </a:lnTo>
                      <a:cubicBezTo>
                        <a:pt x="397356" y="6267"/>
                        <a:pt x="397388" y="6191"/>
                        <a:pt x="397343" y="6147"/>
                      </a:cubicBezTo>
                      <a:cubicBezTo>
                        <a:pt x="395445" y="4051"/>
                        <a:pt x="393413" y="2025"/>
                        <a:pt x="391381" y="0"/>
                      </a:cubicBezTo>
                      <a:lnTo>
                        <a:pt x="138" y="16053"/>
                      </a:lnTo>
                      <a:cubicBezTo>
                        <a:pt x="-8" y="16059"/>
                        <a:pt x="-52" y="16250"/>
                        <a:pt x="75" y="16326"/>
                      </a:cubicBezTo>
                      <a:lnTo>
                        <a:pt x="10121" y="22123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xmlns="" id="{90BED39D-A876-DC3F-EBAC-6CF6FAAB489D}"/>
                  </a:ext>
                </a:extLst>
              </p:cNvPr>
              <p:cNvSpPr/>
              <p:nvPr/>
            </p:nvSpPr>
            <p:spPr>
              <a:xfrm>
                <a:off x="3627548" y="3734375"/>
                <a:ext cx="1211743" cy="2604090"/>
              </a:xfrm>
              <a:custGeom>
                <a:avLst/>
                <a:gdLst>
                  <a:gd name="connsiteX0" fmla="*/ 324602 w 1211743"/>
                  <a:gd name="connsiteY0" fmla="*/ 997752 h 2604090"/>
                  <a:gd name="connsiteX1" fmla="*/ 711393 w 1211743"/>
                  <a:gd name="connsiteY1" fmla="*/ 7127 h 2604090"/>
                  <a:gd name="connsiteX2" fmla="*/ 711355 w 1211743"/>
                  <a:gd name="connsiteY2" fmla="*/ 7025 h 2604090"/>
                  <a:gd name="connsiteX3" fmla="*/ 160410 w 1211743"/>
                  <a:gd name="connsiteY3" fmla="*/ 372296 h 2604090"/>
                  <a:gd name="connsiteX4" fmla="*/ 2689 w 1211743"/>
                  <a:gd name="connsiteY4" fmla="*/ 979089 h 2604090"/>
                  <a:gd name="connsiteX5" fmla="*/ 1211545 w 1211743"/>
                  <a:gd name="connsiteY5" fmla="*/ 2604067 h 2604090"/>
                  <a:gd name="connsiteX6" fmla="*/ 1211589 w 1211743"/>
                  <a:gd name="connsiteY6" fmla="*/ 2603953 h 2604090"/>
                  <a:gd name="connsiteX7" fmla="*/ 324602 w 1211743"/>
                  <a:gd name="connsiteY7" fmla="*/ 997752 h 2604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1743" h="2604090">
                    <a:moveTo>
                      <a:pt x="324602" y="997752"/>
                    </a:moveTo>
                    <a:cubicBezTo>
                      <a:pt x="346478" y="620359"/>
                      <a:pt x="488572" y="278538"/>
                      <a:pt x="711393" y="7127"/>
                    </a:cubicBezTo>
                    <a:cubicBezTo>
                      <a:pt x="711425" y="7088"/>
                      <a:pt x="711406" y="7031"/>
                      <a:pt x="711355" y="7025"/>
                    </a:cubicBezTo>
                    <a:cubicBezTo>
                      <a:pt x="494014" y="-37908"/>
                      <a:pt x="289271" y="138432"/>
                      <a:pt x="160410" y="372296"/>
                    </a:cubicBezTo>
                    <a:cubicBezTo>
                      <a:pt x="56620" y="560662"/>
                      <a:pt x="13497" y="792590"/>
                      <a:pt x="2689" y="979089"/>
                    </a:cubicBezTo>
                    <a:cubicBezTo>
                      <a:pt x="-42257" y="1754412"/>
                      <a:pt x="481092" y="2431131"/>
                      <a:pt x="1211545" y="2604067"/>
                    </a:cubicBezTo>
                    <a:cubicBezTo>
                      <a:pt x="1211793" y="2604124"/>
                      <a:pt x="1211812" y="2604074"/>
                      <a:pt x="1211589" y="2603953"/>
                    </a:cubicBezTo>
                    <a:cubicBezTo>
                      <a:pt x="649874" y="2294028"/>
                      <a:pt x="284997" y="1680949"/>
                      <a:pt x="324602" y="99775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2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73CF79FB-4441-16DC-09C1-41F4DAAF7164}"/>
                  </a:ext>
                </a:extLst>
              </p:cNvPr>
              <p:cNvGrpSpPr/>
              <p:nvPr/>
            </p:nvGrpSpPr>
            <p:grpSpPr>
              <a:xfrm>
                <a:off x="4017488" y="4317927"/>
                <a:ext cx="206105" cy="554236"/>
                <a:chOff x="4017488" y="4317927"/>
                <a:chExt cx="206105" cy="554236"/>
              </a:xfrm>
              <a:grpFill/>
            </p:grpSpPr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xmlns="" id="{53052970-42A1-ACCD-4E47-E77C6E797692}"/>
                    </a:ext>
                  </a:extLst>
                </p:cNvPr>
                <p:cNvSpPr/>
                <p:nvPr/>
              </p:nvSpPr>
              <p:spPr>
                <a:xfrm rot="-474534">
                  <a:off x="4075288" y="4729936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3 w 83605"/>
                    <a:gd name="connsiteY1" fmla="*/ 83605 h 83605"/>
                    <a:gd name="connsiteX2" fmla="*/ 0 w 83605"/>
                    <a:gd name="connsiteY2" fmla="*/ 41802 h 83605"/>
                    <a:gd name="connsiteX3" fmla="*/ 41803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90" y="83605"/>
                        <a:pt x="41803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3" y="0"/>
                      </a:cubicBezTo>
                      <a:cubicBezTo>
                        <a:pt x="64890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xmlns="" id="{A6A80C93-5FD3-21EE-DCA1-838F60459915}"/>
                    </a:ext>
                  </a:extLst>
                </p:cNvPr>
                <p:cNvSpPr/>
                <p:nvPr/>
              </p:nvSpPr>
              <p:spPr>
                <a:xfrm rot="-474534">
                  <a:off x="4125557" y="4481624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2 w 83605"/>
                    <a:gd name="connsiteY1" fmla="*/ 83605 h 83605"/>
                    <a:gd name="connsiteX2" fmla="*/ 0 w 83605"/>
                    <a:gd name="connsiteY2" fmla="*/ 41802 h 83605"/>
                    <a:gd name="connsiteX3" fmla="*/ 41802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xmlns="" id="{FF1543C5-1279-0D90-EEAE-1EBB6AE0F51E}"/>
                    </a:ext>
                  </a:extLst>
                </p:cNvPr>
                <p:cNvSpPr/>
                <p:nvPr/>
              </p:nvSpPr>
              <p:spPr>
                <a:xfrm rot="-474534">
                  <a:off x="4091787" y="4323282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3 h 83605"/>
                    <a:gd name="connsiteX1" fmla="*/ 41802 w 83605"/>
                    <a:gd name="connsiteY1" fmla="*/ 83605 h 83605"/>
                    <a:gd name="connsiteX2" fmla="*/ 0 w 83605"/>
                    <a:gd name="connsiteY2" fmla="*/ 41803 h 83605"/>
                    <a:gd name="connsiteX3" fmla="*/ 41802 w 83605"/>
                    <a:gd name="connsiteY3" fmla="*/ 0 h 83605"/>
                    <a:gd name="connsiteX4" fmla="*/ 83605 w 83605"/>
                    <a:gd name="connsiteY4" fmla="*/ 41803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3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3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xmlns="" id="{AB857B5B-6D1A-8AB0-0CE9-DF4D4CAA4381}"/>
                    </a:ext>
                  </a:extLst>
                </p:cNvPr>
                <p:cNvSpPr/>
                <p:nvPr/>
              </p:nvSpPr>
              <p:spPr>
                <a:xfrm rot="-474534">
                  <a:off x="4023606" y="4583740"/>
                  <a:ext cx="95543" cy="95543"/>
                </a:xfrm>
                <a:custGeom>
                  <a:avLst/>
                  <a:gdLst>
                    <a:gd name="connsiteX0" fmla="*/ 95543 w 95543"/>
                    <a:gd name="connsiteY0" fmla="*/ 47771 h 95543"/>
                    <a:gd name="connsiteX1" fmla="*/ 47772 w 95543"/>
                    <a:gd name="connsiteY1" fmla="*/ 95543 h 95543"/>
                    <a:gd name="connsiteX2" fmla="*/ 0 w 95543"/>
                    <a:gd name="connsiteY2" fmla="*/ 47771 h 95543"/>
                    <a:gd name="connsiteX3" fmla="*/ 47772 w 95543"/>
                    <a:gd name="connsiteY3" fmla="*/ 0 h 95543"/>
                    <a:gd name="connsiteX4" fmla="*/ 95543 w 95543"/>
                    <a:gd name="connsiteY4" fmla="*/ 47771 h 9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43" h="95543">
                      <a:moveTo>
                        <a:pt x="95543" y="47771"/>
                      </a:moveTo>
                      <a:cubicBezTo>
                        <a:pt x="95543" y="74155"/>
                        <a:pt x="74155" y="95543"/>
                        <a:pt x="47772" y="95543"/>
                      </a:cubicBezTo>
                      <a:cubicBezTo>
                        <a:pt x="21388" y="95543"/>
                        <a:pt x="0" y="74155"/>
                        <a:pt x="0" y="47771"/>
                      </a:cubicBezTo>
                      <a:cubicBezTo>
                        <a:pt x="0" y="21388"/>
                        <a:pt x="21388" y="0"/>
                        <a:pt x="47772" y="0"/>
                      </a:cubicBezTo>
                      <a:cubicBezTo>
                        <a:pt x="74155" y="0"/>
                        <a:pt x="95543" y="21388"/>
                        <a:pt x="95543" y="47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xmlns="" id="{74A8C2DA-D246-B1B0-95BF-6A691C781C17}"/>
                    </a:ext>
                  </a:extLst>
                </p:cNvPr>
                <p:cNvSpPr/>
                <p:nvPr/>
              </p:nvSpPr>
              <p:spPr>
                <a:xfrm>
                  <a:off x="4024407" y="4826622"/>
                  <a:ext cx="45542" cy="45542"/>
                </a:xfrm>
                <a:custGeom>
                  <a:avLst/>
                  <a:gdLst>
                    <a:gd name="connsiteX0" fmla="*/ 45542 w 45542"/>
                    <a:gd name="connsiteY0" fmla="*/ 22771 h 45542"/>
                    <a:gd name="connsiteX1" fmla="*/ 22771 w 45542"/>
                    <a:gd name="connsiteY1" fmla="*/ 45542 h 45542"/>
                    <a:gd name="connsiteX2" fmla="*/ 0 w 45542"/>
                    <a:gd name="connsiteY2" fmla="*/ 22771 h 45542"/>
                    <a:gd name="connsiteX3" fmla="*/ 22771 w 45542"/>
                    <a:gd name="connsiteY3" fmla="*/ 0 h 45542"/>
                    <a:gd name="connsiteX4" fmla="*/ 45542 w 45542"/>
                    <a:gd name="connsiteY4" fmla="*/ 22771 h 45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542" h="45542">
                      <a:moveTo>
                        <a:pt x="45542" y="22771"/>
                      </a:moveTo>
                      <a:cubicBezTo>
                        <a:pt x="45542" y="35347"/>
                        <a:pt x="35347" y="45542"/>
                        <a:pt x="22771" y="45542"/>
                      </a:cubicBezTo>
                      <a:cubicBezTo>
                        <a:pt x="10195" y="45542"/>
                        <a:pt x="0" y="35347"/>
                        <a:pt x="0" y="22771"/>
                      </a:cubicBezTo>
                      <a:cubicBezTo>
                        <a:pt x="0" y="10195"/>
                        <a:pt x="10195" y="0"/>
                        <a:pt x="22771" y="0"/>
                      </a:cubicBezTo>
                      <a:cubicBezTo>
                        <a:pt x="35347" y="0"/>
                        <a:pt x="45542" y="10195"/>
                        <a:pt x="45542" y="22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xmlns="" id="{5057A9A4-190F-96E5-3AA9-5D4D8F314FE1}"/>
                    </a:ext>
                  </a:extLst>
                </p:cNvPr>
                <p:cNvSpPr/>
                <p:nvPr/>
              </p:nvSpPr>
              <p:spPr>
                <a:xfrm rot="-384435">
                  <a:off x="4161960" y="4589942"/>
                  <a:ext cx="58549" cy="58549"/>
                </a:xfrm>
                <a:custGeom>
                  <a:avLst/>
                  <a:gdLst>
                    <a:gd name="connsiteX0" fmla="*/ 58550 w 58549"/>
                    <a:gd name="connsiteY0" fmla="*/ 29275 h 58549"/>
                    <a:gd name="connsiteX1" fmla="*/ 29275 w 58549"/>
                    <a:gd name="connsiteY1" fmla="*/ 58549 h 58549"/>
                    <a:gd name="connsiteX2" fmla="*/ 0 w 58549"/>
                    <a:gd name="connsiteY2" fmla="*/ 29275 h 58549"/>
                    <a:gd name="connsiteX3" fmla="*/ 29275 w 58549"/>
                    <a:gd name="connsiteY3" fmla="*/ 0 h 58549"/>
                    <a:gd name="connsiteX4" fmla="*/ 58550 w 58549"/>
                    <a:gd name="connsiteY4" fmla="*/ 29275 h 58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549" h="58549">
                      <a:moveTo>
                        <a:pt x="58550" y="29275"/>
                      </a:moveTo>
                      <a:cubicBezTo>
                        <a:pt x="58550" y="45443"/>
                        <a:pt x="45443" y="58549"/>
                        <a:pt x="29275" y="58549"/>
                      </a:cubicBezTo>
                      <a:cubicBezTo>
                        <a:pt x="13107" y="58549"/>
                        <a:pt x="0" y="45443"/>
                        <a:pt x="0" y="29275"/>
                      </a:cubicBezTo>
                      <a:cubicBezTo>
                        <a:pt x="0" y="13107"/>
                        <a:pt x="13107" y="0"/>
                        <a:pt x="29275" y="0"/>
                      </a:cubicBezTo>
                      <a:cubicBezTo>
                        <a:pt x="45443" y="0"/>
                        <a:pt x="58550" y="13107"/>
                        <a:pt x="58550" y="2927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23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63A3A7B-BB95-FA4E-15E7-1490A381D177}"/>
                  </a:ext>
                </a:extLst>
              </p:cNvPr>
              <p:cNvGrpSpPr/>
              <p:nvPr/>
            </p:nvGrpSpPr>
            <p:grpSpPr>
              <a:xfrm>
                <a:off x="3718861" y="4331248"/>
                <a:ext cx="240889" cy="727322"/>
                <a:chOff x="3718861" y="4331248"/>
                <a:chExt cx="240889" cy="727322"/>
              </a:xfrm>
              <a:grpFill/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xmlns="" id="{D2D2E597-C124-DC1D-7AEA-D45F964E8BB4}"/>
                    </a:ext>
                  </a:extLst>
                </p:cNvPr>
                <p:cNvSpPr/>
                <p:nvPr/>
              </p:nvSpPr>
              <p:spPr>
                <a:xfrm rot="-462767">
                  <a:off x="3833648" y="4338675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8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8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8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8"/>
                      </a:moveTo>
                      <a:cubicBezTo>
                        <a:pt x="118675" y="92109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9"/>
                        <a:pt x="0" y="59338"/>
                      </a:cubicBezTo>
                      <a:cubicBezTo>
                        <a:pt x="0" y="26567"/>
                        <a:pt x="26567" y="0"/>
                        <a:pt x="59338" y="0"/>
                      </a:cubicBezTo>
                      <a:cubicBezTo>
                        <a:pt x="92109" y="0"/>
                        <a:pt x="118675" y="26567"/>
                        <a:pt x="118675" y="5933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xmlns="" id="{BA166E45-E753-2687-DD2A-04BDB208BB81}"/>
                    </a:ext>
                  </a:extLst>
                </p:cNvPr>
                <p:cNvSpPr/>
                <p:nvPr/>
              </p:nvSpPr>
              <p:spPr>
                <a:xfrm rot="-462767">
                  <a:off x="3792409" y="4600273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7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7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7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7"/>
                      </a:moveTo>
                      <a:cubicBezTo>
                        <a:pt x="118675" y="92108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8"/>
                        <a:pt x="0" y="59337"/>
                      </a:cubicBezTo>
                      <a:cubicBezTo>
                        <a:pt x="0" y="26566"/>
                        <a:pt x="26567" y="0"/>
                        <a:pt x="59338" y="0"/>
                      </a:cubicBezTo>
                      <a:cubicBezTo>
                        <a:pt x="92109" y="0"/>
                        <a:pt x="118675" y="26566"/>
                        <a:pt x="118675" y="5933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xmlns="" id="{633EE141-9EFE-C312-4F2E-F7DB27A1E5F2}"/>
                    </a:ext>
                  </a:extLst>
                </p:cNvPr>
                <p:cNvSpPr/>
                <p:nvPr/>
              </p:nvSpPr>
              <p:spPr>
                <a:xfrm rot="-375476">
                  <a:off x="3778252" y="4971183"/>
                  <a:ext cx="83105" cy="83105"/>
                </a:xfrm>
                <a:custGeom>
                  <a:avLst/>
                  <a:gdLst>
                    <a:gd name="connsiteX0" fmla="*/ 83105 w 83105"/>
                    <a:gd name="connsiteY0" fmla="*/ 41553 h 83105"/>
                    <a:gd name="connsiteX1" fmla="*/ 41553 w 83105"/>
                    <a:gd name="connsiteY1" fmla="*/ 83106 h 83105"/>
                    <a:gd name="connsiteX2" fmla="*/ 0 w 83105"/>
                    <a:gd name="connsiteY2" fmla="*/ 41553 h 83105"/>
                    <a:gd name="connsiteX3" fmla="*/ 41553 w 83105"/>
                    <a:gd name="connsiteY3" fmla="*/ 0 h 83105"/>
                    <a:gd name="connsiteX4" fmla="*/ 83105 w 83105"/>
                    <a:gd name="connsiteY4" fmla="*/ 41553 h 8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05" h="83105">
                      <a:moveTo>
                        <a:pt x="83105" y="41553"/>
                      </a:moveTo>
                      <a:cubicBezTo>
                        <a:pt x="83105" y="64502"/>
                        <a:pt x="64501" y="83106"/>
                        <a:pt x="41553" y="83106"/>
                      </a:cubicBezTo>
                      <a:cubicBezTo>
                        <a:pt x="18604" y="83106"/>
                        <a:pt x="0" y="64502"/>
                        <a:pt x="0" y="41553"/>
                      </a:cubicBezTo>
                      <a:cubicBezTo>
                        <a:pt x="0" y="18604"/>
                        <a:pt x="18604" y="0"/>
                        <a:pt x="41553" y="0"/>
                      </a:cubicBezTo>
                      <a:cubicBezTo>
                        <a:pt x="64501" y="0"/>
                        <a:pt x="83105" y="18604"/>
                        <a:pt x="83105" y="415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xmlns="" id="{562339BA-99C8-D071-E804-70249DF42BBF}"/>
                    </a:ext>
                  </a:extLst>
                </p:cNvPr>
                <p:cNvSpPr/>
                <p:nvPr/>
              </p:nvSpPr>
              <p:spPr>
                <a:xfrm rot="-375476">
                  <a:off x="3748885" y="4533913"/>
                  <a:ext cx="55407" cy="55407"/>
                </a:xfrm>
                <a:custGeom>
                  <a:avLst/>
                  <a:gdLst>
                    <a:gd name="connsiteX0" fmla="*/ 55408 w 55407"/>
                    <a:gd name="connsiteY0" fmla="*/ 27704 h 55407"/>
                    <a:gd name="connsiteX1" fmla="*/ 27704 w 55407"/>
                    <a:gd name="connsiteY1" fmla="*/ 55408 h 55407"/>
                    <a:gd name="connsiteX2" fmla="*/ 0 w 55407"/>
                    <a:gd name="connsiteY2" fmla="*/ 27704 h 55407"/>
                    <a:gd name="connsiteX3" fmla="*/ 27704 w 55407"/>
                    <a:gd name="connsiteY3" fmla="*/ 0 h 55407"/>
                    <a:gd name="connsiteX4" fmla="*/ 55408 w 55407"/>
                    <a:gd name="connsiteY4" fmla="*/ 27704 h 55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07" h="55407">
                      <a:moveTo>
                        <a:pt x="55408" y="27704"/>
                      </a:moveTo>
                      <a:cubicBezTo>
                        <a:pt x="55408" y="43004"/>
                        <a:pt x="43004" y="55408"/>
                        <a:pt x="27704" y="55408"/>
                      </a:cubicBezTo>
                      <a:cubicBezTo>
                        <a:pt x="12404" y="55408"/>
                        <a:pt x="0" y="43004"/>
                        <a:pt x="0" y="27704"/>
                      </a:cubicBezTo>
                      <a:cubicBezTo>
                        <a:pt x="0" y="12403"/>
                        <a:pt x="12404" y="0"/>
                        <a:pt x="27704" y="0"/>
                      </a:cubicBezTo>
                      <a:cubicBezTo>
                        <a:pt x="43004" y="0"/>
                        <a:pt x="55408" y="12403"/>
                        <a:pt x="55408" y="2770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xmlns="" id="{463CE051-E37F-DF50-EC34-9EA8BD49F2AA}"/>
                    </a:ext>
                  </a:extLst>
                </p:cNvPr>
                <p:cNvSpPr/>
                <p:nvPr/>
              </p:nvSpPr>
              <p:spPr>
                <a:xfrm rot="-375476">
                  <a:off x="3722191" y="4750898"/>
                  <a:ext cx="64640" cy="64640"/>
                </a:xfrm>
                <a:custGeom>
                  <a:avLst/>
                  <a:gdLst>
                    <a:gd name="connsiteX0" fmla="*/ 64640 w 64640"/>
                    <a:gd name="connsiteY0" fmla="*/ 32320 h 64640"/>
                    <a:gd name="connsiteX1" fmla="*/ 32320 w 64640"/>
                    <a:gd name="connsiteY1" fmla="*/ 64640 h 64640"/>
                    <a:gd name="connsiteX2" fmla="*/ 0 w 64640"/>
                    <a:gd name="connsiteY2" fmla="*/ 32320 h 64640"/>
                    <a:gd name="connsiteX3" fmla="*/ 32320 w 64640"/>
                    <a:gd name="connsiteY3" fmla="*/ 0 h 64640"/>
                    <a:gd name="connsiteX4" fmla="*/ 64640 w 64640"/>
                    <a:gd name="connsiteY4" fmla="*/ 32320 h 6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640" h="64640">
                      <a:moveTo>
                        <a:pt x="64640" y="32320"/>
                      </a:moveTo>
                      <a:cubicBezTo>
                        <a:pt x="64640" y="50170"/>
                        <a:pt x="50170" y="64640"/>
                        <a:pt x="32320" y="64640"/>
                      </a:cubicBezTo>
                      <a:cubicBezTo>
                        <a:pt x="14470" y="64640"/>
                        <a:pt x="0" y="50170"/>
                        <a:pt x="0" y="32320"/>
                      </a:cubicBezTo>
                      <a:cubicBezTo>
                        <a:pt x="0" y="14470"/>
                        <a:pt x="14470" y="0"/>
                        <a:pt x="32320" y="0"/>
                      </a:cubicBezTo>
                      <a:cubicBezTo>
                        <a:pt x="50170" y="0"/>
                        <a:pt x="64640" y="14470"/>
                        <a:pt x="64640" y="323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xmlns="" id="{83881328-47A9-FFC3-7F1C-BEC38806134F}"/>
                  </a:ext>
                </a:extLst>
              </p:cNvPr>
              <p:cNvSpPr/>
              <p:nvPr/>
            </p:nvSpPr>
            <p:spPr>
              <a:xfrm>
                <a:off x="4382579" y="3908281"/>
                <a:ext cx="108283" cy="113611"/>
              </a:xfrm>
              <a:custGeom>
                <a:avLst/>
                <a:gdLst>
                  <a:gd name="connsiteX0" fmla="*/ 76689 w 108283"/>
                  <a:gd name="connsiteY0" fmla="*/ 9205 h 113611"/>
                  <a:gd name="connsiteX1" fmla="*/ 91846 w 108283"/>
                  <a:gd name="connsiteY1" fmla="*/ 21765 h 113611"/>
                  <a:gd name="connsiteX2" fmla="*/ 86525 w 108283"/>
                  <a:gd name="connsiteY2" fmla="*/ 113611 h 113611"/>
                  <a:gd name="connsiteX3" fmla="*/ 77870 w 108283"/>
                  <a:gd name="connsiteY3" fmla="*/ 103890 h 113611"/>
                  <a:gd name="connsiteX4" fmla="*/ 82137 w 108283"/>
                  <a:gd name="connsiteY4" fmla="*/ 30420 h 113611"/>
                  <a:gd name="connsiteX5" fmla="*/ 8655 w 108283"/>
                  <a:gd name="connsiteY5" fmla="*/ 26159 h 113611"/>
                  <a:gd name="connsiteX6" fmla="*/ 0 w 108283"/>
                  <a:gd name="connsiteY6" fmla="*/ 16437 h 113611"/>
                  <a:gd name="connsiteX7" fmla="*/ 76689 w 108283"/>
                  <a:gd name="connsiteY7" fmla="*/ 9205 h 11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283" h="113611">
                    <a:moveTo>
                      <a:pt x="76689" y="9205"/>
                    </a:moveTo>
                    <a:cubicBezTo>
                      <a:pt x="82220" y="12513"/>
                      <a:pt x="87344" y="16704"/>
                      <a:pt x="91846" y="21765"/>
                    </a:cubicBezTo>
                    <a:cubicBezTo>
                      <a:pt x="115697" y="48556"/>
                      <a:pt x="113309" y="89748"/>
                      <a:pt x="86525" y="113611"/>
                    </a:cubicBezTo>
                    <a:lnTo>
                      <a:pt x="77870" y="103890"/>
                    </a:lnTo>
                    <a:cubicBezTo>
                      <a:pt x="99301" y="84808"/>
                      <a:pt x="101213" y="51845"/>
                      <a:pt x="82137" y="30420"/>
                    </a:cubicBezTo>
                    <a:cubicBezTo>
                      <a:pt x="63049" y="8963"/>
                      <a:pt x="30087" y="7084"/>
                      <a:pt x="8655" y="26159"/>
                    </a:cubicBezTo>
                    <a:lnTo>
                      <a:pt x="0" y="16437"/>
                    </a:lnTo>
                    <a:cubicBezTo>
                      <a:pt x="21742" y="-2905"/>
                      <a:pt x="52946" y="-4994"/>
                      <a:pt x="76689" y="920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6" name="Graphic 145" descr="A pond with koi fish and water lilies">
              <a:extLst>
                <a:ext uri="{FF2B5EF4-FFF2-40B4-BE49-F238E27FC236}">
                  <a16:creationId xmlns:a16="http://schemas.microsoft.com/office/drawing/2014/main" xmlns="" id="{14DF7FA1-0453-4684-649B-4E557777F40E}"/>
                </a:ext>
              </a:extLst>
            </p:cNvPr>
            <p:cNvGrpSpPr/>
            <p:nvPr/>
          </p:nvGrpSpPr>
          <p:grpSpPr>
            <a:xfrm>
              <a:off x="7625553" y="545198"/>
              <a:ext cx="2264725" cy="4303428"/>
              <a:chOff x="7625553" y="545198"/>
              <a:chExt cx="2264725" cy="4303428"/>
            </a:xfrm>
            <a:grpFill/>
          </p:grpSpPr>
          <p:grpSp>
            <p:nvGrpSpPr>
              <p:cNvPr id="84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C3A22477-CC44-2C76-D44B-BE3041D5BB2F}"/>
                  </a:ext>
                </a:extLst>
              </p:cNvPr>
              <p:cNvGrpSpPr/>
              <p:nvPr/>
            </p:nvGrpSpPr>
            <p:grpSpPr>
              <a:xfrm>
                <a:off x="7625553" y="2932804"/>
                <a:ext cx="648940" cy="869651"/>
                <a:chOff x="7625553" y="2932804"/>
                <a:chExt cx="648940" cy="869651"/>
              </a:xfrm>
              <a:grpFill/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xmlns="" id="{7FFE7BCF-BC36-7A8E-F14F-794C133EE6FD}"/>
                    </a:ext>
                  </a:extLst>
                </p:cNvPr>
                <p:cNvSpPr/>
                <p:nvPr/>
              </p:nvSpPr>
              <p:spPr>
                <a:xfrm>
                  <a:off x="7625553" y="2932804"/>
                  <a:ext cx="648940" cy="869651"/>
                </a:xfrm>
                <a:custGeom>
                  <a:avLst/>
                  <a:gdLst>
                    <a:gd name="connsiteX0" fmla="*/ 648941 w 648940"/>
                    <a:gd name="connsiteY0" fmla="*/ 869652 h 869651"/>
                    <a:gd name="connsiteX1" fmla="*/ 40865 w 648940"/>
                    <a:gd name="connsiteY1" fmla="*/ 449002 h 869651"/>
                    <a:gd name="connsiteX2" fmla="*/ 171611 w 648940"/>
                    <a:gd name="connsiteY2" fmla="*/ 0 h 869651"/>
                    <a:gd name="connsiteX3" fmla="*/ 648941 w 648940"/>
                    <a:gd name="connsiteY3" fmla="*/ 869652 h 869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8940" h="869651">
                      <a:moveTo>
                        <a:pt x="648941" y="869652"/>
                      </a:moveTo>
                      <a:cubicBezTo>
                        <a:pt x="648941" y="869652"/>
                        <a:pt x="195868" y="731457"/>
                        <a:pt x="40865" y="449002"/>
                      </a:cubicBezTo>
                      <a:cubicBezTo>
                        <a:pt x="-47019" y="288906"/>
                        <a:pt x="11527" y="87878"/>
                        <a:pt x="171611" y="0"/>
                      </a:cubicBezTo>
                      <a:lnTo>
                        <a:pt x="648941" y="86965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xmlns="" id="{40E8CCED-0107-413D-76B9-F52B9BE0CDCC}"/>
                    </a:ext>
                  </a:extLst>
                </p:cNvPr>
                <p:cNvSpPr/>
                <p:nvPr/>
              </p:nvSpPr>
              <p:spPr>
                <a:xfrm>
                  <a:off x="7762176" y="2949689"/>
                  <a:ext cx="470027" cy="838346"/>
                </a:xfrm>
                <a:custGeom>
                  <a:avLst/>
                  <a:gdLst>
                    <a:gd name="connsiteX0" fmla="*/ 0 w 470027"/>
                    <a:gd name="connsiteY0" fmla="*/ 5398 h 838346"/>
                    <a:gd name="connsiteX1" fmla="*/ 456819 w 470027"/>
                    <a:gd name="connsiteY1" fmla="*/ 833476 h 838346"/>
                    <a:gd name="connsiteX2" fmla="*/ 470027 w 470027"/>
                    <a:gd name="connsiteY2" fmla="*/ 838346 h 838346"/>
                    <a:gd name="connsiteX3" fmla="*/ 7556 w 470027"/>
                    <a:gd name="connsiteY3" fmla="*/ 0 h 838346"/>
                    <a:gd name="connsiteX4" fmla="*/ 0 w 470027"/>
                    <a:gd name="connsiteY4" fmla="*/ 5398 h 838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0027" h="838346">
                      <a:moveTo>
                        <a:pt x="0" y="5398"/>
                      </a:moveTo>
                      <a:lnTo>
                        <a:pt x="456819" y="833476"/>
                      </a:lnTo>
                      <a:cubicBezTo>
                        <a:pt x="461455" y="835215"/>
                        <a:pt x="465899" y="836841"/>
                        <a:pt x="470027" y="838346"/>
                      </a:cubicBezTo>
                      <a:lnTo>
                        <a:pt x="7556" y="0"/>
                      </a:lnTo>
                      <a:cubicBezTo>
                        <a:pt x="4953" y="1753"/>
                        <a:pt x="2477" y="3581"/>
                        <a:pt x="0" y="539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xmlns="" id="{7F44BDC5-8C80-964E-70C7-74521B50F334}"/>
                    </a:ext>
                  </a:extLst>
                </p:cNvPr>
                <p:cNvSpPr/>
                <p:nvPr/>
              </p:nvSpPr>
              <p:spPr>
                <a:xfrm>
                  <a:off x="7673403" y="3043180"/>
                  <a:ext cx="560053" cy="685957"/>
                </a:xfrm>
                <a:custGeom>
                  <a:avLst/>
                  <a:gdLst>
                    <a:gd name="connsiteX0" fmla="*/ 0 w 560053"/>
                    <a:gd name="connsiteY0" fmla="*/ 8293 h 685957"/>
                    <a:gd name="connsiteX1" fmla="*/ 559815 w 560053"/>
                    <a:gd name="connsiteY1" fmla="*/ 685762 h 685957"/>
                    <a:gd name="connsiteX2" fmla="*/ 559943 w 560053"/>
                    <a:gd name="connsiteY2" fmla="*/ 685692 h 685957"/>
                    <a:gd name="connsiteX3" fmla="*/ 536702 w 560053"/>
                    <a:gd name="connsiteY3" fmla="*/ 643293 h 685957"/>
                    <a:gd name="connsiteX4" fmla="*/ 5080 w 560053"/>
                    <a:gd name="connsiteY4" fmla="*/ 0 h 685957"/>
                    <a:gd name="connsiteX5" fmla="*/ 0 w 560053"/>
                    <a:gd name="connsiteY5" fmla="*/ 8293 h 685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60053" h="685957">
                      <a:moveTo>
                        <a:pt x="0" y="8293"/>
                      </a:moveTo>
                      <a:lnTo>
                        <a:pt x="559815" y="685762"/>
                      </a:lnTo>
                      <a:cubicBezTo>
                        <a:pt x="560070" y="686048"/>
                        <a:pt x="560133" y="686016"/>
                        <a:pt x="559943" y="685692"/>
                      </a:cubicBezTo>
                      <a:lnTo>
                        <a:pt x="536702" y="643293"/>
                      </a:lnTo>
                      <a:lnTo>
                        <a:pt x="5080" y="0"/>
                      </a:lnTo>
                      <a:cubicBezTo>
                        <a:pt x="3365" y="2724"/>
                        <a:pt x="1715" y="5518"/>
                        <a:pt x="0" y="82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xmlns="" id="{6C428ED6-2534-EED5-B955-0648A910D800}"/>
                    </a:ext>
                  </a:extLst>
                </p:cNvPr>
                <p:cNvSpPr/>
                <p:nvPr/>
              </p:nvSpPr>
              <p:spPr>
                <a:xfrm>
                  <a:off x="7648257" y="3092589"/>
                  <a:ext cx="479298" cy="645794"/>
                </a:xfrm>
                <a:custGeom>
                  <a:avLst/>
                  <a:gdLst>
                    <a:gd name="connsiteX0" fmla="*/ 0 w 479298"/>
                    <a:gd name="connsiteY0" fmla="*/ 9957 h 645794"/>
                    <a:gd name="connsiteX1" fmla="*/ 471869 w 479298"/>
                    <a:gd name="connsiteY1" fmla="*/ 645795 h 645794"/>
                    <a:gd name="connsiteX2" fmla="*/ 479299 w 479298"/>
                    <a:gd name="connsiteY2" fmla="*/ 640289 h 645794"/>
                    <a:gd name="connsiteX3" fmla="*/ 4128 w 479298"/>
                    <a:gd name="connsiteY3" fmla="*/ 0 h 645794"/>
                    <a:gd name="connsiteX4" fmla="*/ 0 w 479298"/>
                    <a:gd name="connsiteY4" fmla="*/ 9957 h 645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9298" h="645794">
                      <a:moveTo>
                        <a:pt x="0" y="9957"/>
                      </a:moveTo>
                      <a:lnTo>
                        <a:pt x="471869" y="645795"/>
                      </a:lnTo>
                      <a:lnTo>
                        <a:pt x="479299" y="640289"/>
                      </a:lnTo>
                      <a:lnTo>
                        <a:pt x="4128" y="0"/>
                      </a:lnTo>
                      <a:cubicBezTo>
                        <a:pt x="2731" y="3302"/>
                        <a:pt x="1334" y="6610"/>
                        <a:pt x="0" y="995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BE7FEF5E-7144-3AAF-134A-F8379B77EA4B}"/>
                  </a:ext>
                </a:extLst>
              </p:cNvPr>
              <p:cNvGrpSpPr/>
              <p:nvPr/>
            </p:nvGrpSpPr>
            <p:grpSpPr>
              <a:xfrm>
                <a:off x="8971089" y="3811257"/>
                <a:ext cx="919190" cy="512618"/>
                <a:chOff x="8971089" y="3811257"/>
                <a:chExt cx="919190" cy="512618"/>
              </a:xfrm>
              <a:grpFill/>
            </p:grpSpPr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xmlns="" id="{544E4648-7C45-0A3E-249B-440062948540}"/>
                    </a:ext>
                  </a:extLst>
                </p:cNvPr>
                <p:cNvSpPr/>
                <p:nvPr/>
              </p:nvSpPr>
              <p:spPr>
                <a:xfrm>
                  <a:off x="8971089" y="3811257"/>
                  <a:ext cx="919190" cy="512618"/>
                </a:xfrm>
                <a:custGeom>
                  <a:avLst/>
                  <a:gdLst>
                    <a:gd name="connsiteX0" fmla="*/ 0 w 919190"/>
                    <a:gd name="connsiteY0" fmla="*/ 452895 h 512618"/>
                    <a:gd name="connsiteX1" fmla="*/ 739394 w 919190"/>
                    <a:gd name="connsiteY1" fmla="*/ 445179 h 512618"/>
                    <a:gd name="connsiteX2" fmla="*/ 882650 w 919190"/>
                    <a:gd name="connsiteY2" fmla="*/ 0 h 512618"/>
                    <a:gd name="connsiteX3" fmla="*/ 0 w 919190"/>
                    <a:gd name="connsiteY3" fmla="*/ 452895 h 512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190" h="512618">
                      <a:moveTo>
                        <a:pt x="0" y="452895"/>
                      </a:moveTo>
                      <a:cubicBezTo>
                        <a:pt x="0" y="452895"/>
                        <a:pt x="452755" y="592277"/>
                        <a:pt x="739394" y="445179"/>
                      </a:cubicBezTo>
                      <a:cubicBezTo>
                        <a:pt x="901891" y="361804"/>
                        <a:pt x="966026" y="162490"/>
                        <a:pt x="882650" y="0"/>
                      </a:cubicBezTo>
                      <a:lnTo>
                        <a:pt x="0" y="452895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xmlns="" id="{7374453E-901D-B8EE-3A78-0C088707E358}"/>
                    </a:ext>
                  </a:extLst>
                </p:cNvPr>
                <p:cNvSpPr/>
                <p:nvPr/>
              </p:nvSpPr>
              <p:spPr>
                <a:xfrm>
                  <a:off x="9068307" y="3874966"/>
                  <a:ext cx="812546" cy="416572"/>
                </a:xfrm>
                <a:custGeom>
                  <a:avLst/>
                  <a:gdLst>
                    <a:gd name="connsiteX0" fmla="*/ 14351 w 812546"/>
                    <a:gd name="connsiteY0" fmla="*/ 416573 h 416572"/>
                    <a:gd name="connsiteX1" fmla="*/ 812547 w 812546"/>
                    <a:gd name="connsiteY1" fmla="*/ 9188 h 416572"/>
                    <a:gd name="connsiteX2" fmla="*/ 810197 w 812546"/>
                    <a:gd name="connsiteY2" fmla="*/ 0 h 416572"/>
                    <a:gd name="connsiteX3" fmla="*/ 0 w 812546"/>
                    <a:gd name="connsiteY3" fmla="*/ 413544 h 416572"/>
                    <a:gd name="connsiteX4" fmla="*/ 14351 w 812546"/>
                    <a:gd name="connsiteY4" fmla="*/ 416573 h 41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2546" h="416572">
                      <a:moveTo>
                        <a:pt x="14351" y="416573"/>
                      </a:moveTo>
                      <a:lnTo>
                        <a:pt x="812547" y="9188"/>
                      </a:lnTo>
                      <a:cubicBezTo>
                        <a:pt x="811785" y="6121"/>
                        <a:pt x="811086" y="3054"/>
                        <a:pt x="810197" y="0"/>
                      </a:cubicBezTo>
                      <a:lnTo>
                        <a:pt x="0" y="413544"/>
                      </a:lnTo>
                      <a:cubicBezTo>
                        <a:pt x="4636" y="414547"/>
                        <a:pt x="9461" y="415556"/>
                        <a:pt x="14351" y="4165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xmlns="" id="{F1AFDC0D-3C23-0AC7-1F13-6BBFE25D134C}"/>
                    </a:ext>
                  </a:extLst>
                </p:cNvPr>
                <p:cNvSpPr/>
                <p:nvPr/>
              </p:nvSpPr>
              <p:spPr>
                <a:xfrm>
                  <a:off x="8997759" y="4010805"/>
                  <a:ext cx="888809" cy="265353"/>
                </a:xfrm>
                <a:custGeom>
                  <a:avLst/>
                  <a:gdLst>
                    <a:gd name="connsiteX0" fmla="*/ 17463 w 888809"/>
                    <a:gd name="connsiteY0" fmla="*/ 265354 h 265353"/>
                    <a:gd name="connsiteX1" fmla="*/ 887159 w 888809"/>
                    <a:gd name="connsiteY1" fmla="*/ 10116 h 265353"/>
                    <a:gd name="connsiteX2" fmla="*/ 888809 w 888809"/>
                    <a:gd name="connsiteY2" fmla="*/ 0 h 265353"/>
                    <a:gd name="connsiteX3" fmla="*/ 0 w 888809"/>
                    <a:gd name="connsiteY3" fmla="*/ 260839 h 265353"/>
                    <a:gd name="connsiteX4" fmla="*/ 17463 w 888809"/>
                    <a:gd name="connsiteY4" fmla="*/ 265354 h 265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8809" h="265353">
                      <a:moveTo>
                        <a:pt x="17463" y="265354"/>
                      </a:moveTo>
                      <a:lnTo>
                        <a:pt x="887159" y="10116"/>
                      </a:lnTo>
                      <a:cubicBezTo>
                        <a:pt x="887794" y="6757"/>
                        <a:pt x="888302" y="3378"/>
                        <a:pt x="888809" y="0"/>
                      </a:cubicBezTo>
                      <a:lnTo>
                        <a:pt x="0" y="260839"/>
                      </a:lnTo>
                      <a:cubicBezTo>
                        <a:pt x="5207" y="262211"/>
                        <a:pt x="10985" y="263722"/>
                        <a:pt x="17463" y="26535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xmlns="" id="{4C9AB23D-795C-5315-631D-F6CF212E3394}"/>
                    </a:ext>
                  </a:extLst>
                </p:cNvPr>
                <p:cNvSpPr/>
                <p:nvPr/>
              </p:nvSpPr>
              <p:spPr>
                <a:xfrm>
                  <a:off x="9187751" y="4069391"/>
                  <a:ext cx="684529" cy="243039"/>
                </a:xfrm>
                <a:custGeom>
                  <a:avLst/>
                  <a:gdLst>
                    <a:gd name="connsiteX0" fmla="*/ 20130 w 684529"/>
                    <a:gd name="connsiteY0" fmla="*/ 243040 h 243039"/>
                    <a:gd name="connsiteX1" fmla="*/ 680530 w 684529"/>
                    <a:gd name="connsiteY1" fmla="*/ 11208 h 243039"/>
                    <a:gd name="connsiteX2" fmla="*/ 684530 w 684529"/>
                    <a:gd name="connsiteY2" fmla="*/ 0 h 243039"/>
                    <a:gd name="connsiteX3" fmla="*/ 0 w 684529"/>
                    <a:gd name="connsiteY3" fmla="*/ 240328 h 243039"/>
                    <a:gd name="connsiteX4" fmla="*/ 20130 w 684529"/>
                    <a:gd name="connsiteY4" fmla="*/ 243040 h 24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84529" h="243039">
                      <a:moveTo>
                        <a:pt x="20130" y="243040"/>
                      </a:moveTo>
                      <a:lnTo>
                        <a:pt x="680530" y="11208"/>
                      </a:lnTo>
                      <a:cubicBezTo>
                        <a:pt x="681927" y="7500"/>
                        <a:pt x="683260" y="3759"/>
                        <a:pt x="684530" y="0"/>
                      </a:cubicBezTo>
                      <a:lnTo>
                        <a:pt x="0" y="240328"/>
                      </a:lnTo>
                      <a:cubicBezTo>
                        <a:pt x="6604" y="241262"/>
                        <a:pt x="13335" y="242170"/>
                        <a:pt x="20130" y="2430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xmlns="" id="{6FB018E5-B3CD-4CAA-783A-47EFAF3CB299}"/>
                  </a:ext>
                </a:extLst>
              </p:cNvPr>
              <p:cNvSpPr/>
              <p:nvPr/>
            </p:nvSpPr>
            <p:spPr>
              <a:xfrm>
                <a:off x="8367900" y="2379516"/>
                <a:ext cx="267592" cy="500729"/>
              </a:xfrm>
              <a:custGeom>
                <a:avLst/>
                <a:gdLst>
                  <a:gd name="connsiteX0" fmla="*/ 267592 w 267592"/>
                  <a:gd name="connsiteY0" fmla="*/ 500729 h 500729"/>
                  <a:gd name="connsiteX1" fmla="*/ 6544 w 267592"/>
                  <a:gd name="connsiteY1" fmla="*/ 213963 h 500729"/>
                  <a:gd name="connsiteX2" fmla="*/ 126431 w 267592"/>
                  <a:gd name="connsiteY2" fmla="*/ 0 h 500729"/>
                  <a:gd name="connsiteX3" fmla="*/ 267592 w 267592"/>
                  <a:gd name="connsiteY3" fmla="*/ 500729 h 50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7592" h="500729">
                    <a:moveTo>
                      <a:pt x="267592" y="500729"/>
                    </a:moveTo>
                    <a:cubicBezTo>
                      <a:pt x="267592" y="500729"/>
                      <a:pt x="52391" y="376593"/>
                      <a:pt x="6544" y="213963"/>
                    </a:cubicBezTo>
                    <a:cubicBezTo>
                      <a:pt x="-19428" y="121780"/>
                      <a:pt x="34230" y="25984"/>
                      <a:pt x="126431" y="0"/>
                    </a:cubicBezTo>
                    <a:lnTo>
                      <a:pt x="267592" y="50072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8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2092BD9B-25DF-D590-BEE3-75576496FE16}"/>
                  </a:ext>
                </a:extLst>
              </p:cNvPr>
              <p:cNvGrpSpPr/>
              <p:nvPr/>
            </p:nvGrpSpPr>
            <p:grpSpPr>
              <a:xfrm>
                <a:off x="7686122" y="545198"/>
                <a:ext cx="1776865" cy="4303428"/>
                <a:chOff x="7686122" y="545198"/>
                <a:chExt cx="1776865" cy="4303428"/>
              </a:xfrm>
              <a:grpFill/>
            </p:grpSpPr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xmlns="" id="{C3F1D7AD-6985-FF49-4071-10E0C7F508D2}"/>
                    </a:ext>
                  </a:extLst>
                </p:cNvPr>
                <p:cNvSpPr/>
                <p:nvPr/>
              </p:nvSpPr>
              <p:spPr>
                <a:xfrm>
                  <a:off x="7686122" y="545198"/>
                  <a:ext cx="1765023" cy="4303428"/>
                </a:xfrm>
                <a:custGeom>
                  <a:avLst/>
                  <a:gdLst>
                    <a:gd name="connsiteX0" fmla="*/ 566846 w 1765023"/>
                    <a:gd name="connsiteY0" fmla="*/ 488074 h 4303428"/>
                    <a:gd name="connsiteX1" fmla="*/ 84881 w 1765023"/>
                    <a:gd name="connsiteY1" fmla="*/ 0 h 4303428"/>
                    <a:gd name="connsiteX2" fmla="*/ 69259 w 1765023"/>
                    <a:gd name="connsiteY2" fmla="*/ 419418 h 4303428"/>
                    <a:gd name="connsiteX3" fmla="*/ 262998 w 1765023"/>
                    <a:gd name="connsiteY3" fmla="*/ 557041 h 4303428"/>
                    <a:gd name="connsiteX4" fmla="*/ 262998 w 1765023"/>
                    <a:gd name="connsiteY4" fmla="*/ 557155 h 4303428"/>
                    <a:gd name="connsiteX5" fmla="*/ 68117 w 1765023"/>
                    <a:gd name="connsiteY5" fmla="*/ 645033 h 4303428"/>
                    <a:gd name="connsiteX6" fmla="*/ 68053 w 1765023"/>
                    <a:gd name="connsiteY6" fmla="*/ 1064901 h 4303428"/>
                    <a:gd name="connsiteX7" fmla="*/ 614026 w 1765023"/>
                    <a:gd name="connsiteY7" fmla="*/ 549370 h 4303428"/>
                    <a:gd name="connsiteX8" fmla="*/ 614090 w 1765023"/>
                    <a:gd name="connsiteY8" fmla="*/ 549377 h 4303428"/>
                    <a:gd name="connsiteX9" fmla="*/ 971595 w 1765023"/>
                    <a:gd name="connsiteY9" fmla="*/ 1139679 h 4303428"/>
                    <a:gd name="connsiteX10" fmla="*/ 1020553 w 1765023"/>
                    <a:gd name="connsiteY10" fmla="*/ 1162945 h 4303428"/>
                    <a:gd name="connsiteX11" fmla="*/ 1034142 w 1765023"/>
                    <a:gd name="connsiteY11" fmla="*/ 2211121 h 4303428"/>
                    <a:gd name="connsiteX12" fmla="*/ 1001947 w 1765023"/>
                    <a:gd name="connsiteY12" fmla="*/ 2285626 h 4303428"/>
                    <a:gd name="connsiteX13" fmla="*/ 942766 w 1765023"/>
                    <a:gd name="connsiteY13" fmla="*/ 2317490 h 4303428"/>
                    <a:gd name="connsiteX14" fmla="*/ 756520 w 1765023"/>
                    <a:gd name="connsiteY14" fmla="*/ 2651189 h 4303428"/>
                    <a:gd name="connsiteX15" fmla="*/ 749662 w 1765023"/>
                    <a:gd name="connsiteY15" fmla="*/ 2752985 h 4303428"/>
                    <a:gd name="connsiteX16" fmla="*/ 500742 w 1765023"/>
                    <a:gd name="connsiteY16" fmla="*/ 3081490 h 4303428"/>
                    <a:gd name="connsiteX17" fmla="*/ 197593 w 1765023"/>
                    <a:gd name="connsiteY17" fmla="*/ 3663995 h 4303428"/>
                    <a:gd name="connsiteX18" fmla="*/ 138602 w 1765023"/>
                    <a:gd name="connsiteY18" fmla="*/ 3715563 h 4303428"/>
                    <a:gd name="connsiteX19" fmla="*/ 171431 w 1765023"/>
                    <a:gd name="connsiteY19" fmla="*/ 4045350 h 4303428"/>
                    <a:gd name="connsiteX20" fmla="*/ 245980 w 1765023"/>
                    <a:gd name="connsiteY20" fmla="*/ 4257447 h 4303428"/>
                    <a:gd name="connsiteX21" fmla="*/ 483534 w 1765023"/>
                    <a:gd name="connsiteY21" fmla="*/ 4271016 h 4303428"/>
                    <a:gd name="connsiteX22" fmla="*/ 745408 w 1765023"/>
                    <a:gd name="connsiteY22" fmla="*/ 4257605 h 4303428"/>
                    <a:gd name="connsiteX23" fmla="*/ 752837 w 1765023"/>
                    <a:gd name="connsiteY23" fmla="*/ 4255484 h 4303428"/>
                    <a:gd name="connsiteX24" fmla="*/ 753282 w 1765023"/>
                    <a:gd name="connsiteY24" fmla="*/ 4256316 h 4303428"/>
                    <a:gd name="connsiteX25" fmla="*/ 865677 w 1765023"/>
                    <a:gd name="connsiteY25" fmla="*/ 4290765 h 4303428"/>
                    <a:gd name="connsiteX26" fmla="*/ 906126 w 1765023"/>
                    <a:gd name="connsiteY26" fmla="*/ 4192943 h 4303428"/>
                    <a:gd name="connsiteX27" fmla="*/ 1256138 w 1765023"/>
                    <a:gd name="connsiteY27" fmla="*/ 3915886 h 4303428"/>
                    <a:gd name="connsiteX28" fmla="*/ 1389742 w 1765023"/>
                    <a:gd name="connsiteY28" fmla="*/ 3746703 h 4303428"/>
                    <a:gd name="connsiteX29" fmla="*/ 1376153 w 1765023"/>
                    <a:gd name="connsiteY29" fmla="*/ 3670770 h 4303428"/>
                    <a:gd name="connsiteX30" fmla="*/ 1621708 w 1765023"/>
                    <a:gd name="connsiteY30" fmla="*/ 3123826 h 4303428"/>
                    <a:gd name="connsiteX31" fmla="*/ 1721593 w 1765023"/>
                    <a:gd name="connsiteY31" fmla="*/ 2316105 h 4303428"/>
                    <a:gd name="connsiteX32" fmla="*/ 1764964 w 1765023"/>
                    <a:gd name="connsiteY32" fmla="*/ 2246046 h 4303428"/>
                    <a:gd name="connsiteX33" fmla="*/ 1707750 w 1765023"/>
                    <a:gd name="connsiteY33" fmla="*/ 1925619 h 4303428"/>
                    <a:gd name="connsiteX34" fmla="*/ 1652188 w 1765023"/>
                    <a:gd name="connsiteY34" fmla="*/ 1906315 h 4303428"/>
                    <a:gd name="connsiteX35" fmla="*/ 1283062 w 1765023"/>
                    <a:gd name="connsiteY35" fmla="*/ 1142619 h 4303428"/>
                    <a:gd name="connsiteX36" fmla="*/ 1291000 w 1765023"/>
                    <a:gd name="connsiteY36" fmla="*/ 1084409 h 4303428"/>
                    <a:gd name="connsiteX37" fmla="*/ 566846 w 1765023"/>
                    <a:gd name="connsiteY37" fmla="*/ 488074 h 4303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765023" h="4303428">
                      <a:moveTo>
                        <a:pt x="566846" y="488074"/>
                      </a:moveTo>
                      <a:lnTo>
                        <a:pt x="84881" y="0"/>
                      </a:lnTo>
                      <a:cubicBezTo>
                        <a:pt x="84881" y="0"/>
                        <a:pt x="-60217" y="252990"/>
                        <a:pt x="69259" y="419418"/>
                      </a:cubicBezTo>
                      <a:cubicBezTo>
                        <a:pt x="126156" y="492582"/>
                        <a:pt x="194291" y="534543"/>
                        <a:pt x="262998" y="557041"/>
                      </a:cubicBezTo>
                      <a:cubicBezTo>
                        <a:pt x="263061" y="557060"/>
                        <a:pt x="263061" y="557143"/>
                        <a:pt x="262998" y="557155"/>
                      </a:cubicBezTo>
                      <a:cubicBezTo>
                        <a:pt x="187052" y="573119"/>
                        <a:pt x="115615" y="600158"/>
                        <a:pt x="68117" y="645033"/>
                      </a:cubicBezTo>
                      <a:cubicBezTo>
                        <a:pt x="-85109" y="789711"/>
                        <a:pt x="68053" y="1064901"/>
                        <a:pt x="68053" y="1064901"/>
                      </a:cubicBezTo>
                      <a:lnTo>
                        <a:pt x="614026" y="549370"/>
                      </a:lnTo>
                      <a:cubicBezTo>
                        <a:pt x="614026" y="549345"/>
                        <a:pt x="614090" y="549345"/>
                        <a:pt x="614090" y="549377"/>
                      </a:cubicBezTo>
                      <a:cubicBezTo>
                        <a:pt x="765664" y="721589"/>
                        <a:pt x="889743" y="923144"/>
                        <a:pt x="971595" y="1139679"/>
                      </a:cubicBezTo>
                      <a:cubicBezTo>
                        <a:pt x="973881" y="1145731"/>
                        <a:pt x="1018331" y="1156875"/>
                        <a:pt x="1020553" y="1162945"/>
                      </a:cubicBezTo>
                      <a:cubicBezTo>
                        <a:pt x="1146791" y="1507966"/>
                        <a:pt x="1182351" y="1852847"/>
                        <a:pt x="1034142" y="2211121"/>
                      </a:cubicBezTo>
                      <a:cubicBezTo>
                        <a:pt x="1027665" y="2226723"/>
                        <a:pt x="1008424" y="2270779"/>
                        <a:pt x="1001947" y="2285626"/>
                      </a:cubicBezTo>
                      <a:cubicBezTo>
                        <a:pt x="997630" y="2295557"/>
                        <a:pt x="947084" y="2307870"/>
                        <a:pt x="942766" y="2317490"/>
                      </a:cubicBezTo>
                      <a:cubicBezTo>
                        <a:pt x="884536" y="2446808"/>
                        <a:pt x="824465" y="2550084"/>
                        <a:pt x="756520" y="2651189"/>
                      </a:cubicBezTo>
                      <a:cubicBezTo>
                        <a:pt x="744392" y="2669242"/>
                        <a:pt x="762362" y="2734856"/>
                        <a:pt x="749662" y="2752985"/>
                      </a:cubicBezTo>
                      <a:cubicBezTo>
                        <a:pt x="678923" y="2853754"/>
                        <a:pt x="598088" y="2948521"/>
                        <a:pt x="500742" y="3081490"/>
                      </a:cubicBezTo>
                      <a:cubicBezTo>
                        <a:pt x="351772" y="3262173"/>
                        <a:pt x="245853" y="3452571"/>
                        <a:pt x="197593" y="3663995"/>
                      </a:cubicBezTo>
                      <a:cubicBezTo>
                        <a:pt x="193593" y="3681590"/>
                        <a:pt x="141522" y="3698227"/>
                        <a:pt x="138602" y="3715563"/>
                      </a:cubicBezTo>
                      <a:cubicBezTo>
                        <a:pt x="118028" y="3837489"/>
                        <a:pt x="125521" y="3951211"/>
                        <a:pt x="171431" y="4045350"/>
                      </a:cubicBezTo>
                      <a:cubicBezTo>
                        <a:pt x="150857" y="4119004"/>
                        <a:pt x="177971" y="4204024"/>
                        <a:pt x="245980" y="4257447"/>
                      </a:cubicBezTo>
                      <a:cubicBezTo>
                        <a:pt x="318815" y="4314648"/>
                        <a:pt x="415716" y="4317676"/>
                        <a:pt x="483534" y="4271016"/>
                      </a:cubicBezTo>
                      <a:cubicBezTo>
                        <a:pt x="568687" y="4288308"/>
                        <a:pt x="657143" y="4282212"/>
                        <a:pt x="745408" y="4257605"/>
                      </a:cubicBezTo>
                      <a:cubicBezTo>
                        <a:pt x="747884" y="4256913"/>
                        <a:pt x="752837" y="4255484"/>
                        <a:pt x="752837" y="4255484"/>
                      </a:cubicBezTo>
                      <a:lnTo>
                        <a:pt x="753282" y="4256316"/>
                      </a:lnTo>
                      <a:cubicBezTo>
                        <a:pt x="774808" y="4296868"/>
                        <a:pt x="825100" y="4312291"/>
                        <a:pt x="865677" y="4290765"/>
                      </a:cubicBezTo>
                      <a:cubicBezTo>
                        <a:pt x="901491" y="4271753"/>
                        <a:pt x="917683" y="4230300"/>
                        <a:pt x="906126" y="4192943"/>
                      </a:cubicBezTo>
                      <a:cubicBezTo>
                        <a:pt x="1030649" y="4127837"/>
                        <a:pt x="1150601" y="4030752"/>
                        <a:pt x="1256138" y="3915886"/>
                      </a:cubicBezTo>
                      <a:cubicBezTo>
                        <a:pt x="1304398" y="3863391"/>
                        <a:pt x="1348911" y="3806285"/>
                        <a:pt x="1389742" y="3746703"/>
                      </a:cubicBezTo>
                      <a:cubicBezTo>
                        <a:pt x="1400918" y="3730314"/>
                        <a:pt x="1365485" y="3687534"/>
                        <a:pt x="1376153" y="3670770"/>
                      </a:cubicBezTo>
                      <a:cubicBezTo>
                        <a:pt x="1492993" y="3487382"/>
                        <a:pt x="1567097" y="3301962"/>
                        <a:pt x="1621708" y="3123826"/>
                      </a:cubicBezTo>
                      <a:cubicBezTo>
                        <a:pt x="1706163" y="2848216"/>
                        <a:pt x="1742358" y="2587117"/>
                        <a:pt x="1721593" y="2316105"/>
                      </a:cubicBezTo>
                      <a:cubicBezTo>
                        <a:pt x="1720133" y="2296821"/>
                        <a:pt x="1766932" y="2265248"/>
                        <a:pt x="1764964" y="2246046"/>
                      </a:cubicBezTo>
                      <a:cubicBezTo>
                        <a:pt x="1753724" y="2136699"/>
                        <a:pt x="1734610" y="2031117"/>
                        <a:pt x="1707750" y="1925619"/>
                      </a:cubicBezTo>
                      <a:cubicBezTo>
                        <a:pt x="1705782" y="1917980"/>
                        <a:pt x="1654220" y="1913935"/>
                        <a:pt x="1652188" y="1906315"/>
                      </a:cubicBezTo>
                      <a:cubicBezTo>
                        <a:pt x="1573829" y="1611954"/>
                        <a:pt x="1470641" y="1381836"/>
                        <a:pt x="1283062" y="1142619"/>
                      </a:cubicBezTo>
                      <a:cubicBezTo>
                        <a:pt x="1280649" y="1139596"/>
                        <a:pt x="1293349" y="1087419"/>
                        <a:pt x="1291000" y="1084409"/>
                      </a:cubicBezTo>
                      <a:cubicBezTo>
                        <a:pt x="1098150" y="841115"/>
                        <a:pt x="853422" y="636016"/>
                        <a:pt x="566846" y="48807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xmlns="" id="{29A74DAB-5045-D519-6E22-F4CFFEF5D49D}"/>
                    </a:ext>
                  </a:extLst>
                </p:cNvPr>
                <p:cNvSpPr/>
                <p:nvPr/>
              </p:nvSpPr>
              <p:spPr>
                <a:xfrm>
                  <a:off x="7824723" y="3196386"/>
                  <a:ext cx="746554" cy="1067749"/>
                </a:xfrm>
                <a:custGeom>
                  <a:avLst/>
                  <a:gdLst>
                    <a:gd name="connsiteX0" fmla="*/ 587057 w 746554"/>
                    <a:gd name="connsiteY0" fmla="*/ 805599 h 1067749"/>
                    <a:gd name="connsiteX1" fmla="*/ 617982 w 746554"/>
                    <a:gd name="connsiteY1" fmla="*/ 0 h 1067749"/>
                    <a:gd name="connsiteX2" fmla="*/ 332867 w 746554"/>
                    <a:gd name="connsiteY2" fmla="*/ 391192 h 1067749"/>
                    <a:gd name="connsiteX3" fmla="*/ 0 w 746554"/>
                    <a:gd name="connsiteY3" fmla="*/ 1064381 h 1067749"/>
                    <a:gd name="connsiteX4" fmla="*/ 587057 w 746554"/>
                    <a:gd name="connsiteY4" fmla="*/ 805599 h 1067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6554" h="1067749">
                      <a:moveTo>
                        <a:pt x="587057" y="805599"/>
                      </a:moveTo>
                      <a:cubicBezTo>
                        <a:pt x="790639" y="553561"/>
                        <a:pt x="797560" y="213424"/>
                        <a:pt x="617982" y="0"/>
                      </a:cubicBezTo>
                      <a:cubicBezTo>
                        <a:pt x="538544" y="118084"/>
                        <a:pt x="447421" y="234715"/>
                        <a:pt x="332867" y="391192"/>
                      </a:cubicBezTo>
                      <a:cubicBezTo>
                        <a:pt x="171323" y="587121"/>
                        <a:pt x="37846" y="838632"/>
                        <a:pt x="0" y="1064381"/>
                      </a:cubicBezTo>
                      <a:cubicBezTo>
                        <a:pt x="207518" y="1086949"/>
                        <a:pt x="433578" y="995623"/>
                        <a:pt x="587057" y="80559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xmlns="" id="{67080FEA-4546-A52E-B701-CE19A51EAFBA}"/>
                    </a:ext>
                  </a:extLst>
                </p:cNvPr>
                <p:cNvSpPr/>
                <p:nvPr/>
              </p:nvSpPr>
              <p:spPr>
                <a:xfrm>
                  <a:off x="8651269" y="2791256"/>
                  <a:ext cx="811717" cy="1500670"/>
                </a:xfrm>
                <a:custGeom>
                  <a:avLst/>
                  <a:gdLst>
                    <a:gd name="connsiteX0" fmla="*/ 225522 w 811717"/>
                    <a:gd name="connsiteY0" fmla="*/ 353073 h 1500670"/>
                    <a:gd name="connsiteX1" fmla="*/ 195360 w 811717"/>
                    <a:gd name="connsiteY1" fmla="*/ 1397368 h 1500670"/>
                    <a:gd name="connsiteX2" fmla="*/ 424595 w 811717"/>
                    <a:gd name="connsiteY2" fmla="*/ 1500670 h 1500670"/>
                    <a:gd name="connsiteX3" fmla="*/ 712948 w 811717"/>
                    <a:gd name="connsiteY3" fmla="*/ 885933 h 1500670"/>
                    <a:gd name="connsiteX4" fmla="*/ 799816 w 811717"/>
                    <a:gd name="connsiteY4" fmla="*/ 0 h 1500670"/>
                    <a:gd name="connsiteX5" fmla="*/ 225522 w 811717"/>
                    <a:gd name="connsiteY5" fmla="*/ 353073 h 1500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11717" h="1500670">
                      <a:moveTo>
                        <a:pt x="225522" y="353073"/>
                      </a:moveTo>
                      <a:cubicBezTo>
                        <a:pt x="-62959" y="710235"/>
                        <a:pt x="-76484" y="1177786"/>
                        <a:pt x="195360" y="1397368"/>
                      </a:cubicBezTo>
                      <a:cubicBezTo>
                        <a:pt x="262415" y="1451534"/>
                        <a:pt x="340584" y="1485513"/>
                        <a:pt x="424595" y="1500670"/>
                      </a:cubicBezTo>
                      <a:cubicBezTo>
                        <a:pt x="558580" y="1305033"/>
                        <a:pt x="653385" y="1080294"/>
                        <a:pt x="712948" y="885933"/>
                      </a:cubicBezTo>
                      <a:cubicBezTo>
                        <a:pt x="803626" y="589966"/>
                        <a:pt x="829915" y="289643"/>
                        <a:pt x="799816" y="0"/>
                      </a:cubicBezTo>
                      <a:cubicBezTo>
                        <a:pt x="597061" y="32214"/>
                        <a:pt x="385733" y="154743"/>
                        <a:pt x="225522" y="3530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xmlns="" id="{2A7E5EF2-EA69-AE14-986A-3379B52E9244}"/>
                    </a:ext>
                  </a:extLst>
                </p:cNvPr>
                <p:cNvSpPr/>
                <p:nvPr/>
              </p:nvSpPr>
              <p:spPr>
                <a:xfrm>
                  <a:off x="8628888" y="1626827"/>
                  <a:ext cx="764984" cy="1255111"/>
                </a:xfrm>
                <a:custGeom>
                  <a:avLst/>
                  <a:gdLst>
                    <a:gd name="connsiteX0" fmla="*/ 671640 w 764984"/>
                    <a:gd name="connsiteY0" fmla="*/ 992953 h 1255111"/>
                    <a:gd name="connsiteX1" fmla="*/ 764984 w 764984"/>
                    <a:gd name="connsiteY1" fmla="*/ 844014 h 1255111"/>
                    <a:gd name="connsiteX2" fmla="*/ 348234 w 764984"/>
                    <a:gd name="connsiteY2" fmla="*/ 2773 h 1255111"/>
                    <a:gd name="connsiteX3" fmla="*/ 28829 w 764984"/>
                    <a:gd name="connsiteY3" fmla="*/ 58062 h 1255111"/>
                    <a:gd name="connsiteX4" fmla="*/ 32321 w 764984"/>
                    <a:gd name="connsiteY4" fmla="*/ 1160943 h 1255111"/>
                    <a:gd name="connsiteX5" fmla="*/ 0 w 764984"/>
                    <a:gd name="connsiteY5" fmla="*/ 1235854 h 1255111"/>
                    <a:gd name="connsiteX6" fmla="*/ 671640 w 764984"/>
                    <a:gd name="connsiteY6" fmla="*/ 992953 h 1255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64984" h="1255111">
                      <a:moveTo>
                        <a:pt x="671640" y="992953"/>
                      </a:moveTo>
                      <a:cubicBezTo>
                        <a:pt x="709613" y="945925"/>
                        <a:pt x="740601" y="895792"/>
                        <a:pt x="764984" y="844014"/>
                      </a:cubicBezTo>
                      <a:cubicBezTo>
                        <a:pt x="686816" y="537284"/>
                        <a:pt x="544385" y="250270"/>
                        <a:pt x="348234" y="2773"/>
                      </a:cubicBezTo>
                      <a:cubicBezTo>
                        <a:pt x="242316" y="-7654"/>
                        <a:pt x="131890" y="11447"/>
                        <a:pt x="28829" y="58062"/>
                      </a:cubicBezTo>
                      <a:cubicBezTo>
                        <a:pt x="161163" y="407903"/>
                        <a:pt x="183197" y="796300"/>
                        <a:pt x="32321" y="1160943"/>
                      </a:cubicBezTo>
                      <a:cubicBezTo>
                        <a:pt x="21590" y="1186997"/>
                        <a:pt x="10795" y="1211838"/>
                        <a:pt x="0" y="1235854"/>
                      </a:cubicBezTo>
                      <a:cubicBezTo>
                        <a:pt x="228346" y="1297639"/>
                        <a:pt x="496951" y="1209196"/>
                        <a:pt x="671640" y="9929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2" name="Graphic 145" descr="A pond with koi fish and water lilies">
                  <a:extLst>
                    <a:ext uri="{FF2B5EF4-FFF2-40B4-BE49-F238E27FC236}">
                      <a16:creationId xmlns:a16="http://schemas.microsoft.com/office/drawing/2014/main" xmlns="" id="{43D4D074-6038-080E-E7A9-8D30E27E3664}"/>
                    </a:ext>
                  </a:extLst>
                </p:cNvPr>
                <p:cNvGrpSpPr/>
                <p:nvPr/>
              </p:nvGrpSpPr>
              <p:grpSpPr>
                <a:xfrm>
                  <a:off x="7686484" y="603872"/>
                  <a:ext cx="616204" cy="858799"/>
                  <a:chOff x="7686484" y="603872"/>
                  <a:chExt cx="616204" cy="858799"/>
                </a:xfrm>
                <a:grpFill/>
              </p:grpSpPr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xmlns="" id="{054CB3B1-7D23-9B58-C01C-A04B44C3A39E}"/>
                      </a:ext>
                    </a:extLst>
                  </p:cNvPr>
                  <p:cNvSpPr/>
                  <p:nvPr/>
                </p:nvSpPr>
                <p:spPr>
                  <a:xfrm>
                    <a:off x="7686484" y="1073403"/>
                    <a:ext cx="616204" cy="315779"/>
                  </a:xfrm>
                  <a:custGeom>
                    <a:avLst/>
                    <a:gdLst>
                      <a:gd name="connsiteX0" fmla="*/ 616204 w 616204"/>
                      <a:gd name="connsiteY0" fmla="*/ 10230 h 315779"/>
                      <a:gd name="connsiteX1" fmla="*/ 606108 w 616204"/>
                      <a:gd name="connsiteY1" fmla="*/ 0 h 315779"/>
                      <a:gd name="connsiteX2" fmla="*/ 238443 w 616204"/>
                      <a:gd name="connsiteY2" fmla="*/ 20053 h 315779"/>
                      <a:gd name="connsiteX3" fmla="*/ 260477 w 616204"/>
                      <a:gd name="connsiteY3" fmla="*/ 28099 h 315779"/>
                      <a:gd name="connsiteX4" fmla="*/ 596202 w 616204"/>
                      <a:gd name="connsiteY4" fmla="*/ 9785 h 315779"/>
                      <a:gd name="connsiteX5" fmla="*/ 596265 w 616204"/>
                      <a:gd name="connsiteY5" fmla="*/ 9906 h 315779"/>
                      <a:gd name="connsiteX6" fmla="*/ 0 w 616204"/>
                      <a:gd name="connsiteY6" fmla="*/ 305759 h 315779"/>
                      <a:gd name="connsiteX7" fmla="*/ 572 w 616204"/>
                      <a:gd name="connsiteY7" fmla="*/ 315779 h 315779"/>
                      <a:gd name="connsiteX8" fmla="*/ 616141 w 616204"/>
                      <a:gd name="connsiteY8" fmla="*/ 10338 h 315779"/>
                      <a:gd name="connsiteX9" fmla="*/ 616204 w 616204"/>
                      <a:gd name="connsiteY9" fmla="*/ 10230 h 3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6204" h="315779">
                        <a:moveTo>
                          <a:pt x="616204" y="10230"/>
                        </a:moveTo>
                        <a:lnTo>
                          <a:pt x="606108" y="0"/>
                        </a:lnTo>
                        <a:lnTo>
                          <a:pt x="238443" y="20053"/>
                        </a:lnTo>
                        <a:cubicBezTo>
                          <a:pt x="245809" y="22974"/>
                          <a:pt x="253174" y="25641"/>
                          <a:pt x="260477" y="28099"/>
                        </a:cubicBezTo>
                        <a:lnTo>
                          <a:pt x="596202" y="9785"/>
                        </a:lnTo>
                        <a:cubicBezTo>
                          <a:pt x="596265" y="9779"/>
                          <a:pt x="596329" y="9874"/>
                          <a:pt x="596265" y="9906"/>
                        </a:cubicBezTo>
                        <a:lnTo>
                          <a:pt x="0" y="305759"/>
                        </a:lnTo>
                        <a:cubicBezTo>
                          <a:pt x="127" y="309105"/>
                          <a:pt x="318" y="312445"/>
                          <a:pt x="572" y="315779"/>
                        </a:cubicBezTo>
                        <a:lnTo>
                          <a:pt x="616141" y="10338"/>
                        </a:lnTo>
                        <a:cubicBezTo>
                          <a:pt x="616204" y="10312"/>
                          <a:pt x="616204" y="10262"/>
                          <a:pt x="616204" y="10230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xmlns="" id="{0013DA85-8CAB-20DF-782A-17B81C585E97}"/>
                      </a:ext>
                    </a:extLst>
                  </p:cNvPr>
                  <p:cNvSpPr/>
                  <p:nvPr/>
                </p:nvSpPr>
                <p:spPr>
                  <a:xfrm>
                    <a:off x="7739824" y="603872"/>
                    <a:ext cx="258098" cy="172140"/>
                  </a:xfrm>
                  <a:custGeom>
                    <a:avLst/>
                    <a:gdLst>
                      <a:gd name="connsiteX0" fmla="*/ 0 w 258098"/>
                      <a:gd name="connsiteY0" fmla="*/ 8649 h 172140"/>
                      <a:gd name="connsiteX1" fmla="*/ 257873 w 258098"/>
                      <a:gd name="connsiteY1" fmla="*/ 172041 h 172140"/>
                      <a:gd name="connsiteX2" fmla="*/ 257937 w 258098"/>
                      <a:gd name="connsiteY2" fmla="*/ 171939 h 172140"/>
                      <a:gd name="connsiteX3" fmla="*/ 229807 w 258098"/>
                      <a:gd name="connsiteY3" fmla="*/ 143415 h 172140"/>
                      <a:gd name="connsiteX4" fmla="*/ 3493 w 258098"/>
                      <a:gd name="connsiteY4" fmla="*/ 0 h 172140"/>
                      <a:gd name="connsiteX5" fmla="*/ 0 w 258098"/>
                      <a:gd name="connsiteY5" fmla="*/ 8649 h 172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8098" h="172140">
                        <a:moveTo>
                          <a:pt x="0" y="8649"/>
                        </a:moveTo>
                        <a:lnTo>
                          <a:pt x="257873" y="172041"/>
                        </a:lnTo>
                        <a:cubicBezTo>
                          <a:pt x="258128" y="172206"/>
                          <a:pt x="258191" y="172161"/>
                          <a:pt x="257937" y="171939"/>
                        </a:cubicBezTo>
                        <a:lnTo>
                          <a:pt x="229807" y="143415"/>
                        </a:lnTo>
                        <a:lnTo>
                          <a:pt x="3493" y="0"/>
                        </a:lnTo>
                        <a:cubicBezTo>
                          <a:pt x="2349" y="2800"/>
                          <a:pt x="1207" y="5690"/>
                          <a:pt x="0" y="8649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xmlns="" id="{2E42E7A6-85CC-E63D-D00D-C1733F6F7F38}"/>
                      </a:ext>
                    </a:extLst>
                  </p:cNvPr>
                  <p:cNvSpPr/>
                  <p:nvPr/>
                </p:nvSpPr>
                <p:spPr>
                  <a:xfrm>
                    <a:off x="7704073" y="836891"/>
                    <a:ext cx="388556" cy="34029"/>
                  </a:xfrm>
                  <a:custGeom>
                    <a:avLst/>
                    <a:gdLst>
                      <a:gd name="connsiteX0" fmla="*/ 388557 w 388556"/>
                      <a:gd name="connsiteY0" fmla="*/ 34030 h 34029"/>
                      <a:gd name="connsiteX1" fmla="*/ 378778 w 388556"/>
                      <a:gd name="connsiteY1" fmla="*/ 24149 h 34029"/>
                      <a:gd name="connsiteX2" fmla="*/ 0 w 388556"/>
                      <a:gd name="connsiteY2" fmla="*/ 0 h 34029"/>
                      <a:gd name="connsiteX3" fmla="*/ 1333 w 388556"/>
                      <a:gd name="connsiteY3" fmla="*/ 9341 h 34029"/>
                      <a:gd name="connsiteX4" fmla="*/ 388557 w 388556"/>
                      <a:gd name="connsiteY4" fmla="*/ 34030 h 34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556" h="34029">
                        <a:moveTo>
                          <a:pt x="388557" y="34030"/>
                        </a:moveTo>
                        <a:lnTo>
                          <a:pt x="378778" y="24149"/>
                        </a:lnTo>
                        <a:lnTo>
                          <a:pt x="0" y="0"/>
                        </a:lnTo>
                        <a:cubicBezTo>
                          <a:pt x="381" y="3118"/>
                          <a:pt x="826" y="6229"/>
                          <a:pt x="1333" y="9341"/>
                        </a:cubicBezTo>
                        <a:lnTo>
                          <a:pt x="388557" y="3403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xmlns="" id="{41107EE9-A630-97D4-EE10-57C0DE36BB08}"/>
                      </a:ext>
                    </a:extLst>
                  </p:cNvPr>
                  <p:cNvSpPr/>
                  <p:nvPr/>
                </p:nvSpPr>
                <p:spPr>
                  <a:xfrm>
                    <a:off x="7733283" y="930681"/>
                    <a:ext cx="532066" cy="116555"/>
                  </a:xfrm>
                  <a:custGeom>
                    <a:avLst/>
                    <a:gdLst>
                      <a:gd name="connsiteX0" fmla="*/ 520636 w 532066"/>
                      <a:gd name="connsiteY0" fmla="*/ 104870 h 116555"/>
                      <a:gd name="connsiteX1" fmla="*/ 0 w 532066"/>
                      <a:gd name="connsiteY1" fmla="*/ 0 h 116555"/>
                      <a:gd name="connsiteX2" fmla="*/ 6033 w 532066"/>
                      <a:gd name="connsiteY2" fmla="*/ 10611 h 116555"/>
                      <a:gd name="connsiteX3" fmla="*/ 532003 w 532066"/>
                      <a:gd name="connsiteY3" fmla="*/ 116554 h 116555"/>
                      <a:gd name="connsiteX4" fmla="*/ 532067 w 532066"/>
                      <a:gd name="connsiteY4" fmla="*/ 116446 h 116555"/>
                      <a:gd name="connsiteX5" fmla="*/ 520636 w 532066"/>
                      <a:gd name="connsiteY5" fmla="*/ 104870 h 11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2066" h="116555">
                        <a:moveTo>
                          <a:pt x="520636" y="104870"/>
                        </a:moveTo>
                        <a:lnTo>
                          <a:pt x="0" y="0"/>
                        </a:lnTo>
                        <a:cubicBezTo>
                          <a:pt x="1905" y="3562"/>
                          <a:pt x="3937" y="7106"/>
                          <a:pt x="6033" y="10611"/>
                        </a:cubicBezTo>
                        <a:lnTo>
                          <a:pt x="532003" y="116554"/>
                        </a:lnTo>
                        <a:cubicBezTo>
                          <a:pt x="532067" y="116567"/>
                          <a:pt x="532067" y="116491"/>
                          <a:pt x="532067" y="116446"/>
                        </a:cubicBezTo>
                        <a:lnTo>
                          <a:pt x="520636" y="10487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xmlns="" id="{CB8E791E-2107-5EFF-567D-20524CEFDE29}"/>
                      </a:ext>
                    </a:extLst>
                  </p:cNvPr>
                  <p:cNvSpPr/>
                  <p:nvPr/>
                </p:nvSpPr>
                <p:spPr>
                  <a:xfrm>
                    <a:off x="7709534" y="867352"/>
                    <a:ext cx="455168" cy="76555"/>
                  </a:xfrm>
                  <a:custGeom>
                    <a:avLst/>
                    <a:gdLst>
                      <a:gd name="connsiteX0" fmla="*/ 444373 w 455168"/>
                      <a:gd name="connsiteY0" fmla="*/ 65621 h 76555"/>
                      <a:gd name="connsiteX1" fmla="*/ 0 w 455168"/>
                      <a:gd name="connsiteY1" fmla="*/ 0 h 76555"/>
                      <a:gd name="connsiteX2" fmla="*/ 2413 w 455168"/>
                      <a:gd name="connsiteY2" fmla="*/ 9703 h 76555"/>
                      <a:gd name="connsiteX3" fmla="*/ 455168 w 455168"/>
                      <a:gd name="connsiteY3" fmla="*/ 76556 h 76555"/>
                      <a:gd name="connsiteX4" fmla="*/ 444373 w 455168"/>
                      <a:gd name="connsiteY4" fmla="*/ 65621 h 7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5168" h="76555">
                        <a:moveTo>
                          <a:pt x="444373" y="65621"/>
                        </a:moveTo>
                        <a:lnTo>
                          <a:pt x="0" y="0"/>
                        </a:lnTo>
                        <a:cubicBezTo>
                          <a:pt x="698" y="3245"/>
                          <a:pt x="1524" y="6477"/>
                          <a:pt x="2413" y="9703"/>
                        </a:cubicBezTo>
                        <a:lnTo>
                          <a:pt x="455168" y="76556"/>
                        </a:lnTo>
                        <a:lnTo>
                          <a:pt x="444373" y="6562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xmlns="" id="{4CCE56C5-7B24-4E33-245B-E4B6F1E22DB3}"/>
                      </a:ext>
                    </a:extLst>
                  </p:cNvPr>
                  <p:cNvSpPr/>
                  <p:nvPr/>
                </p:nvSpPr>
                <p:spPr>
                  <a:xfrm>
                    <a:off x="7696581" y="1337216"/>
                    <a:ext cx="345148" cy="125455"/>
                  </a:xfrm>
                  <a:custGeom>
                    <a:avLst/>
                    <a:gdLst>
                      <a:gd name="connsiteX0" fmla="*/ 2032 w 345148"/>
                      <a:gd name="connsiteY0" fmla="*/ 125455 h 125455"/>
                      <a:gd name="connsiteX1" fmla="*/ 329374 w 345148"/>
                      <a:gd name="connsiteY1" fmla="*/ 14978 h 125455"/>
                      <a:gd name="connsiteX2" fmla="*/ 345122 w 345148"/>
                      <a:gd name="connsiteY2" fmla="*/ 113 h 125455"/>
                      <a:gd name="connsiteX3" fmla="*/ 345059 w 345148"/>
                      <a:gd name="connsiteY3" fmla="*/ 5 h 125455"/>
                      <a:gd name="connsiteX4" fmla="*/ 0 w 345148"/>
                      <a:gd name="connsiteY4" fmla="*/ 116457 h 125455"/>
                      <a:gd name="connsiteX5" fmla="*/ 2032 w 345148"/>
                      <a:gd name="connsiteY5" fmla="*/ 125455 h 125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5148" h="125455">
                        <a:moveTo>
                          <a:pt x="2032" y="125455"/>
                        </a:moveTo>
                        <a:lnTo>
                          <a:pt x="329374" y="14978"/>
                        </a:lnTo>
                        <a:lnTo>
                          <a:pt x="345122" y="113"/>
                        </a:lnTo>
                        <a:cubicBezTo>
                          <a:pt x="345186" y="62"/>
                          <a:pt x="345122" y="-21"/>
                          <a:pt x="345059" y="5"/>
                        </a:cubicBezTo>
                        <a:lnTo>
                          <a:pt x="0" y="116457"/>
                        </a:lnTo>
                        <a:cubicBezTo>
                          <a:pt x="635" y="119480"/>
                          <a:pt x="1333" y="122484"/>
                          <a:pt x="2032" y="125455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xmlns="" id="{AA0A6411-C5D4-D5EB-646F-756568D2ACE9}"/>
                  </a:ext>
                </a:extLst>
              </p:cNvPr>
              <p:cNvSpPr/>
              <p:nvPr/>
            </p:nvSpPr>
            <p:spPr>
              <a:xfrm>
                <a:off x="7925019" y="4348657"/>
                <a:ext cx="135734" cy="174009"/>
              </a:xfrm>
              <a:custGeom>
                <a:avLst/>
                <a:gdLst>
                  <a:gd name="connsiteX0" fmla="*/ 92554 w 135734"/>
                  <a:gd name="connsiteY0" fmla="*/ 174009 h 174009"/>
                  <a:gd name="connsiteX1" fmla="*/ 65376 w 135734"/>
                  <a:gd name="connsiteY1" fmla="*/ 169907 h 174009"/>
                  <a:gd name="connsiteX2" fmla="*/ 10830 w 135734"/>
                  <a:gd name="connsiteY2" fmla="*/ 124898 h 174009"/>
                  <a:gd name="connsiteX3" fmla="*/ 4099 w 135734"/>
                  <a:gd name="connsiteY3" fmla="*/ 54527 h 174009"/>
                  <a:gd name="connsiteX4" fmla="*/ 49120 w 135734"/>
                  <a:gd name="connsiteY4" fmla="*/ 0 h 174009"/>
                  <a:gd name="connsiteX5" fmla="*/ 57756 w 135734"/>
                  <a:gd name="connsiteY5" fmla="*/ 16320 h 174009"/>
                  <a:gd name="connsiteX6" fmla="*/ 21752 w 135734"/>
                  <a:gd name="connsiteY6" fmla="*/ 59931 h 174009"/>
                  <a:gd name="connsiteX7" fmla="*/ 27150 w 135734"/>
                  <a:gd name="connsiteY7" fmla="*/ 116237 h 174009"/>
                  <a:gd name="connsiteX8" fmla="*/ 70774 w 135734"/>
                  <a:gd name="connsiteY8" fmla="*/ 152241 h 174009"/>
                  <a:gd name="connsiteX9" fmla="*/ 127099 w 135734"/>
                  <a:gd name="connsiteY9" fmla="*/ 146850 h 174009"/>
                  <a:gd name="connsiteX10" fmla="*/ 135735 w 135734"/>
                  <a:gd name="connsiteY10" fmla="*/ 163170 h 174009"/>
                  <a:gd name="connsiteX11" fmla="*/ 92554 w 135734"/>
                  <a:gd name="connsiteY11" fmla="*/ 174009 h 17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734" h="174009">
                    <a:moveTo>
                      <a:pt x="92554" y="174009"/>
                    </a:moveTo>
                    <a:cubicBezTo>
                      <a:pt x="83411" y="174009"/>
                      <a:pt x="74266" y="172650"/>
                      <a:pt x="65376" y="169907"/>
                    </a:cubicBezTo>
                    <a:cubicBezTo>
                      <a:pt x="41754" y="162674"/>
                      <a:pt x="22387" y="146698"/>
                      <a:pt x="10830" y="124898"/>
                    </a:cubicBezTo>
                    <a:cubicBezTo>
                      <a:pt x="-727" y="103105"/>
                      <a:pt x="-3140" y="78118"/>
                      <a:pt x="4099" y="54527"/>
                    </a:cubicBezTo>
                    <a:cubicBezTo>
                      <a:pt x="11338" y="30937"/>
                      <a:pt x="27276" y="11570"/>
                      <a:pt x="49120" y="0"/>
                    </a:cubicBezTo>
                    <a:lnTo>
                      <a:pt x="57756" y="16320"/>
                    </a:lnTo>
                    <a:cubicBezTo>
                      <a:pt x="40357" y="25571"/>
                      <a:pt x="27530" y="41059"/>
                      <a:pt x="21752" y="59931"/>
                    </a:cubicBezTo>
                    <a:cubicBezTo>
                      <a:pt x="15974" y="78810"/>
                      <a:pt x="17878" y="98800"/>
                      <a:pt x="27150" y="116237"/>
                    </a:cubicBezTo>
                    <a:cubicBezTo>
                      <a:pt x="36420" y="133667"/>
                      <a:pt x="51914" y="146457"/>
                      <a:pt x="70774" y="152241"/>
                    </a:cubicBezTo>
                    <a:cubicBezTo>
                      <a:pt x="89634" y="158020"/>
                      <a:pt x="109636" y="156108"/>
                      <a:pt x="127099" y="146850"/>
                    </a:cubicBezTo>
                    <a:lnTo>
                      <a:pt x="135735" y="163170"/>
                    </a:lnTo>
                    <a:cubicBezTo>
                      <a:pt x="122209" y="170358"/>
                      <a:pt x="107413" y="174009"/>
                      <a:pt x="92554" y="17400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8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914BC1DD-6B4F-8E1D-BCC6-26389772F916}"/>
                  </a:ext>
                </a:extLst>
              </p:cNvPr>
              <p:cNvGrpSpPr/>
              <p:nvPr/>
            </p:nvGrpSpPr>
            <p:grpSpPr>
              <a:xfrm>
                <a:off x="8776655" y="3229555"/>
                <a:ext cx="590472" cy="906840"/>
                <a:chOff x="8776655" y="3229555"/>
                <a:chExt cx="590472" cy="906840"/>
              </a:xfrm>
              <a:grpFill/>
            </p:grpSpPr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xmlns="" id="{7C7C27AC-BBB5-456D-CC7A-D9C3C642FD75}"/>
                    </a:ext>
                  </a:extLst>
                </p:cNvPr>
                <p:cNvSpPr/>
                <p:nvPr/>
              </p:nvSpPr>
              <p:spPr>
                <a:xfrm rot="-2901873">
                  <a:off x="9163912" y="3408579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60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60 h 168519"/>
                    <a:gd name="connsiteX3" fmla="*/ 84259 w 168519"/>
                    <a:gd name="connsiteY3" fmla="*/ 0 h 168519"/>
                    <a:gd name="connsiteX4" fmla="*/ 168519 w 168519"/>
                    <a:gd name="connsiteY4" fmla="*/ 84260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60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60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6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xmlns="" id="{3C4E078C-098E-7F00-E059-F5A53C60464F}"/>
                    </a:ext>
                  </a:extLst>
                </p:cNvPr>
                <p:cNvSpPr/>
                <p:nvPr/>
              </p:nvSpPr>
              <p:spPr>
                <a:xfrm rot="-2901873">
                  <a:off x="8811351" y="3277792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59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59 h 168519"/>
                    <a:gd name="connsiteX3" fmla="*/ 84259 w 168519"/>
                    <a:gd name="connsiteY3" fmla="*/ 0 h 168519"/>
                    <a:gd name="connsiteX4" fmla="*/ 168519 w 168519"/>
                    <a:gd name="connsiteY4" fmla="*/ 84259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59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59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xmlns="" id="{CB5930CC-9C06-9A96-FD2E-598A616DE636}"/>
                    </a:ext>
                  </a:extLst>
                </p:cNvPr>
                <p:cNvSpPr/>
                <p:nvPr/>
              </p:nvSpPr>
              <p:spPr>
                <a:xfrm rot="-2893594">
                  <a:off x="8964974" y="3993233"/>
                  <a:ext cx="118709" cy="118709"/>
                </a:xfrm>
                <a:custGeom>
                  <a:avLst/>
                  <a:gdLst>
                    <a:gd name="connsiteX0" fmla="*/ 118710 w 118709"/>
                    <a:gd name="connsiteY0" fmla="*/ 59355 h 118709"/>
                    <a:gd name="connsiteX1" fmla="*/ 59355 w 118709"/>
                    <a:gd name="connsiteY1" fmla="*/ 118709 h 118709"/>
                    <a:gd name="connsiteX2" fmla="*/ 0 w 118709"/>
                    <a:gd name="connsiteY2" fmla="*/ 59355 h 118709"/>
                    <a:gd name="connsiteX3" fmla="*/ 59355 w 118709"/>
                    <a:gd name="connsiteY3" fmla="*/ 0 h 118709"/>
                    <a:gd name="connsiteX4" fmla="*/ 118710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10" y="59355"/>
                      </a:moveTo>
                      <a:cubicBezTo>
                        <a:pt x="118710" y="92136"/>
                        <a:pt x="92135" y="118709"/>
                        <a:pt x="59355" y="118709"/>
                      </a:cubicBezTo>
                      <a:cubicBezTo>
                        <a:pt x="26574" y="118709"/>
                        <a:pt x="0" y="92135"/>
                        <a:pt x="0" y="59355"/>
                      </a:cubicBezTo>
                      <a:cubicBezTo>
                        <a:pt x="0" y="26574"/>
                        <a:pt x="26574" y="0"/>
                        <a:pt x="59355" y="0"/>
                      </a:cubicBezTo>
                      <a:cubicBezTo>
                        <a:pt x="92135" y="0"/>
                        <a:pt x="118710" y="26574"/>
                        <a:pt x="118710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xmlns="" id="{19F6B26B-438A-24E2-C895-31DF5AFBF5A4}"/>
                    </a:ext>
                  </a:extLst>
                </p:cNvPr>
                <p:cNvSpPr/>
                <p:nvPr/>
              </p:nvSpPr>
              <p:spPr>
                <a:xfrm rot="-2893594">
                  <a:off x="8937726" y="3779957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4" y="118709"/>
                        <a:pt x="-1" y="92135"/>
                        <a:pt x="-1" y="59355"/>
                      </a:cubicBezTo>
                      <a:cubicBezTo>
                        <a:pt x="-1" y="26574"/>
                        <a:pt x="26574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xmlns="" id="{B351C27B-1192-D627-43CE-CC5927A47E00}"/>
                    </a:ext>
                  </a:extLst>
                </p:cNvPr>
                <p:cNvSpPr/>
                <p:nvPr/>
              </p:nvSpPr>
              <p:spPr>
                <a:xfrm rot="-2893594">
                  <a:off x="9167602" y="3777350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3" y="118709"/>
                        <a:pt x="-1" y="92135"/>
                        <a:pt x="-1" y="59355"/>
                      </a:cubicBezTo>
                      <a:cubicBezTo>
                        <a:pt x="-1" y="26574"/>
                        <a:pt x="26573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xmlns="" id="{48328BAB-8D30-9A81-D8AD-1F10BD03956E}"/>
                    </a:ext>
                  </a:extLst>
                </p:cNvPr>
                <p:cNvSpPr/>
                <p:nvPr/>
              </p:nvSpPr>
              <p:spPr>
                <a:xfrm rot="-2893594">
                  <a:off x="8805689" y="3607619"/>
                  <a:ext cx="135664" cy="135664"/>
                </a:xfrm>
                <a:custGeom>
                  <a:avLst/>
                  <a:gdLst>
                    <a:gd name="connsiteX0" fmla="*/ 135664 w 135664"/>
                    <a:gd name="connsiteY0" fmla="*/ 67832 h 135664"/>
                    <a:gd name="connsiteX1" fmla="*/ 67832 w 135664"/>
                    <a:gd name="connsiteY1" fmla="*/ 135664 h 135664"/>
                    <a:gd name="connsiteX2" fmla="*/ 0 w 135664"/>
                    <a:gd name="connsiteY2" fmla="*/ 67832 h 135664"/>
                    <a:gd name="connsiteX3" fmla="*/ 67832 w 135664"/>
                    <a:gd name="connsiteY3" fmla="*/ 0 h 135664"/>
                    <a:gd name="connsiteX4" fmla="*/ 135664 w 135664"/>
                    <a:gd name="connsiteY4" fmla="*/ 67832 h 135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64" h="135664">
                      <a:moveTo>
                        <a:pt x="135664" y="67832"/>
                      </a:moveTo>
                      <a:cubicBezTo>
                        <a:pt x="135664" y="105295"/>
                        <a:pt x="105295" y="135664"/>
                        <a:pt x="67832" y="135664"/>
                      </a:cubicBezTo>
                      <a:cubicBezTo>
                        <a:pt x="30369" y="135664"/>
                        <a:pt x="0" y="105295"/>
                        <a:pt x="0" y="67832"/>
                      </a:cubicBezTo>
                      <a:cubicBezTo>
                        <a:pt x="0" y="30369"/>
                        <a:pt x="30369" y="0"/>
                        <a:pt x="67832" y="0"/>
                      </a:cubicBezTo>
                      <a:cubicBezTo>
                        <a:pt x="105295" y="0"/>
                        <a:pt x="135664" y="30369"/>
                        <a:pt x="135664" y="6783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xmlns="" id="{E7F3E08D-71CC-A9D7-F2E0-B0042198FB78}"/>
                    </a:ext>
                  </a:extLst>
                </p:cNvPr>
                <p:cNvSpPr/>
                <p:nvPr/>
              </p:nvSpPr>
              <p:spPr>
                <a:xfrm rot="-2962543">
                  <a:off x="8815769" y="3804333"/>
                  <a:ext cx="83134" cy="83134"/>
                </a:xfrm>
                <a:custGeom>
                  <a:avLst/>
                  <a:gdLst>
                    <a:gd name="connsiteX0" fmla="*/ 83134 w 83134"/>
                    <a:gd name="connsiteY0" fmla="*/ 41567 h 83134"/>
                    <a:gd name="connsiteX1" fmla="*/ 41567 w 83134"/>
                    <a:gd name="connsiteY1" fmla="*/ 83135 h 83134"/>
                    <a:gd name="connsiteX2" fmla="*/ 0 w 83134"/>
                    <a:gd name="connsiteY2" fmla="*/ 41567 h 83134"/>
                    <a:gd name="connsiteX3" fmla="*/ 41567 w 83134"/>
                    <a:gd name="connsiteY3" fmla="*/ 0 h 83134"/>
                    <a:gd name="connsiteX4" fmla="*/ 83134 w 83134"/>
                    <a:gd name="connsiteY4" fmla="*/ 41567 h 83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34" h="83134">
                      <a:moveTo>
                        <a:pt x="83134" y="41567"/>
                      </a:moveTo>
                      <a:cubicBezTo>
                        <a:pt x="83134" y="64524"/>
                        <a:pt x="64524" y="83135"/>
                        <a:pt x="41567" y="83135"/>
                      </a:cubicBezTo>
                      <a:cubicBezTo>
                        <a:pt x="18610" y="83135"/>
                        <a:pt x="0" y="64525"/>
                        <a:pt x="0" y="41567"/>
                      </a:cubicBezTo>
                      <a:cubicBezTo>
                        <a:pt x="0" y="18610"/>
                        <a:pt x="18610" y="0"/>
                        <a:pt x="41567" y="0"/>
                      </a:cubicBezTo>
                      <a:cubicBezTo>
                        <a:pt x="64524" y="0"/>
                        <a:pt x="83134" y="18610"/>
                        <a:pt x="83134" y="4156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xmlns="" id="{C50B5B22-0555-7686-08D7-B223267A8B2D}"/>
                    </a:ext>
                  </a:extLst>
                </p:cNvPr>
                <p:cNvSpPr/>
                <p:nvPr/>
              </p:nvSpPr>
              <p:spPr>
                <a:xfrm rot="-2970336">
                  <a:off x="9014119" y="3245678"/>
                  <a:ext cx="78679" cy="78679"/>
                </a:xfrm>
                <a:custGeom>
                  <a:avLst/>
                  <a:gdLst>
                    <a:gd name="connsiteX0" fmla="*/ 78680 w 78679"/>
                    <a:gd name="connsiteY0" fmla="*/ 39340 h 78679"/>
                    <a:gd name="connsiteX1" fmla="*/ 39340 w 78679"/>
                    <a:gd name="connsiteY1" fmla="*/ 78680 h 78679"/>
                    <a:gd name="connsiteX2" fmla="*/ 1 w 78679"/>
                    <a:gd name="connsiteY2" fmla="*/ 39340 h 78679"/>
                    <a:gd name="connsiteX3" fmla="*/ 39340 w 78679"/>
                    <a:gd name="connsiteY3" fmla="*/ 0 h 78679"/>
                    <a:gd name="connsiteX4" fmla="*/ 78680 w 78679"/>
                    <a:gd name="connsiteY4" fmla="*/ 39340 h 78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679" h="78679">
                      <a:moveTo>
                        <a:pt x="78680" y="39340"/>
                      </a:moveTo>
                      <a:cubicBezTo>
                        <a:pt x="78680" y="61067"/>
                        <a:pt x="61067" y="78680"/>
                        <a:pt x="39340" y="78680"/>
                      </a:cubicBezTo>
                      <a:cubicBezTo>
                        <a:pt x="17614" y="78680"/>
                        <a:pt x="1" y="61067"/>
                        <a:pt x="1" y="39340"/>
                      </a:cubicBezTo>
                      <a:cubicBezTo>
                        <a:pt x="1" y="17613"/>
                        <a:pt x="17614" y="0"/>
                        <a:pt x="39340" y="0"/>
                      </a:cubicBezTo>
                      <a:cubicBezTo>
                        <a:pt x="61067" y="0"/>
                        <a:pt x="78680" y="17613"/>
                        <a:pt x="78680" y="393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7" name="Graphic 145" descr="A pond with koi fish and water lilies">
              <a:extLst>
                <a:ext uri="{FF2B5EF4-FFF2-40B4-BE49-F238E27FC236}">
                  <a16:creationId xmlns:a16="http://schemas.microsoft.com/office/drawing/2014/main" xmlns="" id="{654A0123-0FE1-3671-1571-039135C92C5B}"/>
                </a:ext>
              </a:extLst>
            </p:cNvPr>
            <p:cNvGrpSpPr/>
            <p:nvPr/>
          </p:nvGrpSpPr>
          <p:grpSpPr>
            <a:xfrm>
              <a:off x="4724645" y="242092"/>
              <a:ext cx="1842334" cy="1842451"/>
              <a:chOff x="4724645" y="242092"/>
              <a:chExt cx="1842334" cy="1842451"/>
            </a:xfrm>
            <a:grpFill/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xmlns="" id="{0B29CAED-8095-8FF6-CB15-B32B2AC2CBB4}"/>
                  </a:ext>
                </a:extLst>
              </p:cNvPr>
              <p:cNvSpPr/>
              <p:nvPr/>
            </p:nvSpPr>
            <p:spPr>
              <a:xfrm>
                <a:off x="4724645" y="242092"/>
                <a:ext cx="1842334" cy="1842451"/>
              </a:xfrm>
              <a:custGeom>
                <a:avLst/>
                <a:gdLst>
                  <a:gd name="connsiteX0" fmla="*/ 1192805 w 1842334"/>
                  <a:gd name="connsiteY0" fmla="*/ 655436 h 1842451"/>
                  <a:gd name="connsiteX1" fmla="*/ 1182588 w 1842334"/>
                  <a:gd name="connsiteY1" fmla="*/ 659614 h 1842451"/>
                  <a:gd name="connsiteX2" fmla="*/ 1182588 w 1842334"/>
                  <a:gd name="connsiteY2" fmla="*/ 659614 h 1842451"/>
                  <a:gd name="connsiteX3" fmla="*/ 571946 w 1842334"/>
                  <a:gd name="connsiteY3" fmla="*/ 38216 h 1842451"/>
                  <a:gd name="connsiteX4" fmla="*/ 247061 w 1842334"/>
                  <a:gd name="connsiteY4" fmla="*/ 267381 h 1842451"/>
                  <a:gd name="connsiteX5" fmla="*/ 243423 w 1842334"/>
                  <a:gd name="connsiteY5" fmla="*/ 1535177 h 1842451"/>
                  <a:gd name="connsiteX6" fmla="*/ 1603447 w 1842334"/>
                  <a:gd name="connsiteY6" fmla="*/ 1567296 h 1842451"/>
                  <a:gd name="connsiteX7" fmla="*/ 1803725 w 1842334"/>
                  <a:gd name="connsiteY7" fmla="*/ 1271462 h 1842451"/>
                  <a:gd name="connsiteX8" fmla="*/ 1192805 w 1842334"/>
                  <a:gd name="connsiteY8" fmla="*/ 655436 h 18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51">
                    <a:moveTo>
                      <a:pt x="1192805" y="655436"/>
                    </a:moveTo>
                    <a:lnTo>
                      <a:pt x="1182588" y="659614"/>
                    </a:lnTo>
                    <a:lnTo>
                      <a:pt x="1182588" y="659614"/>
                    </a:lnTo>
                    <a:cubicBezTo>
                      <a:pt x="1352165" y="272137"/>
                      <a:pt x="961646" y="-126687"/>
                      <a:pt x="571946" y="38216"/>
                    </a:cubicBezTo>
                    <a:cubicBezTo>
                      <a:pt x="452477" y="88768"/>
                      <a:pt x="341346" y="165152"/>
                      <a:pt x="247061" y="267381"/>
                    </a:cubicBezTo>
                    <a:cubicBezTo>
                      <a:pt x="-80910" y="622987"/>
                      <a:pt x="-82574" y="1177857"/>
                      <a:pt x="243423" y="1535177"/>
                    </a:cubicBezTo>
                    <a:cubicBezTo>
                      <a:pt x="607170" y="1933881"/>
                      <a:pt x="1225914" y="1944575"/>
                      <a:pt x="1603447" y="1567296"/>
                    </a:cubicBezTo>
                    <a:cubicBezTo>
                      <a:pt x="1691204" y="1479621"/>
                      <a:pt x="1757942" y="1378936"/>
                      <a:pt x="1803725" y="1271462"/>
                    </a:cubicBezTo>
                    <a:cubicBezTo>
                      <a:pt x="1967683" y="886646"/>
                      <a:pt x="1580155" y="497016"/>
                      <a:pt x="1192805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xmlns="" id="{163638E5-D0F8-AA28-D1AD-E5845296DE79}"/>
                  </a:ext>
                </a:extLst>
              </p:cNvPr>
              <p:cNvSpPr/>
              <p:nvPr/>
            </p:nvSpPr>
            <p:spPr>
              <a:xfrm>
                <a:off x="4724933" y="242525"/>
                <a:ext cx="1714601" cy="1811083"/>
              </a:xfrm>
              <a:custGeom>
                <a:avLst/>
                <a:gdLst>
                  <a:gd name="connsiteX0" fmla="*/ 1150195 w 1714601"/>
                  <a:gd name="connsiteY0" fmla="*/ 1059205 h 1811083"/>
                  <a:gd name="connsiteX1" fmla="*/ 1707426 w 1714601"/>
                  <a:gd name="connsiteY1" fmla="*/ 1443209 h 1811083"/>
                  <a:gd name="connsiteX2" fmla="*/ 1714602 w 1714601"/>
                  <a:gd name="connsiteY2" fmla="*/ 1432763 h 1811083"/>
                  <a:gd name="connsiteX3" fmla="*/ 1147223 w 1714601"/>
                  <a:gd name="connsiteY3" fmla="*/ 1041718 h 1811083"/>
                  <a:gd name="connsiteX4" fmla="*/ 1098074 w 1714601"/>
                  <a:gd name="connsiteY4" fmla="*/ 752335 h 1811083"/>
                  <a:gd name="connsiteX5" fmla="*/ 1197127 w 1714601"/>
                  <a:gd name="connsiteY5" fmla="*/ 653345 h 1811083"/>
                  <a:gd name="connsiteX6" fmla="*/ 1197064 w 1714601"/>
                  <a:gd name="connsiteY6" fmla="*/ 653237 h 1811083"/>
                  <a:gd name="connsiteX7" fmla="*/ 1185558 w 1714601"/>
                  <a:gd name="connsiteY7" fmla="*/ 655917 h 1811083"/>
                  <a:gd name="connsiteX8" fmla="*/ 1188555 w 1714601"/>
                  <a:gd name="connsiteY8" fmla="*/ 644119 h 1811083"/>
                  <a:gd name="connsiteX9" fmla="*/ 1188453 w 1714601"/>
                  <a:gd name="connsiteY9" fmla="*/ 644055 h 1811083"/>
                  <a:gd name="connsiteX10" fmla="*/ 1090702 w 1714601"/>
                  <a:gd name="connsiteY10" fmla="*/ 741744 h 1811083"/>
                  <a:gd name="connsiteX11" fmla="*/ 781558 w 1714601"/>
                  <a:gd name="connsiteY11" fmla="*/ 506190 h 1811083"/>
                  <a:gd name="connsiteX12" fmla="*/ 736905 w 1714601"/>
                  <a:gd name="connsiteY12" fmla="*/ 0 h 1811083"/>
                  <a:gd name="connsiteX13" fmla="*/ 724224 w 1714601"/>
                  <a:gd name="connsiteY13" fmla="*/ 749 h 1811083"/>
                  <a:gd name="connsiteX14" fmla="*/ 767893 w 1714601"/>
                  <a:gd name="connsiteY14" fmla="*/ 495776 h 1811083"/>
                  <a:gd name="connsiteX15" fmla="*/ 345624 w 1714601"/>
                  <a:gd name="connsiteY15" fmla="*/ 174028 h 1811083"/>
                  <a:gd name="connsiteX16" fmla="*/ 335559 w 1714601"/>
                  <a:gd name="connsiteY16" fmla="*/ 182328 h 1811083"/>
                  <a:gd name="connsiteX17" fmla="*/ 1081634 w 1714601"/>
                  <a:gd name="connsiteY17" fmla="*/ 750805 h 1811083"/>
                  <a:gd name="connsiteX18" fmla="*/ 1038898 w 1714601"/>
                  <a:gd name="connsiteY18" fmla="*/ 793509 h 1811083"/>
                  <a:gd name="connsiteX19" fmla="*/ 611905 w 1714601"/>
                  <a:gd name="connsiteY19" fmla="*/ 793540 h 1811083"/>
                  <a:gd name="connsiteX20" fmla="*/ 174301 w 1714601"/>
                  <a:gd name="connsiteY20" fmla="*/ 356013 h 1811083"/>
                  <a:gd name="connsiteX21" fmla="*/ 166891 w 1714601"/>
                  <a:gd name="connsiteY21" fmla="*/ 366560 h 1811083"/>
                  <a:gd name="connsiteX22" fmla="*/ 593960 w 1714601"/>
                  <a:gd name="connsiteY22" fmla="*/ 793547 h 1811083"/>
                  <a:gd name="connsiteX23" fmla="*/ 6020 w 1714601"/>
                  <a:gd name="connsiteY23" fmla="*/ 793585 h 1811083"/>
                  <a:gd name="connsiteX24" fmla="*/ 4693 w 1714601"/>
                  <a:gd name="connsiteY24" fmla="*/ 806285 h 1811083"/>
                  <a:gd name="connsiteX25" fmla="*/ 1026185 w 1714601"/>
                  <a:gd name="connsiteY25" fmla="*/ 806215 h 1811083"/>
                  <a:gd name="connsiteX26" fmla="*/ 795763 w 1714601"/>
                  <a:gd name="connsiteY26" fmla="*/ 1036485 h 1811083"/>
                  <a:gd name="connsiteX27" fmla="*/ 445 w 1714601"/>
                  <a:gd name="connsiteY27" fmla="*/ 867131 h 1811083"/>
                  <a:gd name="connsiteX28" fmla="*/ 0 w 1714601"/>
                  <a:gd name="connsiteY28" fmla="*/ 880021 h 1811083"/>
                  <a:gd name="connsiteX29" fmla="*/ 785051 w 1714601"/>
                  <a:gd name="connsiteY29" fmla="*/ 1047191 h 1811083"/>
                  <a:gd name="connsiteX30" fmla="*/ 269488 w 1714601"/>
                  <a:gd name="connsiteY30" fmla="*/ 1562405 h 1811083"/>
                  <a:gd name="connsiteX31" fmla="*/ 278422 w 1714601"/>
                  <a:gd name="connsiteY31" fmla="*/ 1571435 h 1811083"/>
                  <a:gd name="connsiteX32" fmla="*/ 934669 w 1714601"/>
                  <a:gd name="connsiteY32" fmla="*/ 915632 h 1811083"/>
                  <a:gd name="connsiteX33" fmla="*/ 686607 w 1714601"/>
                  <a:gd name="connsiteY33" fmla="*/ 1807826 h 1811083"/>
                  <a:gd name="connsiteX34" fmla="*/ 698881 w 1714601"/>
                  <a:gd name="connsiteY34" fmla="*/ 1811084 h 1811083"/>
                  <a:gd name="connsiteX35" fmla="*/ 952919 w 1714601"/>
                  <a:gd name="connsiteY35" fmla="*/ 897388 h 1811083"/>
                  <a:gd name="connsiteX36" fmla="*/ 1087063 w 1714601"/>
                  <a:gd name="connsiteY36" fmla="*/ 763340 h 1811083"/>
                  <a:gd name="connsiteX37" fmla="*/ 1260653 w 1714601"/>
                  <a:gd name="connsiteY37" fmla="*/ 1785353 h 1811083"/>
                  <a:gd name="connsiteX38" fmla="*/ 1272756 w 1714601"/>
                  <a:gd name="connsiteY38" fmla="*/ 1780781 h 1811083"/>
                  <a:gd name="connsiteX39" fmla="*/ 1150195 w 1714601"/>
                  <a:gd name="connsiteY39" fmla="*/ 1059205 h 181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01" h="1811083">
                    <a:moveTo>
                      <a:pt x="1150195" y="1059205"/>
                    </a:moveTo>
                    <a:lnTo>
                      <a:pt x="1707426" y="1443209"/>
                    </a:lnTo>
                    <a:cubicBezTo>
                      <a:pt x="1709839" y="1439742"/>
                      <a:pt x="1712189" y="1436249"/>
                      <a:pt x="1714602" y="1432763"/>
                    </a:cubicBezTo>
                    <a:lnTo>
                      <a:pt x="1147223" y="1041718"/>
                    </a:lnTo>
                    <a:lnTo>
                      <a:pt x="1098074" y="752335"/>
                    </a:lnTo>
                    <a:lnTo>
                      <a:pt x="1197127" y="653345"/>
                    </a:lnTo>
                    <a:cubicBezTo>
                      <a:pt x="1197179" y="653294"/>
                      <a:pt x="1197134" y="653218"/>
                      <a:pt x="1197064" y="653237"/>
                    </a:cubicBezTo>
                    <a:cubicBezTo>
                      <a:pt x="1194867" y="654006"/>
                      <a:pt x="1185983" y="656349"/>
                      <a:pt x="1185558" y="655917"/>
                    </a:cubicBezTo>
                    <a:cubicBezTo>
                      <a:pt x="1185120" y="655479"/>
                      <a:pt x="1186568" y="649186"/>
                      <a:pt x="1188555" y="644119"/>
                    </a:cubicBezTo>
                    <a:cubicBezTo>
                      <a:pt x="1188581" y="644055"/>
                      <a:pt x="1188498" y="644004"/>
                      <a:pt x="1188453" y="644055"/>
                    </a:cubicBezTo>
                    <a:lnTo>
                      <a:pt x="1090702" y="741744"/>
                    </a:lnTo>
                    <a:lnTo>
                      <a:pt x="781558" y="506190"/>
                    </a:lnTo>
                    <a:lnTo>
                      <a:pt x="736905" y="0"/>
                    </a:lnTo>
                    <a:cubicBezTo>
                      <a:pt x="732689" y="178"/>
                      <a:pt x="728459" y="457"/>
                      <a:pt x="724224" y="749"/>
                    </a:cubicBezTo>
                    <a:lnTo>
                      <a:pt x="767893" y="495776"/>
                    </a:lnTo>
                    <a:lnTo>
                      <a:pt x="345624" y="174028"/>
                    </a:lnTo>
                    <a:cubicBezTo>
                      <a:pt x="342259" y="176771"/>
                      <a:pt x="338899" y="179527"/>
                      <a:pt x="335559" y="182328"/>
                    </a:cubicBezTo>
                    <a:lnTo>
                      <a:pt x="1081634" y="750805"/>
                    </a:lnTo>
                    <a:lnTo>
                      <a:pt x="1038898" y="793509"/>
                    </a:lnTo>
                    <a:lnTo>
                      <a:pt x="611905" y="793540"/>
                    </a:lnTo>
                    <a:lnTo>
                      <a:pt x="174301" y="356013"/>
                    </a:lnTo>
                    <a:cubicBezTo>
                      <a:pt x="171799" y="359512"/>
                      <a:pt x="169342" y="363036"/>
                      <a:pt x="166891" y="366560"/>
                    </a:cubicBezTo>
                    <a:lnTo>
                      <a:pt x="593960" y="793547"/>
                    </a:lnTo>
                    <a:lnTo>
                      <a:pt x="6020" y="793585"/>
                    </a:lnTo>
                    <a:cubicBezTo>
                      <a:pt x="5531" y="797814"/>
                      <a:pt x="5124" y="802049"/>
                      <a:pt x="4693" y="806285"/>
                    </a:cubicBezTo>
                    <a:lnTo>
                      <a:pt x="1026185" y="806215"/>
                    </a:lnTo>
                    <a:lnTo>
                      <a:pt x="795763" y="1036485"/>
                    </a:lnTo>
                    <a:lnTo>
                      <a:pt x="445" y="867131"/>
                    </a:lnTo>
                    <a:cubicBezTo>
                      <a:pt x="279" y="871430"/>
                      <a:pt x="102" y="875722"/>
                      <a:pt x="0" y="880021"/>
                    </a:cubicBezTo>
                    <a:lnTo>
                      <a:pt x="785051" y="1047191"/>
                    </a:lnTo>
                    <a:lnTo>
                      <a:pt x="269488" y="1562405"/>
                    </a:lnTo>
                    <a:cubicBezTo>
                      <a:pt x="272466" y="1565421"/>
                      <a:pt x="275412" y="1568469"/>
                      <a:pt x="278422" y="1571435"/>
                    </a:cubicBezTo>
                    <a:lnTo>
                      <a:pt x="934669" y="915632"/>
                    </a:lnTo>
                    <a:lnTo>
                      <a:pt x="686607" y="1807826"/>
                    </a:lnTo>
                    <a:cubicBezTo>
                      <a:pt x="690690" y="1808956"/>
                      <a:pt x="694786" y="1810010"/>
                      <a:pt x="698881" y="1811084"/>
                    </a:cubicBezTo>
                    <a:lnTo>
                      <a:pt x="952919" y="897388"/>
                    </a:lnTo>
                    <a:lnTo>
                      <a:pt x="1087063" y="763340"/>
                    </a:lnTo>
                    <a:lnTo>
                      <a:pt x="1260653" y="1785353"/>
                    </a:lnTo>
                    <a:cubicBezTo>
                      <a:pt x="1264704" y="1783880"/>
                      <a:pt x="1268724" y="1782312"/>
                      <a:pt x="1272756" y="1780781"/>
                    </a:cubicBezTo>
                    <a:lnTo>
                      <a:pt x="1150195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8" name="Graphic 145" descr="A pond with koi fish and water lilies">
              <a:extLst>
                <a:ext uri="{FF2B5EF4-FFF2-40B4-BE49-F238E27FC236}">
                  <a16:creationId xmlns:a16="http://schemas.microsoft.com/office/drawing/2014/main" xmlns="" id="{73678E06-6079-84C4-E97B-27B8B41E2A16}"/>
                </a:ext>
              </a:extLst>
            </p:cNvPr>
            <p:cNvGrpSpPr/>
            <p:nvPr/>
          </p:nvGrpSpPr>
          <p:grpSpPr>
            <a:xfrm>
              <a:off x="102577" y="3378828"/>
              <a:ext cx="1886775" cy="991946"/>
              <a:chOff x="102577" y="3378828"/>
              <a:chExt cx="1886775" cy="991946"/>
            </a:xfrm>
            <a:grpFill/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xmlns="" id="{E494F482-43EF-D0D1-5A4A-C3BB05B346A7}"/>
                  </a:ext>
                </a:extLst>
              </p:cNvPr>
              <p:cNvSpPr/>
              <p:nvPr/>
            </p:nvSpPr>
            <p:spPr>
              <a:xfrm>
                <a:off x="462838" y="3568446"/>
                <a:ext cx="583380" cy="802293"/>
              </a:xfrm>
              <a:custGeom>
                <a:avLst/>
                <a:gdLst>
                  <a:gd name="connsiteX0" fmla="*/ 428885 w 583380"/>
                  <a:gd name="connsiteY0" fmla="*/ 301377 h 802293"/>
                  <a:gd name="connsiteX1" fmla="*/ 583343 w 583380"/>
                  <a:gd name="connsiteY1" fmla="*/ 802259 h 802293"/>
                  <a:gd name="connsiteX2" fmla="*/ 583311 w 583380"/>
                  <a:gd name="connsiteY2" fmla="*/ 802284 h 802293"/>
                  <a:gd name="connsiteX3" fmla="*/ 154496 w 583380"/>
                  <a:gd name="connsiteY3" fmla="*/ 500913 h 802293"/>
                  <a:gd name="connsiteX4" fmla="*/ 38 w 583380"/>
                  <a:gd name="connsiteY4" fmla="*/ 0 h 802293"/>
                  <a:gd name="connsiteX5" fmla="*/ 428885 w 583380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0" h="802293">
                    <a:moveTo>
                      <a:pt x="428885" y="301377"/>
                    </a:moveTo>
                    <a:cubicBezTo>
                      <a:pt x="588925" y="521500"/>
                      <a:pt x="583419" y="798703"/>
                      <a:pt x="583343" y="802259"/>
                    </a:cubicBezTo>
                    <a:cubicBezTo>
                      <a:pt x="583343" y="802303"/>
                      <a:pt x="583349" y="802297"/>
                      <a:pt x="583311" y="802284"/>
                    </a:cubicBezTo>
                    <a:cubicBezTo>
                      <a:pt x="579908" y="801262"/>
                      <a:pt x="314535" y="721036"/>
                      <a:pt x="154496" y="500913"/>
                    </a:cubicBezTo>
                    <a:cubicBezTo>
                      <a:pt x="-6579" y="279368"/>
                      <a:pt x="38" y="0"/>
                      <a:pt x="38" y="0"/>
                    </a:cubicBezTo>
                    <a:cubicBezTo>
                      <a:pt x="38" y="0"/>
                      <a:pt x="267805" y="79826"/>
                      <a:pt x="428885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xmlns="" id="{6E7FA291-CA3C-7B8B-9E32-E14340AC6D46}"/>
                  </a:ext>
                </a:extLst>
              </p:cNvPr>
              <p:cNvSpPr/>
              <p:nvPr/>
            </p:nvSpPr>
            <p:spPr>
              <a:xfrm>
                <a:off x="876274" y="3378828"/>
                <a:ext cx="339274" cy="991925"/>
              </a:xfrm>
              <a:custGeom>
                <a:avLst/>
                <a:gdLst>
                  <a:gd name="connsiteX0" fmla="*/ 339274 w 339274"/>
                  <a:gd name="connsiteY0" fmla="*/ 495891 h 991925"/>
                  <a:gd name="connsiteX1" fmla="*/ 169824 w 339274"/>
                  <a:gd name="connsiteY1" fmla="*/ 991902 h 991925"/>
                  <a:gd name="connsiteX2" fmla="*/ 169780 w 339274"/>
                  <a:gd name="connsiteY2" fmla="*/ 991902 h 991925"/>
                  <a:gd name="connsiteX3" fmla="*/ 0 w 339274"/>
                  <a:gd name="connsiteY3" fmla="*/ 496037 h 991925"/>
                  <a:gd name="connsiteX4" fmla="*/ 169469 w 339274"/>
                  <a:gd name="connsiteY4" fmla="*/ 0 h 991925"/>
                  <a:gd name="connsiteX5" fmla="*/ 339274 w 339274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74" h="991925">
                    <a:moveTo>
                      <a:pt x="339274" y="495891"/>
                    </a:moveTo>
                    <a:cubicBezTo>
                      <a:pt x="339363" y="768045"/>
                      <a:pt x="171977" y="989070"/>
                      <a:pt x="169824" y="991902"/>
                    </a:cubicBezTo>
                    <a:cubicBezTo>
                      <a:pt x="169799" y="991934"/>
                      <a:pt x="169805" y="991934"/>
                      <a:pt x="169780" y="991902"/>
                    </a:cubicBezTo>
                    <a:cubicBezTo>
                      <a:pt x="167627" y="989076"/>
                      <a:pt x="95" y="768191"/>
                      <a:pt x="0" y="496037"/>
                    </a:cubicBezTo>
                    <a:cubicBezTo>
                      <a:pt x="-89" y="222123"/>
                      <a:pt x="169469" y="0"/>
                      <a:pt x="169469" y="0"/>
                    </a:cubicBezTo>
                    <a:cubicBezTo>
                      <a:pt x="169469" y="0"/>
                      <a:pt x="339185" y="221977"/>
                      <a:pt x="339274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xmlns="" id="{D6FD24CA-5DBA-A5EA-5988-F87208101935}"/>
                  </a:ext>
                </a:extLst>
              </p:cNvPr>
              <p:cNvSpPr/>
              <p:nvPr/>
            </p:nvSpPr>
            <p:spPr>
              <a:xfrm>
                <a:off x="1046038" y="3568077"/>
                <a:ext cx="582860" cy="802681"/>
              </a:xfrm>
              <a:custGeom>
                <a:avLst/>
                <a:gdLst>
                  <a:gd name="connsiteX0" fmla="*/ 428711 w 582860"/>
                  <a:gd name="connsiteY0" fmla="*/ 500990 h 802681"/>
                  <a:gd name="connsiteX1" fmla="*/ 73 w 582860"/>
                  <a:gd name="connsiteY1" fmla="*/ 802672 h 802681"/>
                  <a:gd name="connsiteX2" fmla="*/ 41 w 582860"/>
                  <a:gd name="connsiteY2" fmla="*/ 802646 h 802681"/>
                  <a:gd name="connsiteX3" fmla="*/ 154149 w 582860"/>
                  <a:gd name="connsiteY3" fmla="*/ 301689 h 802681"/>
                  <a:gd name="connsiteX4" fmla="*/ 582819 w 582860"/>
                  <a:gd name="connsiteY4" fmla="*/ 0 h 802681"/>
                  <a:gd name="connsiteX5" fmla="*/ 428711 w 582860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60" h="802681">
                    <a:moveTo>
                      <a:pt x="428711" y="500990"/>
                    </a:moveTo>
                    <a:cubicBezTo>
                      <a:pt x="268818" y="721220"/>
                      <a:pt x="3477" y="801643"/>
                      <a:pt x="73" y="802672"/>
                    </a:cubicBezTo>
                    <a:cubicBezTo>
                      <a:pt x="35" y="802685"/>
                      <a:pt x="41" y="802691"/>
                      <a:pt x="41" y="802646"/>
                    </a:cubicBezTo>
                    <a:cubicBezTo>
                      <a:pt x="-41" y="799090"/>
                      <a:pt x="-5743" y="521919"/>
                      <a:pt x="154149" y="301689"/>
                    </a:cubicBezTo>
                    <a:cubicBezTo>
                      <a:pt x="315078" y="80035"/>
                      <a:pt x="582819" y="0"/>
                      <a:pt x="582819" y="0"/>
                    </a:cubicBezTo>
                    <a:cubicBezTo>
                      <a:pt x="582819" y="0"/>
                      <a:pt x="589645" y="279330"/>
                      <a:pt x="428711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xmlns="" id="{38B87A39-A2EB-38E3-387E-79FE83652770}"/>
                  </a:ext>
                </a:extLst>
              </p:cNvPr>
              <p:cNvSpPr/>
              <p:nvPr/>
            </p:nvSpPr>
            <p:spPr>
              <a:xfrm>
                <a:off x="886167" y="4126928"/>
                <a:ext cx="308013" cy="243836"/>
              </a:xfrm>
              <a:custGeom>
                <a:avLst/>
                <a:gdLst>
                  <a:gd name="connsiteX0" fmla="*/ 308013 w 308013"/>
                  <a:gd name="connsiteY0" fmla="*/ 154007 h 243836"/>
                  <a:gd name="connsiteX1" fmla="*/ 154007 w 308013"/>
                  <a:gd name="connsiteY1" fmla="*/ 0 h 243836"/>
                  <a:gd name="connsiteX2" fmla="*/ 0 w 308013"/>
                  <a:gd name="connsiteY2" fmla="*/ 154007 h 243836"/>
                  <a:gd name="connsiteX3" fmla="*/ 159855 w 308013"/>
                  <a:gd name="connsiteY3" fmla="*/ 243827 h 243836"/>
                  <a:gd name="connsiteX4" fmla="*/ 159918 w 308013"/>
                  <a:gd name="connsiteY4" fmla="*/ 243827 h 243836"/>
                  <a:gd name="connsiteX5" fmla="*/ 308013 w 308013"/>
                  <a:gd name="connsiteY5" fmla="*/ 154007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13" h="243836">
                    <a:moveTo>
                      <a:pt x="308013" y="154007"/>
                    </a:moveTo>
                    <a:cubicBezTo>
                      <a:pt x="308013" y="68949"/>
                      <a:pt x="239065" y="0"/>
                      <a:pt x="154007" y="0"/>
                    </a:cubicBezTo>
                    <a:cubicBezTo>
                      <a:pt x="68948" y="0"/>
                      <a:pt x="0" y="68949"/>
                      <a:pt x="0" y="154007"/>
                    </a:cubicBezTo>
                    <a:lnTo>
                      <a:pt x="159855" y="243827"/>
                    </a:lnTo>
                    <a:cubicBezTo>
                      <a:pt x="159874" y="243840"/>
                      <a:pt x="159899" y="243840"/>
                      <a:pt x="159918" y="243827"/>
                    </a:cubicBezTo>
                    <a:lnTo>
                      <a:pt x="308013" y="154007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xmlns="" id="{EEF330F1-D2D5-BB79-ABA8-F86B6DBBF722}"/>
                  </a:ext>
                </a:extLst>
              </p:cNvPr>
              <p:cNvSpPr/>
              <p:nvPr/>
            </p:nvSpPr>
            <p:spPr>
              <a:xfrm>
                <a:off x="1046102" y="4020322"/>
                <a:ext cx="943250" cy="350440"/>
              </a:xfrm>
              <a:custGeom>
                <a:avLst/>
                <a:gdLst>
                  <a:gd name="connsiteX0" fmla="*/ 524094 w 943250"/>
                  <a:gd name="connsiteY0" fmla="*/ 242515 h 350440"/>
                  <a:gd name="connsiteX1" fmla="*/ 41 w 943250"/>
                  <a:gd name="connsiteY1" fmla="*/ 350439 h 350440"/>
                  <a:gd name="connsiteX2" fmla="*/ 22 w 943250"/>
                  <a:gd name="connsiteY2" fmla="*/ 350369 h 350440"/>
                  <a:gd name="connsiteX3" fmla="*/ 419122 w 943250"/>
                  <a:gd name="connsiteY3" fmla="*/ 35714 h 350440"/>
                  <a:gd name="connsiteX4" fmla="*/ 943251 w 943250"/>
                  <a:gd name="connsiteY4" fmla="*/ 43607 h 350440"/>
                  <a:gd name="connsiteX5" fmla="*/ 524094 w 943250"/>
                  <a:gd name="connsiteY5" fmla="*/ 242515 h 350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50" h="350440">
                    <a:moveTo>
                      <a:pt x="524094" y="242515"/>
                    </a:moveTo>
                    <a:cubicBezTo>
                      <a:pt x="266125" y="326430"/>
                      <a:pt x="5045" y="349995"/>
                      <a:pt x="41" y="350439"/>
                    </a:cubicBezTo>
                    <a:cubicBezTo>
                      <a:pt x="-10" y="350446"/>
                      <a:pt x="-10" y="350414"/>
                      <a:pt x="22" y="350369"/>
                    </a:cubicBezTo>
                    <a:cubicBezTo>
                      <a:pt x="3292" y="345658"/>
                      <a:pt x="161363" y="119560"/>
                      <a:pt x="419122" y="35714"/>
                    </a:cubicBezTo>
                    <a:cubicBezTo>
                      <a:pt x="679599" y="-49014"/>
                      <a:pt x="943251" y="43607"/>
                      <a:pt x="943251" y="43607"/>
                    </a:cubicBezTo>
                    <a:cubicBezTo>
                      <a:pt x="943251" y="43607"/>
                      <a:pt x="784571" y="157786"/>
                      <a:pt x="524094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xmlns="" id="{ECC97A36-0737-E1CF-3745-DFEFE8B0FD24}"/>
                  </a:ext>
                </a:extLst>
              </p:cNvPr>
              <p:cNvSpPr/>
              <p:nvPr/>
            </p:nvSpPr>
            <p:spPr>
              <a:xfrm>
                <a:off x="102577" y="4020761"/>
                <a:ext cx="943454" cy="350013"/>
              </a:xfrm>
              <a:custGeom>
                <a:avLst/>
                <a:gdLst>
                  <a:gd name="connsiteX0" fmla="*/ 524097 w 943454"/>
                  <a:gd name="connsiteY0" fmla="*/ 35555 h 350013"/>
                  <a:gd name="connsiteX1" fmla="*/ 943432 w 943454"/>
                  <a:gd name="connsiteY1" fmla="*/ 349944 h 350013"/>
                  <a:gd name="connsiteX2" fmla="*/ 943413 w 943454"/>
                  <a:gd name="connsiteY2" fmla="*/ 350014 h 350013"/>
                  <a:gd name="connsiteX3" fmla="*/ 419392 w 943454"/>
                  <a:gd name="connsiteY3" fmla="*/ 242444 h 350013"/>
                  <a:gd name="connsiteX4" fmla="*/ 0 w 943454"/>
                  <a:gd name="connsiteY4" fmla="*/ 43804 h 350013"/>
                  <a:gd name="connsiteX5" fmla="*/ 524097 w 943454"/>
                  <a:gd name="connsiteY5" fmla="*/ 35555 h 35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54" h="350013">
                    <a:moveTo>
                      <a:pt x="524097" y="35555"/>
                    </a:moveTo>
                    <a:cubicBezTo>
                      <a:pt x="781914" y="119229"/>
                      <a:pt x="940162" y="345232"/>
                      <a:pt x="943432" y="349944"/>
                    </a:cubicBezTo>
                    <a:cubicBezTo>
                      <a:pt x="943464" y="349988"/>
                      <a:pt x="943464" y="350014"/>
                      <a:pt x="943413" y="350014"/>
                    </a:cubicBezTo>
                    <a:cubicBezTo>
                      <a:pt x="938403" y="349569"/>
                      <a:pt x="677418" y="326189"/>
                      <a:pt x="419392" y="242444"/>
                    </a:cubicBezTo>
                    <a:cubicBezTo>
                      <a:pt x="158858" y="157888"/>
                      <a:pt x="0" y="43804"/>
                      <a:pt x="0" y="43804"/>
                    </a:cubicBezTo>
                    <a:cubicBezTo>
                      <a:pt x="0" y="43804"/>
                      <a:pt x="263557" y="-49001"/>
                      <a:pt x="524097" y="3555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9" name="Graphic 145" descr="A pond with koi fish and water lilies">
              <a:extLst>
                <a:ext uri="{FF2B5EF4-FFF2-40B4-BE49-F238E27FC236}">
                  <a16:creationId xmlns:a16="http://schemas.microsoft.com/office/drawing/2014/main" xmlns="" id="{372C246E-7F6A-602D-5F1A-8446C8A7C746}"/>
                </a:ext>
              </a:extLst>
            </p:cNvPr>
            <p:cNvGrpSpPr/>
            <p:nvPr/>
          </p:nvGrpSpPr>
          <p:grpSpPr>
            <a:xfrm>
              <a:off x="9879901" y="810475"/>
              <a:ext cx="1886775" cy="991947"/>
              <a:chOff x="9879901" y="810475"/>
              <a:chExt cx="1886775" cy="991947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xmlns="" id="{4043A8D7-EC86-6CF6-10E2-DCBB24054AA2}"/>
                  </a:ext>
                </a:extLst>
              </p:cNvPr>
              <p:cNvSpPr/>
              <p:nvPr/>
            </p:nvSpPr>
            <p:spPr>
              <a:xfrm>
                <a:off x="10240162" y="1000093"/>
                <a:ext cx="583383" cy="802293"/>
              </a:xfrm>
              <a:custGeom>
                <a:avLst/>
                <a:gdLst>
                  <a:gd name="connsiteX0" fmla="*/ 428917 w 583383"/>
                  <a:gd name="connsiteY0" fmla="*/ 301377 h 802293"/>
                  <a:gd name="connsiteX1" fmla="*/ 583349 w 583383"/>
                  <a:gd name="connsiteY1" fmla="*/ 802259 h 802293"/>
                  <a:gd name="connsiteX2" fmla="*/ 583349 w 583383"/>
                  <a:gd name="connsiteY2" fmla="*/ 802284 h 802293"/>
                  <a:gd name="connsiteX3" fmla="*/ 154533 w 583383"/>
                  <a:gd name="connsiteY3" fmla="*/ 500913 h 802293"/>
                  <a:gd name="connsiteX4" fmla="*/ 38 w 583383"/>
                  <a:gd name="connsiteY4" fmla="*/ 0 h 802293"/>
                  <a:gd name="connsiteX5" fmla="*/ 428917 w 583383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3" h="802293">
                    <a:moveTo>
                      <a:pt x="428917" y="301377"/>
                    </a:moveTo>
                    <a:cubicBezTo>
                      <a:pt x="588937" y="521500"/>
                      <a:pt x="583412" y="798703"/>
                      <a:pt x="583349" y="802259"/>
                    </a:cubicBezTo>
                    <a:cubicBezTo>
                      <a:pt x="583349" y="802304"/>
                      <a:pt x="583349" y="802297"/>
                      <a:pt x="583349" y="802284"/>
                    </a:cubicBezTo>
                    <a:cubicBezTo>
                      <a:pt x="579920" y="801262"/>
                      <a:pt x="314554" y="721036"/>
                      <a:pt x="154533" y="500913"/>
                    </a:cubicBezTo>
                    <a:cubicBezTo>
                      <a:pt x="-6566" y="279368"/>
                      <a:pt x="38" y="0"/>
                      <a:pt x="38" y="0"/>
                    </a:cubicBezTo>
                    <a:cubicBezTo>
                      <a:pt x="38" y="0"/>
                      <a:pt x="267818" y="79826"/>
                      <a:pt x="428917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xmlns="" id="{254305D6-AB45-0301-BB63-53C364DD1829}"/>
                  </a:ext>
                </a:extLst>
              </p:cNvPr>
              <p:cNvSpPr/>
              <p:nvPr/>
            </p:nvSpPr>
            <p:spPr>
              <a:xfrm>
                <a:off x="10653585" y="810475"/>
                <a:ext cx="339280" cy="991925"/>
              </a:xfrm>
              <a:custGeom>
                <a:avLst/>
                <a:gdLst>
                  <a:gd name="connsiteX0" fmla="*/ 339281 w 339280"/>
                  <a:gd name="connsiteY0" fmla="*/ 495891 h 991925"/>
                  <a:gd name="connsiteX1" fmla="*/ 169863 w 339280"/>
                  <a:gd name="connsiteY1" fmla="*/ 991902 h 991925"/>
                  <a:gd name="connsiteX2" fmla="*/ 169799 w 339280"/>
                  <a:gd name="connsiteY2" fmla="*/ 991902 h 991925"/>
                  <a:gd name="connsiteX3" fmla="*/ 0 w 339280"/>
                  <a:gd name="connsiteY3" fmla="*/ 496037 h 991925"/>
                  <a:gd name="connsiteX4" fmla="*/ 169482 w 339280"/>
                  <a:gd name="connsiteY4" fmla="*/ 0 h 991925"/>
                  <a:gd name="connsiteX5" fmla="*/ 339281 w 339280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80" h="991925">
                    <a:moveTo>
                      <a:pt x="339281" y="495891"/>
                    </a:moveTo>
                    <a:cubicBezTo>
                      <a:pt x="339408" y="768045"/>
                      <a:pt x="172021" y="989070"/>
                      <a:pt x="169863" y="991902"/>
                    </a:cubicBezTo>
                    <a:cubicBezTo>
                      <a:pt x="169799" y="991933"/>
                      <a:pt x="169799" y="991933"/>
                      <a:pt x="169799" y="991902"/>
                    </a:cubicBezTo>
                    <a:cubicBezTo>
                      <a:pt x="167640" y="989076"/>
                      <a:pt x="127" y="768191"/>
                      <a:pt x="0" y="496037"/>
                    </a:cubicBezTo>
                    <a:cubicBezTo>
                      <a:pt x="-64" y="222123"/>
                      <a:pt x="169482" y="0"/>
                      <a:pt x="169482" y="0"/>
                    </a:cubicBezTo>
                    <a:cubicBezTo>
                      <a:pt x="169482" y="0"/>
                      <a:pt x="339217" y="221977"/>
                      <a:pt x="339281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xmlns="" id="{0C0B3AE8-E3BC-3F42-FE0C-EE490F340236}"/>
                  </a:ext>
                </a:extLst>
              </p:cNvPr>
              <p:cNvSpPr/>
              <p:nvPr/>
            </p:nvSpPr>
            <p:spPr>
              <a:xfrm>
                <a:off x="10823346" y="999724"/>
                <a:ext cx="582883" cy="802681"/>
              </a:xfrm>
              <a:custGeom>
                <a:avLst/>
                <a:gdLst>
                  <a:gd name="connsiteX0" fmla="*/ 428726 w 582883"/>
                  <a:gd name="connsiteY0" fmla="*/ 500990 h 802681"/>
                  <a:gd name="connsiteX1" fmla="*/ 101 w 582883"/>
                  <a:gd name="connsiteY1" fmla="*/ 802672 h 802681"/>
                  <a:gd name="connsiteX2" fmla="*/ 38 w 582883"/>
                  <a:gd name="connsiteY2" fmla="*/ 802646 h 802681"/>
                  <a:gd name="connsiteX3" fmla="*/ 154152 w 582883"/>
                  <a:gd name="connsiteY3" fmla="*/ 301689 h 802681"/>
                  <a:gd name="connsiteX4" fmla="*/ 582841 w 582883"/>
                  <a:gd name="connsiteY4" fmla="*/ 0 h 802681"/>
                  <a:gd name="connsiteX5" fmla="*/ 428726 w 582883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83" h="802681">
                    <a:moveTo>
                      <a:pt x="428726" y="500990"/>
                    </a:moveTo>
                    <a:cubicBezTo>
                      <a:pt x="268834" y="721220"/>
                      <a:pt x="3531" y="801643"/>
                      <a:pt x="101" y="802672"/>
                    </a:cubicBezTo>
                    <a:cubicBezTo>
                      <a:pt x="38" y="802684"/>
                      <a:pt x="38" y="802691"/>
                      <a:pt x="38" y="802646"/>
                    </a:cubicBezTo>
                    <a:cubicBezTo>
                      <a:pt x="-26" y="799090"/>
                      <a:pt x="-5740" y="521919"/>
                      <a:pt x="154152" y="301689"/>
                    </a:cubicBezTo>
                    <a:cubicBezTo>
                      <a:pt x="315125" y="80035"/>
                      <a:pt x="582841" y="0"/>
                      <a:pt x="582841" y="0"/>
                    </a:cubicBezTo>
                    <a:cubicBezTo>
                      <a:pt x="582841" y="0"/>
                      <a:pt x="589699" y="279330"/>
                      <a:pt x="428726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xmlns="" id="{4B6CD25E-5047-2E67-DE4C-0096F7D9277A}"/>
                  </a:ext>
                </a:extLst>
              </p:cNvPr>
              <p:cNvSpPr/>
              <p:nvPr/>
            </p:nvSpPr>
            <p:spPr>
              <a:xfrm>
                <a:off x="10663491" y="1558575"/>
                <a:ext cx="308038" cy="243836"/>
              </a:xfrm>
              <a:custGeom>
                <a:avLst/>
                <a:gdLst>
                  <a:gd name="connsiteX0" fmla="*/ 308039 w 308038"/>
                  <a:gd name="connsiteY0" fmla="*/ 154006 h 243836"/>
                  <a:gd name="connsiteX1" fmla="*/ 154051 w 308038"/>
                  <a:gd name="connsiteY1" fmla="*/ 0 h 243836"/>
                  <a:gd name="connsiteX2" fmla="*/ 0 w 308038"/>
                  <a:gd name="connsiteY2" fmla="*/ 154006 h 243836"/>
                  <a:gd name="connsiteX3" fmla="*/ 159893 w 308038"/>
                  <a:gd name="connsiteY3" fmla="*/ 243827 h 243836"/>
                  <a:gd name="connsiteX4" fmla="*/ 159956 w 308038"/>
                  <a:gd name="connsiteY4" fmla="*/ 243827 h 243836"/>
                  <a:gd name="connsiteX5" fmla="*/ 308039 w 308038"/>
                  <a:gd name="connsiteY5" fmla="*/ 154006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38" h="243836">
                    <a:moveTo>
                      <a:pt x="308039" y="154006"/>
                    </a:moveTo>
                    <a:cubicBezTo>
                      <a:pt x="308039" y="68948"/>
                      <a:pt x="239077" y="0"/>
                      <a:pt x="154051" y="0"/>
                    </a:cubicBezTo>
                    <a:cubicBezTo>
                      <a:pt x="68961" y="0"/>
                      <a:pt x="0" y="68948"/>
                      <a:pt x="0" y="154006"/>
                    </a:cubicBezTo>
                    <a:lnTo>
                      <a:pt x="159893" y="243827"/>
                    </a:lnTo>
                    <a:cubicBezTo>
                      <a:pt x="159893" y="243840"/>
                      <a:pt x="159893" y="243840"/>
                      <a:pt x="159956" y="243827"/>
                    </a:cubicBezTo>
                    <a:lnTo>
                      <a:pt x="308039" y="154006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xmlns="" id="{400946C8-2287-681B-33D5-F0B9FF530035}"/>
                  </a:ext>
                </a:extLst>
              </p:cNvPr>
              <p:cNvSpPr/>
              <p:nvPr/>
            </p:nvSpPr>
            <p:spPr>
              <a:xfrm>
                <a:off x="10823447" y="1451970"/>
                <a:ext cx="943229" cy="350439"/>
              </a:xfrm>
              <a:custGeom>
                <a:avLst/>
                <a:gdLst>
                  <a:gd name="connsiteX0" fmla="*/ 524066 w 943229"/>
                  <a:gd name="connsiteY0" fmla="*/ 242515 h 350439"/>
                  <a:gd name="connsiteX1" fmla="*/ 0 w 943229"/>
                  <a:gd name="connsiteY1" fmla="*/ 350439 h 350439"/>
                  <a:gd name="connsiteX2" fmla="*/ 0 w 943229"/>
                  <a:gd name="connsiteY2" fmla="*/ 350369 h 350439"/>
                  <a:gd name="connsiteX3" fmla="*/ 419100 w 943229"/>
                  <a:gd name="connsiteY3" fmla="*/ 35714 h 350439"/>
                  <a:gd name="connsiteX4" fmla="*/ 943229 w 943229"/>
                  <a:gd name="connsiteY4" fmla="*/ 43607 h 350439"/>
                  <a:gd name="connsiteX5" fmla="*/ 524066 w 943229"/>
                  <a:gd name="connsiteY5" fmla="*/ 242515 h 35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29" h="350439">
                    <a:moveTo>
                      <a:pt x="524066" y="242515"/>
                    </a:moveTo>
                    <a:cubicBezTo>
                      <a:pt x="266129" y="326430"/>
                      <a:pt x="5017" y="349995"/>
                      <a:pt x="0" y="350439"/>
                    </a:cubicBezTo>
                    <a:cubicBezTo>
                      <a:pt x="0" y="350446"/>
                      <a:pt x="0" y="350414"/>
                      <a:pt x="0" y="350369"/>
                    </a:cubicBezTo>
                    <a:cubicBezTo>
                      <a:pt x="3302" y="345658"/>
                      <a:pt x="161354" y="119560"/>
                      <a:pt x="419100" y="35714"/>
                    </a:cubicBezTo>
                    <a:cubicBezTo>
                      <a:pt x="679577" y="-49014"/>
                      <a:pt x="943229" y="43607"/>
                      <a:pt x="943229" y="43607"/>
                    </a:cubicBezTo>
                    <a:cubicBezTo>
                      <a:pt x="943229" y="43607"/>
                      <a:pt x="784543" y="157787"/>
                      <a:pt x="524066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xmlns="" id="{0D6F2803-C8A9-A451-35EA-CF21351EC625}"/>
                  </a:ext>
                </a:extLst>
              </p:cNvPr>
              <p:cNvSpPr/>
              <p:nvPr/>
            </p:nvSpPr>
            <p:spPr>
              <a:xfrm>
                <a:off x="9879901" y="1452405"/>
                <a:ext cx="943466" cy="350017"/>
              </a:xfrm>
              <a:custGeom>
                <a:avLst/>
                <a:gdLst>
                  <a:gd name="connsiteX0" fmla="*/ 524129 w 943466"/>
                  <a:gd name="connsiteY0" fmla="*/ 35558 h 350017"/>
                  <a:gd name="connsiteX1" fmla="*/ 943419 w 943466"/>
                  <a:gd name="connsiteY1" fmla="*/ 349947 h 350017"/>
                  <a:gd name="connsiteX2" fmla="*/ 943419 w 943466"/>
                  <a:gd name="connsiteY2" fmla="*/ 350017 h 350017"/>
                  <a:gd name="connsiteX3" fmla="*/ 419417 w 943466"/>
                  <a:gd name="connsiteY3" fmla="*/ 242447 h 350017"/>
                  <a:gd name="connsiteX4" fmla="*/ 0 w 943466"/>
                  <a:gd name="connsiteY4" fmla="*/ 43807 h 350017"/>
                  <a:gd name="connsiteX5" fmla="*/ 524129 w 943466"/>
                  <a:gd name="connsiteY5" fmla="*/ 35558 h 35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66" h="350017">
                    <a:moveTo>
                      <a:pt x="524129" y="35558"/>
                    </a:moveTo>
                    <a:cubicBezTo>
                      <a:pt x="781939" y="119232"/>
                      <a:pt x="940181" y="345235"/>
                      <a:pt x="943419" y="349947"/>
                    </a:cubicBezTo>
                    <a:cubicBezTo>
                      <a:pt x="943483" y="349991"/>
                      <a:pt x="943483" y="350023"/>
                      <a:pt x="943419" y="350017"/>
                    </a:cubicBezTo>
                    <a:cubicBezTo>
                      <a:pt x="938403" y="349572"/>
                      <a:pt x="677418" y="326191"/>
                      <a:pt x="419417" y="242447"/>
                    </a:cubicBezTo>
                    <a:cubicBezTo>
                      <a:pt x="158877" y="157891"/>
                      <a:pt x="0" y="43807"/>
                      <a:pt x="0" y="43807"/>
                    </a:cubicBezTo>
                    <a:cubicBezTo>
                      <a:pt x="0" y="43807"/>
                      <a:pt x="263589" y="-49005"/>
                      <a:pt x="524129" y="3555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961CA149-BA34-FCD5-A1BD-C29C90FE63CD}"/>
              </a:ext>
            </a:extLst>
          </p:cNvPr>
          <p:cNvSpPr/>
          <p:nvPr/>
        </p:nvSpPr>
        <p:spPr>
          <a:xfrm>
            <a:off x="515938" y="549275"/>
            <a:ext cx="4760374" cy="18466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r>
              <a:rPr lang="en-US" sz="60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Budget for a</a:t>
            </a:r>
          </a:p>
          <a:p>
            <a:r>
              <a:rPr lang="en-US" sz="6000" b="1" dirty="0">
                <a:ln>
                  <a:solidFill>
                    <a:srgbClr val="0070C0"/>
                  </a:solidFill>
                </a:ln>
                <a:noFill/>
                <a:latin typeface="Century Gothic" panose="020B0502020202020204" pitchFamily="34" charset="0"/>
              </a:rPr>
              <a:t>Holiday</a:t>
            </a:r>
          </a:p>
        </p:txBody>
      </p:sp>
      <p:pic>
        <p:nvPicPr>
          <p:cNvPr id="5" name="Picture 4" descr="A picture containing outdoor, sky, mountain, nature&#10;&#10;Description automatically generated">
            <a:extLst>
              <a:ext uri="{FF2B5EF4-FFF2-40B4-BE49-F238E27FC236}">
                <a16:creationId xmlns:a16="http://schemas.microsoft.com/office/drawing/2014/main" xmlns="" id="{4FA9E5F0-CE15-1AA6-FFF9-3EB6E35D99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18"/>
          <a:stretch/>
        </p:blipFill>
        <p:spPr>
          <a:xfrm>
            <a:off x="6443870" y="549274"/>
            <a:ext cx="4572000" cy="575945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36E09DD-9BEF-11A2-EA77-0DF557B6211F}"/>
              </a:ext>
            </a:extLst>
          </p:cNvPr>
          <p:cNvSpPr/>
          <p:nvPr/>
        </p:nvSpPr>
        <p:spPr>
          <a:xfrm>
            <a:off x="515938" y="4313582"/>
            <a:ext cx="6570662" cy="1620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1270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4E345D2C-7362-FBE1-17B6-AB24DD0D4987}"/>
              </a:ext>
            </a:extLst>
          </p:cNvPr>
          <p:cNvCxnSpPr>
            <a:cxnSpLocks/>
          </p:cNvCxnSpPr>
          <p:nvPr/>
        </p:nvCxnSpPr>
        <p:spPr>
          <a:xfrm>
            <a:off x="14098" y="2571255"/>
            <a:ext cx="7211650" cy="0"/>
          </a:xfrm>
          <a:prstGeom prst="line">
            <a:avLst/>
          </a:prstGeom>
          <a:ln>
            <a:solidFill>
              <a:srgbClr val="FFC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xmlns="" id="{7775D548-0C73-1C16-4D08-35B8DC0F6A97}"/>
              </a:ext>
            </a:extLst>
          </p:cNvPr>
          <p:cNvSpPr/>
          <p:nvPr/>
        </p:nvSpPr>
        <p:spPr>
          <a:xfrm>
            <a:off x="3045653" y="5693698"/>
            <a:ext cx="1511233" cy="479924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190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Century Gothic" panose="020B0502020202020204" pitchFamily="34" charset="0"/>
              </a:rPr>
              <a:t>INFO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94D5AA08-3B2B-2579-5B0F-C7E716CFDA5C}"/>
              </a:ext>
            </a:extLst>
          </p:cNvPr>
          <p:cNvGrpSpPr/>
          <p:nvPr/>
        </p:nvGrpSpPr>
        <p:grpSpPr>
          <a:xfrm>
            <a:off x="822475" y="4883799"/>
            <a:ext cx="460626" cy="479643"/>
            <a:chOff x="3398838" y="1811338"/>
            <a:chExt cx="346075" cy="360363"/>
          </a:xfrm>
        </p:grpSpPr>
        <p:sp>
          <p:nvSpPr>
            <p:cNvPr id="12" name="Freeform 48">
              <a:extLst>
                <a:ext uri="{FF2B5EF4-FFF2-40B4-BE49-F238E27FC236}">
                  <a16:creationId xmlns:a16="http://schemas.microsoft.com/office/drawing/2014/main" xmlns="" id="{CA0C9A0D-6756-26B1-86C6-B0EAE81F8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8863" y="1885951"/>
              <a:ext cx="112713" cy="120650"/>
            </a:xfrm>
            <a:custGeom>
              <a:avLst/>
              <a:gdLst>
                <a:gd name="T0" fmla="*/ 7 w 30"/>
                <a:gd name="T1" fmla="*/ 8 h 32"/>
                <a:gd name="T2" fmla="*/ 7 w 30"/>
                <a:gd name="T3" fmla="*/ 22 h 32"/>
                <a:gd name="T4" fmla="*/ 23 w 30"/>
                <a:gd name="T5" fmla="*/ 24 h 32"/>
                <a:gd name="T6" fmla="*/ 26 w 30"/>
                <a:gd name="T7" fmla="*/ 0 h 32"/>
                <a:gd name="T8" fmla="*/ 7 w 30"/>
                <a:gd name="T9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2">
                  <a:moveTo>
                    <a:pt x="7" y="8"/>
                  </a:moveTo>
                  <a:cubicBezTo>
                    <a:pt x="2" y="11"/>
                    <a:pt x="0" y="17"/>
                    <a:pt x="7" y="22"/>
                  </a:cubicBezTo>
                  <a:cubicBezTo>
                    <a:pt x="11" y="32"/>
                    <a:pt x="18" y="29"/>
                    <a:pt x="23" y="24"/>
                  </a:cubicBezTo>
                  <a:cubicBezTo>
                    <a:pt x="27" y="20"/>
                    <a:pt x="30" y="7"/>
                    <a:pt x="26" y="0"/>
                  </a:cubicBezTo>
                  <a:cubicBezTo>
                    <a:pt x="19" y="5"/>
                    <a:pt x="13" y="4"/>
                    <a:pt x="7" y="8"/>
                  </a:cubicBezTo>
                  <a:close/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49">
              <a:extLst>
                <a:ext uri="{FF2B5EF4-FFF2-40B4-BE49-F238E27FC236}">
                  <a16:creationId xmlns:a16="http://schemas.microsoft.com/office/drawing/2014/main" xmlns="" id="{64232169-72D6-B23E-60BD-84F5ACEF14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226" y="1811338"/>
              <a:ext cx="150813" cy="173038"/>
            </a:xfrm>
            <a:custGeom>
              <a:avLst/>
              <a:gdLst>
                <a:gd name="T0" fmla="*/ 32 w 40"/>
                <a:gd name="T1" fmla="*/ 14 h 46"/>
                <a:gd name="T2" fmla="*/ 28 w 40"/>
                <a:gd name="T3" fmla="*/ 33 h 46"/>
                <a:gd name="T4" fmla="*/ 8 w 40"/>
                <a:gd name="T5" fmla="*/ 34 h 46"/>
                <a:gd name="T6" fmla="*/ 5 w 40"/>
                <a:gd name="T7" fmla="*/ 0 h 46"/>
                <a:gd name="T8" fmla="*/ 32 w 40"/>
                <a:gd name="T9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6">
                  <a:moveTo>
                    <a:pt x="32" y="14"/>
                  </a:moveTo>
                  <a:cubicBezTo>
                    <a:pt x="37" y="20"/>
                    <a:pt x="40" y="28"/>
                    <a:pt x="28" y="33"/>
                  </a:cubicBezTo>
                  <a:cubicBezTo>
                    <a:pt x="22" y="46"/>
                    <a:pt x="13" y="41"/>
                    <a:pt x="8" y="34"/>
                  </a:cubicBezTo>
                  <a:cubicBezTo>
                    <a:pt x="2" y="28"/>
                    <a:pt x="0" y="10"/>
                    <a:pt x="5" y="0"/>
                  </a:cubicBezTo>
                  <a:cubicBezTo>
                    <a:pt x="14" y="8"/>
                    <a:pt x="26" y="6"/>
                    <a:pt x="32" y="14"/>
                  </a:cubicBezTo>
                  <a:close/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50">
              <a:extLst>
                <a:ext uri="{FF2B5EF4-FFF2-40B4-BE49-F238E27FC236}">
                  <a16:creationId xmlns:a16="http://schemas.microsoft.com/office/drawing/2014/main" xmlns="" id="{B7371377-30FE-C76F-606E-37119168F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0438" y="1863726"/>
              <a:ext cx="161925" cy="158750"/>
            </a:xfrm>
            <a:custGeom>
              <a:avLst/>
              <a:gdLst>
                <a:gd name="T0" fmla="*/ 43 w 43"/>
                <a:gd name="T1" fmla="*/ 20 h 42"/>
                <a:gd name="T2" fmla="*/ 25 w 43"/>
                <a:gd name="T3" fmla="*/ 42 h 42"/>
                <a:gd name="T4" fmla="*/ 0 w 43"/>
                <a:gd name="T5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42">
                  <a:moveTo>
                    <a:pt x="43" y="20"/>
                  </a:moveTo>
                  <a:cubicBezTo>
                    <a:pt x="31" y="26"/>
                    <a:pt x="25" y="42"/>
                    <a:pt x="25" y="42"/>
                  </a:cubicBezTo>
                  <a:cubicBezTo>
                    <a:pt x="25" y="42"/>
                    <a:pt x="20" y="18"/>
                    <a:pt x="0" y="0"/>
                  </a:cubicBez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Rectangle 51">
              <a:extLst>
                <a:ext uri="{FF2B5EF4-FFF2-40B4-BE49-F238E27FC236}">
                  <a16:creationId xmlns:a16="http://schemas.microsoft.com/office/drawing/2014/main" xmlns="" id="{219A8BDE-B391-8835-5B3B-FE539DDB4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2022476"/>
              <a:ext cx="60325" cy="119063"/>
            </a:xfrm>
            <a:prstGeom prst="rect">
              <a:avLst/>
            </a:prstGeom>
            <a:noFill/>
            <a:ln w="12700" cap="flat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52">
              <a:extLst>
                <a:ext uri="{FF2B5EF4-FFF2-40B4-BE49-F238E27FC236}">
                  <a16:creationId xmlns:a16="http://schemas.microsoft.com/office/drawing/2014/main" xmlns="" id="{63AB4A43-4EE9-B850-E041-35E9B5E35F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163" y="2063751"/>
              <a:ext cx="285750" cy="107950"/>
            </a:xfrm>
            <a:custGeom>
              <a:avLst/>
              <a:gdLst>
                <a:gd name="T0" fmla="*/ 0 w 76"/>
                <a:gd name="T1" fmla="*/ 15 h 29"/>
                <a:gd name="T2" fmla="*/ 76 w 76"/>
                <a:gd name="T3" fmla="*/ 5 h 29"/>
                <a:gd name="T4" fmla="*/ 64 w 76"/>
                <a:gd name="T5" fmla="*/ 1 h 29"/>
                <a:gd name="T6" fmla="*/ 46 w 76"/>
                <a:gd name="T7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9">
                  <a:moveTo>
                    <a:pt x="0" y="15"/>
                  </a:moveTo>
                  <a:cubicBezTo>
                    <a:pt x="43" y="29"/>
                    <a:pt x="27" y="29"/>
                    <a:pt x="76" y="5"/>
                  </a:cubicBezTo>
                  <a:cubicBezTo>
                    <a:pt x="72" y="1"/>
                    <a:pt x="68" y="0"/>
                    <a:pt x="64" y="1"/>
                  </a:cubicBezTo>
                  <a:cubicBezTo>
                    <a:pt x="46" y="7"/>
                    <a:pt x="46" y="7"/>
                    <a:pt x="46" y="7"/>
                  </a:cubicBez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53">
              <a:extLst>
                <a:ext uri="{FF2B5EF4-FFF2-40B4-BE49-F238E27FC236}">
                  <a16:creationId xmlns:a16="http://schemas.microsoft.com/office/drawing/2014/main" xmlns="" id="{9E9995E1-EC18-C995-A782-6EA514DBDB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9163" y="2036763"/>
              <a:ext cx="180975" cy="60325"/>
            </a:xfrm>
            <a:custGeom>
              <a:avLst/>
              <a:gdLst>
                <a:gd name="T0" fmla="*/ 0 w 48"/>
                <a:gd name="T1" fmla="*/ 0 h 16"/>
                <a:gd name="T2" fmla="*/ 12 w 48"/>
                <a:gd name="T3" fmla="*/ 0 h 16"/>
                <a:gd name="T4" fmla="*/ 30 w 48"/>
                <a:gd name="T5" fmla="*/ 8 h 16"/>
                <a:gd name="T6" fmla="*/ 42 w 48"/>
                <a:gd name="T7" fmla="*/ 8 h 16"/>
                <a:gd name="T8" fmla="*/ 42 w 48"/>
                <a:gd name="T9" fmla="*/ 16 h 16"/>
                <a:gd name="T10" fmla="*/ 20 w 48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16">
                  <a:moveTo>
                    <a:pt x="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21" y="0"/>
                    <a:pt x="28" y="6"/>
                    <a:pt x="30" y="8"/>
                  </a:cubicBezTo>
                  <a:cubicBezTo>
                    <a:pt x="30" y="8"/>
                    <a:pt x="36" y="8"/>
                    <a:pt x="42" y="8"/>
                  </a:cubicBezTo>
                  <a:cubicBezTo>
                    <a:pt x="48" y="8"/>
                    <a:pt x="48" y="16"/>
                    <a:pt x="42" y="16"/>
                  </a:cubicBezTo>
                  <a:cubicBezTo>
                    <a:pt x="20" y="16"/>
                    <a:pt x="20" y="16"/>
                    <a:pt x="20" y="16"/>
                  </a:cubicBez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103EE751-84AC-5107-C30C-8E0F1B2BDB5D}"/>
              </a:ext>
            </a:extLst>
          </p:cNvPr>
          <p:cNvGrpSpPr/>
          <p:nvPr/>
        </p:nvGrpSpPr>
        <p:grpSpPr>
          <a:xfrm>
            <a:off x="6321318" y="4893308"/>
            <a:ext cx="458513" cy="460626"/>
            <a:chOff x="2684463" y="2532063"/>
            <a:chExt cx="344487" cy="346075"/>
          </a:xfrm>
        </p:grpSpPr>
        <p:sp>
          <p:nvSpPr>
            <p:cNvPr id="19" name="Freeform 71">
              <a:extLst>
                <a:ext uri="{FF2B5EF4-FFF2-40B4-BE49-F238E27FC236}">
                  <a16:creationId xmlns:a16="http://schemas.microsoft.com/office/drawing/2014/main" xmlns="" id="{5A52A0DE-2C95-D36B-2B8F-28321E7F55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4463" y="2532063"/>
              <a:ext cx="341313" cy="346075"/>
            </a:xfrm>
            <a:custGeom>
              <a:avLst/>
              <a:gdLst>
                <a:gd name="T0" fmla="*/ 91 w 91"/>
                <a:gd name="T1" fmla="*/ 54 h 92"/>
                <a:gd name="T2" fmla="*/ 46 w 91"/>
                <a:gd name="T3" fmla="*/ 92 h 92"/>
                <a:gd name="T4" fmla="*/ 0 w 91"/>
                <a:gd name="T5" fmla="*/ 46 h 92"/>
                <a:gd name="T6" fmla="*/ 46 w 91"/>
                <a:gd name="T7" fmla="*/ 0 h 92"/>
                <a:gd name="T8" fmla="*/ 84 w 91"/>
                <a:gd name="T9" fmla="*/ 2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92">
                  <a:moveTo>
                    <a:pt x="91" y="54"/>
                  </a:moveTo>
                  <a:cubicBezTo>
                    <a:pt x="88" y="76"/>
                    <a:pt x="69" y="92"/>
                    <a:pt x="46" y="92"/>
                  </a:cubicBezTo>
                  <a:cubicBezTo>
                    <a:pt x="21" y="92"/>
                    <a:pt x="0" y="71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62" y="0"/>
                    <a:pt x="76" y="8"/>
                    <a:pt x="84" y="20"/>
                  </a:cubicBez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72">
              <a:extLst>
                <a:ext uri="{FF2B5EF4-FFF2-40B4-BE49-F238E27FC236}">
                  <a16:creationId xmlns:a16="http://schemas.microsoft.com/office/drawing/2014/main" xmlns="" id="{E9510404-5EDC-497C-D00B-A0EBDE5831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6850" y="2535238"/>
              <a:ext cx="161925" cy="306388"/>
            </a:xfrm>
            <a:custGeom>
              <a:avLst/>
              <a:gdLst>
                <a:gd name="T0" fmla="*/ 102 w 102"/>
                <a:gd name="T1" fmla="*/ 0 h 193"/>
                <a:gd name="T2" fmla="*/ 57 w 102"/>
                <a:gd name="T3" fmla="*/ 26 h 193"/>
                <a:gd name="T4" fmla="*/ 66 w 102"/>
                <a:gd name="T5" fmla="*/ 41 h 193"/>
                <a:gd name="T6" fmla="*/ 47 w 102"/>
                <a:gd name="T7" fmla="*/ 74 h 193"/>
                <a:gd name="T8" fmla="*/ 0 w 102"/>
                <a:gd name="T9" fmla="*/ 88 h 193"/>
                <a:gd name="T10" fmla="*/ 19 w 102"/>
                <a:gd name="T11" fmla="*/ 150 h 193"/>
                <a:gd name="T12" fmla="*/ 71 w 102"/>
                <a:gd name="T13" fmla="*/ 169 h 193"/>
                <a:gd name="T14" fmla="*/ 71 w 102"/>
                <a:gd name="T15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193">
                  <a:moveTo>
                    <a:pt x="102" y="0"/>
                  </a:moveTo>
                  <a:lnTo>
                    <a:pt x="57" y="26"/>
                  </a:lnTo>
                  <a:lnTo>
                    <a:pt x="66" y="41"/>
                  </a:lnTo>
                  <a:lnTo>
                    <a:pt x="47" y="74"/>
                  </a:lnTo>
                  <a:lnTo>
                    <a:pt x="0" y="88"/>
                  </a:lnTo>
                  <a:lnTo>
                    <a:pt x="19" y="150"/>
                  </a:lnTo>
                  <a:lnTo>
                    <a:pt x="71" y="169"/>
                  </a:lnTo>
                  <a:lnTo>
                    <a:pt x="71" y="193"/>
                  </a:ln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Line 73">
              <a:extLst>
                <a:ext uri="{FF2B5EF4-FFF2-40B4-BE49-F238E27FC236}">
                  <a16:creationId xmlns:a16="http://schemas.microsoft.com/office/drawing/2014/main" xmlns="" id="{367EFC66-2031-A340-344E-F207394407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54338" y="2587625"/>
              <a:ext cx="30163" cy="34925"/>
            </a:xfrm>
            <a:prstGeom prst="line">
              <a:avLst/>
            </a:pr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Freeform 74">
              <a:extLst>
                <a:ext uri="{FF2B5EF4-FFF2-40B4-BE49-F238E27FC236}">
                  <a16:creationId xmlns:a16="http://schemas.microsoft.com/office/drawing/2014/main" xmlns="" id="{6FCEFD11-560F-540F-0748-21AF01B3B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1300" y="2644775"/>
              <a:ext cx="247650" cy="158750"/>
            </a:xfrm>
            <a:custGeom>
              <a:avLst/>
              <a:gdLst>
                <a:gd name="T0" fmla="*/ 19 w 66"/>
                <a:gd name="T1" fmla="*/ 18 h 42"/>
                <a:gd name="T2" fmla="*/ 8 w 66"/>
                <a:gd name="T3" fmla="*/ 13 h 42"/>
                <a:gd name="T4" fmla="*/ 0 w 66"/>
                <a:gd name="T5" fmla="*/ 17 h 42"/>
                <a:gd name="T6" fmla="*/ 18 w 66"/>
                <a:gd name="T7" fmla="*/ 29 h 42"/>
                <a:gd name="T8" fmla="*/ 37 w 66"/>
                <a:gd name="T9" fmla="*/ 22 h 42"/>
                <a:gd name="T10" fmla="*/ 29 w 66"/>
                <a:gd name="T11" fmla="*/ 42 h 42"/>
                <a:gd name="T12" fmla="*/ 38 w 66"/>
                <a:gd name="T13" fmla="*/ 37 h 42"/>
                <a:gd name="T14" fmla="*/ 49 w 66"/>
                <a:gd name="T15" fmla="*/ 17 h 42"/>
                <a:gd name="T16" fmla="*/ 63 w 66"/>
                <a:gd name="T17" fmla="*/ 11 h 42"/>
                <a:gd name="T18" fmla="*/ 66 w 66"/>
                <a:gd name="T19" fmla="*/ 8 h 42"/>
                <a:gd name="T20" fmla="*/ 66 w 66"/>
                <a:gd name="T21" fmla="*/ 4 h 42"/>
                <a:gd name="T22" fmla="*/ 59 w 66"/>
                <a:gd name="T23" fmla="*/ 2 h 42"/>
                <a:gd name="T24" fmla="*/ 19 w 66"/>
                <a:gd name="T25" fmla="*/ 1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42">
                  <a:moveTo>
                    <a:pt x="19" y="18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4" y="10"/>
                    <a:pt x="65" y="9"/>
                    <a:pt x="66" y="8"/>
                  </a:cubicBezTo>
                  <a:cubicBezTo>
                    <a:pt x="66" y="7"/>
                    <a:pt x="66" y="5"/>
                    <a:pt x="66" y="4"/>
                  </a:cubicBezTo>
                  <a:cubicBezTo>
                    <a:pt x="64" y="2"/>
                    <a:pt x="62" y="0"/>
                    <a:pt x="59" y="2"/>
                  </a:cubicBezTo>
                  <a:lnTo>
                    <a:pt x="19" y="18"/>
                  </a:lnTo>
                  <a:close/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75">
              <a:extLst>
                <a:ext uri="{FF2B5EF4-FFF2-40B4-BE49-F238E27FC236}">
                  <a16:creationId xmlns:a16="http://schemas.microsoft.com/office/drawing/2014/main" xmlns="" id="{54A86A0C-C91C-29C0-E6F3-CE631140B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7500" y="2633663"/>
              <a:ext cx="88900" cy="52388"/>
            </a:xfrm>
            <a:custGeom>
              <a:avLst/>
              <a:gdLst>
                <a:gd name="T0" fmla="*/ 56 w 56"/>
                <a:gd name="T1" fmla="*/ 24 h 33"/>
                <a:gd name="T2" fmla="*/ 19 w 56"/>
                <a:gd name="T3" fmla="*/ 0 h 33"/>
                <a:gd name="T4" fmla="*/ 0 w 56"/>
                <a:gd name="T5" fmla="*/ 9 h 33"/>
                <a:gd name="T6" fmla="*/ 35 w 56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33">
                  <a:moveTo>
                    <a:pt x="56" y="24"/>
                  </a:moveTo>
                  <a:lnTo>
                    <a:pt x="19" y="0"/>
                  </a:lnTo>
                  <a:lnTo>
                    <a:pt x="0" y="9"/>
                  </a:lnTo>
                  <a:lnTo>
                    <a:pt x="35" y="33"/>
                  </a:lnTo>
                </a:path>
              </a:pathLst>
            </a:custGeom>
            <a:noFill/>
            <a:ln w="12700" cap="rnd">
              <a:solidFill>
                <a:srgbClr val="0070C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8B78E68B-B4D1-0D18-97CA-C648B0A731DF}"/>
              </a:ext>
            </a:extLst>
          </p:cNvPr>
          <p:cNvGrpSpPr/>
          <p:nvPr/>
        </p:nvGrpSpPr>
        <p:grpSpPr>
          <a:xfrm>
            <a:off x="1522507" y="4609794"/>
            <a:ext cx="2160000" cy="1027654"/>
            <a:chOff x="1466596" y="4572204"/>
            <a:chExt cx="2160000" cy="1027654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xmlns="" id="{9CEB778C-2C85-6527-E3BC-193F63DFC25B}"/>
                </a:ext>
              </a:extLst>
            </p:cNvPr>
            <p:cNvSpPr/>
            <p:nvPr/>
          </p:nvSpPr>
          <p:spPr>
            <a:xfrm>
              <a:off x="1466596" y="4953527"/>
              <a:ext cx="2160000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Keep in mind that you must budget for train, flights and car rental.</a:t>
              </a:r>
              <a:endParaRPr lang="en-US" sz="1400" dirty="0">
                <a:ln>
                  <a:solidFill>
                    <a:srgbClr val="0070C0"/>
                  </a:solidFill>
                </a:ln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5BD34B7F-6971-0A5D-D19A-0770C5B962EF}"/>
                </a:ext>
              </a:extLst>
            </p:cNvPr>
            <p:cNvSpPr/>
            <p:nvPr/>
          </p:nvSpPr>
          <p:spPr>
            <a:xfrm>
              <a:off x="1466596" y="4572204"/>
              <a:ext cx="2160000" cy="2462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r>
                <a:rPr lang="en-US" sz="1600" b="1" dirty="0">
                  <a:solidFill>
                    <a:srgbClr val="002060"/>
                  </a:solidFill>
                  <a:latin typeface="Century Gothic" panose="020B0502020202020204" pitchFamily="34" charset="0"/>
                </a:rPr>
                <a:t>Traveling Costs</a:t>
              </a:r>
              <a:endParaRPr lang="en-US" sz="1600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C3036195-DB47-8A8F-BBEA-7A5F426EAF73}"/>
              </a:ext>
            </a:extLst>
          </p:cNvPr>
          <p:cNvGrpSpPr/>
          <p:nvPr/>
        </p:nvGrpSpPr>
        <p:grpSpPr>
          <a:xfrm>
            <a:off x="3867138" y="4609794"/>
            <a:ext cx="2214775" cy="1027654"/>
            <a:chOff x="1411821" y="4572204"/>
            <a:chExt cx="2214775" cy="102765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1D96E01D-BDF8-0D5E-F1FB-01B701E5611A}"/>
                </a:ext>
              </a:extLst>
            </p:cNvPr>
            <p:cNvSpPr/>
            <p:nvPr/>
          </p:nvSpPr>
          <p:spPr>
            <a:xfrm>
              <a:off x="1411821" y="4953527"/>
              <a:ext cx="2214775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r"/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Don’t forget accommodation – where will you be staying.</a:t>
              </a:r>
              <a:endParaRPr lang="en-US" sz="1400" dirty="0">
                <a:ln>
                  <a:solidFill>
                    <a:srgbClr val="0070C0"/>
                  </a:solidFill>
                </a:ln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806D63A4-E44B-6071-9F94-361EDE523B3B}"/>
                </a:ext>
              </a:extLst>
            </p:cNvPr>
            <p:cNvSpPr/>
            <p:nvPr/>
          </p:nvSpPr>
          <p:spPr>
            <a:xfrm>
              <a:off x="1466596" y="4572204"/>
              <a:ext cx="2160000" cy="2462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r"/>
              <a:r>
                <a:rPr lang="en-US" sz="1600" b="1" dirty="0" err="1">
                  <a:solidFill>
                    <a:srgbClr val="002060"/>
                  </a:solidFill>
                  <a:latin typeface="Century Gothic" panose="020B0502020202020204" pitchFamily="34" charset="0"/>
                </a:rPr>
                <a:t>Accomodation</a:t>
              </a:r>
              <a:r>
                <a:rPr lang="en-US" sz="1600" b="1" dirty="0">
                  <a:solidFill>
                    <a:srgbClr val="002060"/>
                  </a:solidFill>
                  <a:latin typeface="Century Gothic" panose="020B0502020202020204" pitchFamily="34" charset="0"/>
                </a:rPr>
                <a:t> Costs</a:t>
              </a:r>
              <a:endParaRPr lang="en-US" sz="1600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Century Gothic" panose="020B0502020202020204" pitchFamily="34" charset="0"/>
              </a:endParaRP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67CEDBCD-92D8-DF69-1F5A-6C7A21FA0247}"/>
              </a:ext>
            </a:extLst>
          </p:cNvPr>
          <p:cNvCxnSpPr>
            <a:cxnSpLocks/>
          </p:cNvCxnSpPr>
          <p:nvPr/>
        </p:nvCxnSpPr>
        <p:spPr>
          <a:xfrm>
            <a:off x="3801269" y="4673621"/>
            <a:ext cx="0" cy="900000"/>
          </a:xfrm>
          <a:prstGeom prst="line">
            <a:avLst/>
          </a:prstGeom>
          <a:ln>
            <a:solidFill>
              <a:srgbClr val="FFC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6" name="Group 235">
            <a:extLst>
              <a:ext uri="{FF2B5EF4-FFF2-40B4-BE49-F238E27FC236}">
                <a16:creationId xmlns:a16="http://schemas.microsoft.com/office/drawing/2014/main" xmlns="" id="{7B9B8469-AD26-25F7-9831-9076E0199C73}"/>
              </a:ext>
            </a:extLst>
          </p:cNvPr>
          <p:cNvGrpSpPr/>
          <p:nvPr/>
        </p:nvGrpSpPr>
        <p:grpSpPr>
          <a:xfrm>
            <a:off x="8549689" y="3248024"/>
            <a:ext cx="360363" cy="361950"/>
            <a:chOff x="8440738" y="1444625"/>
            <a:chExt cx="360363" cy="361950"/>
          </a:xfrm>
          <a:solidFill>
            <a:schemeClr val="bg1"/>
          </a:solidFill>
        </p:grpSpPr>
        <p:sp>
          <p:nvSpPr>
            <p:cNvPr id="237" name="Freeform 1490">
              <a:extLst>
                <a:ext uri="{FF2B5EF4-FFF2-40B4-BE49-F238E27FC236}">
                  <a16:creationId xmlns:a16="http://schemas.microsoft.com/office/drawing/2014/main" xmlns="" id="{7843B862-0703-C01E-CE4F-23BDA267A90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5350" y="1504950"/>
              <a:ext cx="209550" cy="15875"/>
            </a:xfrm>
            <a:custGeom>
              <a:avLst/>
              <a:gdLst>
                <a:gd name="T0" fmla="*/ 54 w 56"/>
                <a:gd name="T1" fmla="*/ 4 h 4"/>
                <a:gd name="T2" fmla="*/ 2 w 56"/>
                <a:gd name="T3" fmla="*/ 4 h 4"/>
                <a:gd name="T4" fmla="*/ 0 w 56"/>
                <a:gd name="T5" fmla="*/ 2 h 4"/>
                <a:gd name="T6" fmla="*/ 2 w 56"/>
                <a:gd name="T7" fmla="*/ 0 h 4"/>
                <a:gd name="T8" fmla="*/ 54 w 56"/>
                <a:gd name="T9" fmla="*/ 0 h 4"/>
                <a:gd name="T10" fmla="*/ 56 w 56"/>
                <a:gd name="T11" fmla="*/ 2 h 4"/>
                <a:gd name="T12" fmla="*/ 54 w 5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">
                  <a:moveTo>
                    <a:pt x="5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2"/>
                  </a:cubicBezTo>
                  <a:cubicBezTo>
                    <a:pt x="56" y="3"/>
                    <a:pt x="55" y="4"/>
                    <a:pt x="5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8" name="Freeform 1491">
              <a:extLst>
                <a:ext uri="{FF2B5EF4-FFF2-40B4-BE49-F238E27FC236}">
                  <a16:creationId xmlns:a16="http://schemas.microsoft.com/office/drawing/2014/main" xmlns="" id="{E2534E98-54AE-75B6-68C7-E47C71E009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15350" y="1444625"/>
              <a:ext cx="209550" cy="188913"/>
            </a:xfrm>
            <a:custGeom>
              <a:avLst/>
              <a:gdLst>
                <a:gd name="T0" fmla="*/ 28 w 56"/>
                <a:gd name="T1" fmla="*/ 50 h 50"/>
                <a:gd name="T2" fmla="*/ 26 w 56"/>
                <a:gd name="T3" fmla="*/ 49 h 50"/>
                <a:gd name="T4" fmla="*/ 0 w 56"/>
                <a:gd name="T5" fmla="*/ 19 h 50"/>
                <a:gd name="T6" fmla="*/ 0 w 56"/>
                <a:gd name="T7" fmla="*/ 17 h 50"/>
                <a:gd name="T8" fmla="*/ 12 w 56"/>
                <a:gd name="T9" fmla="*/ 1 h 50"/>
                <a:gd name="T10" fmla="*/ 14 w 56"/>
                <a:gd name="T11" fmla="*/ 0 h 50"/>
                <a:gd name="T12" fmla="*/ 42 w 56"/>
                <a:gd name="T13" fmla="*/ 0 h 50"/>
                <a:gd name="T14" fmla="*/ 44 w 56"/>
                <a:gd name="T15" fmla="*/ 1 h 50"/>
                <a:gd name="T16" fmla="*/ 56 w 56"/>
                <a:gd name="T17" fmla="*/ 17 h 50"/>
                <a:gd name="T18" fmla="*/ 56 w 56"/>
                <a:gd name="T19" fmla="*/ 19 h 50"/>
                <a:gd name="T20" fmla="*/ 30 w 56"/>
                <a:gd name="T21" fmla="*/ 49 h 50"/>
                <a:gd name="T22" fmla="*/ 28 w 56"/>
                <a:gd name="T23" fmla="*/ 50 h 50"/>
                <a:gd name="T24" fmla="*/ 5 w 56"/>
                <a:gd name="T25" fmla="*/ 18 h 50"/>
                <a:gd name="T26" fmla="*/ 28 w 56"/>
                <a:gd name="T27" fmla="*/ 45 h 50"/>
                <a:gd name="T28" fmla="*/ 51 w 56"/>
                <a:gd name="T29" fmla="*/ 18 h 50"/>
                <a:gd name="T30" fmla="*/ 41 w 56"/>
                <a:gd name="T31" fmla="*/ 4 h 50"/>
                <a:gd name="T32" fmla="*/ 15 w 56"/>
                <a:gd name="T33" fmla="*/ 4 h 50"/>
                <a:gd name="T34" fmla="*/ 5 w 56"/>
                <a:gd name="T35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50">
                  <a:moveTo>
                    <a:pt x="28" y="50"/>
                  </a:moveTo>
                  <a:cubicBezTo>
                    <a:pt x="27" y="50"/>
                    <a:pt x="27" y="50"/>
                    <a:pt x="26" y="4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8"/>
                    <a:pt x="0" y="17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3" y="0"/>
                    <a:pt x="43" y="0"/>
                    <a:pt x="44" y="1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8"/>
                    <a:pt x="56" y="19"/>
                    <a:pt x="56" y="19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29" y="50"/>
                    <a:pt x="29" y="50"/>
                    <a:pt x="28" y="50"/>
                  </a:cubicBezTo>
                  <a:close/>
                  <a:moveTo>
                    <a:pt x="5" y="18"/>
                  </a:moveTo>
                  <a:cubicBezTo>
                    <a:pt x="28" y="45"/>
                    <a:pt x="28" y="45"/>
                    <a:pt x="28" y="45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15" y="4"/>
                    <a:pt x="15" y="4"/>
                    <a:pt x="15" y="4"/>
                  </a:cubicBezTo>
                  <a:lnTo>
                    <a:pt x="5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9" name="Freeform 1492">
              <a:extLst>
                <a:ext uri="{FF2B5EF4-FFF2-40B4-BE49-F238E27FC236}">
                  <a16:creationId xmlns:a16="http://schemas.microsoft.com/office/drawing/2014/main" xmlns="" id="{757D2D0B-2E5A-7A98-8564-0CA241D036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50288" y="1746250"/>
              <a:ext cx="104775" cy="60325"/>
            </a:xfrm>
            <a:custGeom>
              <a:avLst/>
              <a:gdLst>
                <a:gd name="T0" fmla="*/ 26 w 28"/>
                <a:gd name="T1" fmla="*/ 16 h 16"/>
                <a:gd name="T2" fmla="*/ 2 w 28"/>
                <a:gd name="T3" fmla="*/ 16 h 16"/>
                <a:gd name="T4" fmla="*/ 0 w 28"/>
                <a:gd name="T5" fmla="*/ 14 h 16"/>
                <a:gd name="T6" fmla="*/ 0 w 28"/>
                <a:gd name="T7" fmla="*/ 2 h 16"/>
                <a:gd name="T8" fmla="*/ 2 w 28"/>
                <a:gd name="T9" fmla="*/ 0 h 16"/>
                <a:gd name="T10" fmla="*/ 26 w 28"/>
                <a:gd name="T11" fmla="*/ 0 h 16"/>
                <a:gd name="T12" fmla="*/ 28 w 28"/>
                <a:gd name="T13" fmla="*/ 2 h 16"/>
                <a:gd name="T14" fmla="*/ 28 w 28"/>
                <a:gd name="T15" fmla="*/ 14 h 16"/>
                <a:gd name="T16" fmla="*/ 26 w 28"/>
                <a:gd name="T17" fmla="*/ 16 h 16"/>
                <a:gd name="T18" fmla="*/ 4 w 28"/>
                <a:gd name="T19" fmla="*/ 12 h 16"/>
                <a:gd name="T20" fmla="*/ 24 w 28"/>
                <a:gd name="T21" fmla="*/ 12 h 16"/>
                <a:gd name="T22" fmla="*/ 24 w 28"/>
                <a:gd name="T23" fmla="*/ 4 h 16"/>
                <a:gd name="T24" fmla="*/ 4 w 28"/>
                <a:gd name="T25" fmla="*/ 4 h 16"/>
                <a:gd name="T26" fmla="*/ 4 w 28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16">
                  <a:moveTo>
                    <a:pt x="26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7" y="0"/>
                    <a:pt x="28" y="1"/>
                    <a:pt x="28" y="2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5"/>
                    <a:pt x="27" y="16"/>
                    <a:pt x="26" y="16"/>
                  </a:cubicBezTo>
                  <a:close/>
                  <a:moveTo>
                    <a:pt x="4" y="12"/>
                  </a:moveTo>
                  <a:cubicBezTo>
                    <a:pt x="24" y="12"/>
                    <a:pt x="24" y="12"/>
                    <a:pt x="24" y="12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0" name="Freeform 1493">
              <a:extLst>
                <a:ext uri="{FF2B5EF4-FFF2-40B4-BE49-F238E27FC236}">
                  <a16:creationId xmlns:a16="http://schemas.microsoft.com/office/drawing/2014/main" xmlns="" id="{783515A2-6B81-FD46-3471-97089EC20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6163" y="1539875"/>
              <a:ext cx="134938" cy="220663"/>
            </a:xfrm>
            <a:custGeom>
              <a:avLst/>
              <a:gdLst>
                <a:gd name="T0" fmla="*/ 18 w 36"/>
                <a:gd name="T1" fmla="*/ 59 h 59"/>
                <a:gd name="T2" fmla="*/ 16 w 36"/>
                <a:gd name="T3" fmla="*/ 57 h 59"/>
                <a:gd name="T4" fmla="*/ 16 w 36"/>
                <a:gd name="T5" fmla="*/ 51 h 59"/>
                <a:gd name="T6" fmla="*/ 17 w 36"/>
                <a:gd name="T7" fmla="*/ 49 h 59"/>
                <a:gd name="T8" fmla="*/ 32 w 36"/>
                <a:gd name="T9" fmla="*/ 34 h 59"/>
                <a:gd name="T10" fmla="*/ 32 w 36"/>
                <a:gd name="T11" fmla="*/ 5 h 59"/>
                <a:gd name="T12" fmla="*/ 31 w 36"/>
                <a:gd name="T13" fmla="*/ 5 h 59"/>
                <a:gd name="T14" fmla="*/ 26 w 36"/>
                <a:gd name="T15" fmla="*/ 27 h 59"/>
                <a:gd name="T16" fmla="*/ 25 w 36"/>
                <a:gd name="T17" fmla="*/ 28 h 59"/>
                <a:gd name="T18" fmla="*/ 14 w 36"/>
                <a:gd name="T19" fmla="*/ 40 h 59"/>
                <a:gd name="T20" fmla="*/ 11 w 36"/>
                <a:gd name="T21" fmla="*/ 41 h 59"/>
                <a:gd name="T22" fmla="*/ 10 w 36"/>
                <a:gd name="T23" fmla="*/ 38 h 59"/>
                <a:gd name="T24" fmla="*/ 13 w 36"/>
                <a:gd name="T25" fmla="*/ 26 h 59"/>
                <a:gd name="T26" fmla="*/ 12 w 36"/>
                <a:gd name="T27" fmla="*/ 23 h 59"/>
                <a:gd name="T28" fmla="*/ 10 w 36"/>
                <a:gd name="T29" fmla="*/ 24 h 59"/>
                <a:gd name="T30" fmla="*/ 4 w 36"/>
                <a:gd name="T31" fmla="*/ 39 h 59"/>
                <a:gd name="T32" fmla="*/ 4 w 36"/>
                <a:gd name="T33" fmla="*/ 57 h 59"/>
                <a:gd name="T34" fmla="*/ 2 w 36"/>
                <a:gd name="T35" fmla="*/ 59 h 59"/>
                <a:gd name="T36" fmla="*/ 0 w 36"/>
                <a:gd name="T37" fmla="*/ 57 h 59"/>
                <a:gd name="T38" fmla="*/ 0 w 36"/>
                <a:gd name="T39" fmla="*/ 39 h 59"/>
                <a:gd name="T40" fmla="*/ 0 w 36"/>
                <a:gd name="T41" fmla="*/ 38 h 59"/>
                <a:gd name="T42" fmla="*/ 6 w 36"/>
                <a:gd name="T43" fmla="*/ 22 h 59"/>
                <a:gd name="T44" fmla="*/ 14 w 36"/>
                <a:gd name="T45" fmla="*/ 19 h 59"/>
                <a:gd name="T46" fmla="*/ 17 w 36"/>
                <a:gd name="T47" fmla="*/ 27 h 59"/>
                <a:gd name="T48" fmla="*/ 16 w 36"/>
                <a:gd name="T49" fmla="*/ 33 h 59"/>
                <a:gd name="T50" fmla="*/ 22 w 36"/>
                <a:gd name="T51" fmla="*/ 26 h 59"/>
                <a:gd name="T52" fmla="*/ 29 w 36"/>
                <a:gd name="T53" fmla="*/ 2 h 59"/>
                <a:gd name="T54" fmla="*/ 35 w 36"/>
                <a:gd name="T55" fmla="*/ 1 h 59"/>
                <a:gd name="T56" fmla="*/ 36 w 36"/>
                <a:gd name="T57" fmla="*/ 3 h 59"/>
                <a:gd name="T58" fmla="*/ 36 w 36"/>
                <a:gd name="T59" fmla="*/ 35 h 59"/>
                <a:gd name="T60" fmla="*/ 35 w 36"/>
                <a:gd name="T61" fmla="*/ 36 h 59"/>
                <a:gd name="T62" fmla="*/ 20 w 36"/>
                <a:gd name="T63" fmla="*/ 52 h 59"/>
                <a:gd name="T64" fmla="*/ 20 w 36"/>
                <a:gd name="T65" fmla="*/ 57 h 59"/>
                <a:gd name="T66" fmla="*/ 18 w 36"/>
                <a:gd name="T67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6" h="59">
                  <a:moveTo>
                    <a:pt x="18" y="59"/>
                  </a:moveTo>
                  <a:cubicBezTo>
                    <a:pt x="17" y="59"/>
                    <a:pt x="16" y="58"/>
                    <a:pt x="16" y="57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0"/>
                    <a:pt x="16" y="50"/>
                    <a:pt x="17" y="49"/>
                  </a:cubicBezTo>
                  <a:cubicBezTo>
                    <a:pt x="17" y="49"/>
                    <a:pt x="28" y="38"/>
                    <a:pt x="32" y="34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29" y="7"/>
                    <a:pt x="26" y="11"/>
                    <a:pt x="26" y="27"/>
                  </a:cubicBezTo>
                  <a:cubicBezTo>
                    <a:pt x="26" y="28"/>
                    <a:pt x="26" y="28"/>
                    <a:pt x="25" y="28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3" y="41"/>
                    <a:pt x="12" y="41"/>
                    <a:pt x="11" y="41"/>
                  </a:cubicBezTo>
                  <a:cubicBezTo>
                    <a:pt x="10" y="40"/>
                    <a:pt x="10" y="39"/>
                    <a:pt x="10" y="38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4"/>
                    <a:pt x="13" y="23"/>
                    <a:pt x="12" y="23"/>
                  </a:cubicBezTo>
                  <a:cubicBezTo>
                    <a:pt x="11" y="23"/>
                    <a:pt x="10" y="23"/>
                    <a:pt x="10" y="24"/>
                  </a:cubicBezTo>
                  <a:cubicBezTo>
                    <a:pt x="8" y="27"/>
                    <a:pt x="5" y="36"/>
                    <a:pt x="4" y="39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8"/>
                    <a:pt x="3" y="59"/>
                    <a:pt x="2" y="59"/>
                  </a:cubicBezTo>
                  <a:cubicBezTo>
                    <a:pt x="1" y="59"/>
                    <a:pt x="0" y="58"/>
                    <a:pt x="0" y="57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8"/>
                  </a:cubicBezTo>
                  <a:cubicBezTo>
                    <a:pt x="0" y="38"/>
                    <a:pt x="4" y="26"/>
                    <a:pt x="6" y="22"/>
                  </a:cubicBezTo>
                  <a:cubicBezTo>
                    <a:pt x="8" y="19"/>
                    <a:pt x="12" y="18"/>
                    <a:pt x="14" y="19"/>
                  </a:cubicBezTo>
                  <a:cubicBezTo>
                    <a:pt x="16" y="20"/>
                    <a:pt x="18" y="23"/>
                    <a:pt x="17" y="27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13"/>
                    <a:pt x="24" y="5"/>
                    <a:pt x="29" y="2"/>
                  </a:cubicBezTo>
                  <a:cubicBezTo>
                    <a:pt x="32" y="0"/>
                    <a:pt x="34" y="1"/>
                    <a:pt x="35" y="1"/>
                  </a:cubicBezTo>
                  <a:cubicBezTo>
                    <a:pt x="35" y="1"/>
                    <a:pt x="36" y="2"/>
                    <a:pt x="36" y="3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6"/>
                    <a:pt x="36" y="36"/>
                    <a:pt x="35" y="36"/>
                  </a:cubicBezTo>
                  <a:cubicBezTo>
                    <a:pt x="33" y="39"/>
                    <a:pt x="23" y="49"/>
                    <a:pt x="20" y="52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8"/>
                    <a:pt x="19" y="59"/>
                    <a:pt x="18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1" name="Freeform 1494">
              <a:extLst>
                <a:ext uri="{FF2B5EF4-FFF2-40B4-BE49-F238E27FC236}">
                  <a16:creationId xmlns:a16="http://schemas.microsoft.com/office/drawing/2014/main" xmlns="" id="{C66E5600-6C40-A842-8783-D18C51B989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85188" y="1746250"/>
              <a:ext cx="104775" cy="60325"/>
            </a:xfrm>
            <a:custGeom>
              <a:avLst/>
              <a:gdLst>
                <a:gd name="T0" fmla="*/ 26 w 28"/>
                <a:gd name="T1" fmla="*/ 16 h 16"/>
                <a:gd name="T2" fmla="*/ 2 w 28"/>
                <a:gd name="T3" fmla="*/ 16 h 16"/>
                <a:gd name="T4" fmla="*/ 0 w 28"/>
                <a:gd name="T5" fmla="*/ 14 h 16"/>
                <a:gd name="T6" fmla="*/ 0 w 28"/>
                <a:gd name="T7" fmla="*/ 2 h 16"/>
                <a:gd name="T8" fmla="*/ 2 w 28"/>
                <a:gd name="T9" fmla="*/ 0 h 16"/>
                <a:gd name="T10" fmla="*/ 26 w 28"/>
                <a:gd name="T11" fmla="*/ 0 h 16"/>
                <a:gd name="T12" fmla="*/ 28 w 28"/>
                <a:gd name="T13" fmla="*/ 2 h 16"/>
                <a:gd name="T14" fmla="*/ 28 w 28"/>
                <a:gd name="T15" fmla="*/ 14 h 16"/>
                <a:gd name="T16" fmla="*/ 26 w 28"/>
                <a:gd name="T17" fmla="*/ 16 h 16"/>
                <a:gd name="T18" fmla="*/ 4 w 28"/>
                <a:gd name="T19" fmla="*/ 12 h 16"/>
                <a:gd name="T20" fmla="*/ 24 w 28"/>
                <a:gd name="T21" fmla="*/ 12 h 16"/>
                <a:gd name="T22" fmla="*/ 24 w 28"/>
                <a:gd name="T23" fmla="*/ 4 h 16"/>
                <a:gd name="T24" fmla="*/ 4 w 28"/>
                <a:gd name="T25" fmla="*/ 4 h 16"/>
                <a:gd name="T26" fmla="*/ 4 w 28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16">
                  <a:moveTo>
                    <a:pt x="26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7" y="0"/>
                    <a:pt x="28" y="1"/>
                    <a:pt x="28" y="2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5"/>
                    <a:pt x="27" y="16"/>
                    <a:pt x="26" y="16"/>
                  </a:cubicBezTo>
                  <a:close/>
                  <a:moveTo>
                    <a:pt x="4" y="12"/>
                  </a:moveTo>
                  <a:cubicBezTo>
                    <a:pt x="24" y="12"/>
                    <a:pt x="24" y="12"/>
                    <a:pt x="24" y="12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2" name="Freeform 1495">
              <a:extLst>
                <a:ext uri="{FF2B5EF4-FFF2-40B4-BE49-F238E27FC236}">
                  <a16:creationId xmlns:a16="http://schemas.microsoft.com/office/drawing/2014/main" xmlns="" id="{48B94DE8-F71D-92FB-F2F5-EA639816FB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0738" y="1539875"/>
              <a:ext cx="134938" cy="220663"/>
            </a:xfrm>
            <a:custGeom>
              <a:avLst/>
              <a:gdLst>
                <a:gd name="T0" fmla="*/ 34 w 36"/>
                <a:gd name="T1" fmla="*/ 59 h 59"/>
                <a:gd name="T2" fmla="*/ 32 w 36"/>
                <a:gd name="T3" fmla="*/ 57 h 59"/>
                <a:gd name="T4" fmla="*/ 32 w 36"/>
                <a:gd name="T5" fmla="*/ 39 h 59"/>
                <a:gd name="T6" fmla="*/ 26 w 36"/>
                <a:gd name="T7" fmla="*/ 24 h 59"/>
                <a:gd name="T8" fmla="*/ 24 w 36"/>
                <a:gd name="T9" fmla="*/ 23 h 59"/>
                <a:gd name="T10" fmla="*/ 23 w 36"/>
                <a:gd name="T11" fmla="*/ 26 h 59"/>
                <a:gd name="T12" fmla="*/ 26 w 36"/>
                <a:gd name="T13" fmla="*/ 38 h 59"/>
                <a:gd name="T14" fmla="*/ 25 w 36"/>
                <a:gd name="T15" fmla="*/ 41 h 59"/>
                <a:gd name="T16" fmla="*/ 22 w 36"/>
                <a:gd name="T17" fmla="*/ 40 h 59"/>
                <a:gd name="T18" fmla="*/ 11 w 36"/>
                <a:gd name="T19" fmla="*/ 28 h 59"/>
                <a:gd name="T20" fmla="*/ 10 w 36"/>
                <a:gd name="T21" fmla="*/ 27 h 59"/>
                <a:gd name="T22" fmla="*/ 5 w 36"/>
                <a:gd name="T23" fmla="*/ 5 h 59"/>
                <a:gd name="T24" fmla="*/ 4 w 36"/>
                <a:gd name="T25" fmla="*/ 5 h 59"/>
                <a:gd name="T26" fmla="*/ 4 w 36"/>
                <a:gd name="T27" fmla="*/ 34 h 59"/>
                <a:gd name="T28" fmla="*/ 19 w 36"/>
                <a:gd name="T29" fmla="*/ 49 h 59"/>
                <a:gd name="T30" fmla="*/ 20 w 36"/>
                <a:gd name="T31" fmla="*/ 51 h 59"/>
                <a:gd name="T32" fmla="*/ 20 w 36"/>
                <a:gd name="T33" fmla="*/ 57 h 59"/>
                <a:gd name="T34" fmla="*/ 18 w 36"/>
                <a:gd name="T35" fmla="*/ 59 h 59"/>
                <a:gd name="T36" fmla="*/ 16 w 36"/>
                <a:gd name="T37" fmla="*/ 57 h 59"/>
                <a:gd name="T38" fmla="*/ 16 w 36"/>
                <a:gd name="T39" fmla="*/ 52 h 59"/>
                <a:gd name="T40" fmla="*/ 1 w 36"/>
                <a:gd name="T41" fmla="*/ 37 h 59"/>
                <a:gd name="T42" fmla="*/ 0 w 36"/>
                <a:gd name="T43" fmla="*/ 35 h 59"/>
                <a:gd name="T44" fmla="*/ 0 w 36"/>
                <a:gd name="T45" fmla="*/ 3 h 59"/>
                <a:gd name="T46" fmla="*/ 1 w 36"/>
                <a:gd name="T47" fmla="*/ 1 h 59"/>
                <a:gd name="T48" fmla="*/ 7 w 36"/>
                <a:gd name="T49" fmla="*/ 2 h 59"/>
                <a:gd name="T50" fmla="*/ 14 w 36"/>
                <a:gd name="T51" fmla="*/ 26 h 59"/>
                <a:gd name="T52" fmla="*/ 20 w 36"/>
                <a:gd name="T53" fmla="*/ 33 h 59"/>
                <a:gd name="T54" fmla="*/ 19 w 36"/>
                <a:gd name="T55" fmla="*/ 27 h 59"/>
                <a:gd name="T56" fmla="*/ 22 w 36"/>
                <a:gd name="T57" fmla="*/ 19 h 59"/>
                <a:gd name="T58" fmla="*/ 30 w 36"/>
                <a:gd name="T59" fmla="*/ 22 h 59"/>
                <a:gd name="T60" fmla="*/ 36 w 36"/>
                <a:gd name="T61" fmla="*/ 38 h 59"/>
                <a:gd name="T62" fmla="*/ 36 w 36"/>
                <a:gd name="T63" fmla="*/ 39 h 59"/>
                <a:gd name="T64" fmla="*/ 36 w 36"/>
                <a:gd name="T65" fmla="*/ 57 h 59"/>
                <a:gd name="T66" fmla="*/ 34 w 36"/>
                <a:gd name="T67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6" h="59">
                  <a:moveTo>
                    <a:pt x="34" y="59"/>
                  </a:moveTo>
                  <a:cubicBezTo>
                    <a:pt x="33" y="59"/>
                    <a:pt x="32" y="58"/>
                    <a:pt x="32" y="5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1" y="36"/>
                    <a:pt x="28" y="27"/>
                    <a:pt x="26" y="24"/>
                  </a:cubicBezTo>
                  <a:cubicBezTo>
                    <a:pt x="25" y="23"/>
                    <a:pt x="25" y="23"/>
                    <a:pt x="24" y="23"/>
                  </a:cubicBezTo>
                  <a:cubicBezTo>
                    <a:pt x="23" y="23"/>
                    <a:pt x="23" y="24"/>
                    <a:pt x="23" y="26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9"/>
                    <a:pt x="26" y="40"/>
                    <a:pt x="25" y="41"/>
                  </a:cubicBezTo>
                  <a:cubicBezTo>
                    <a:pt x="24" y="41"/>
                    <a:pt x="23" y="41"/>
                    <a:pt x="22" y="4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10" y="28"/>
                    <a:pt x="10" y="27"/>
                  </a:cubicBezTo>
                  <a:cubicBezTo>
                    <a:pt x="10" y="11"/>
                    <a:pt x="7" y="7"/>
                    <a:pt x="5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9" y="38"/>
                    <a:pt x="19" y="49"/>
                    <a:pt x="19" y="49"/>
                  </a:cubicBezTo>
                  <a:cubicBezTo>
                    <a:pt x="20" y="50"/>
                    <a:pt x="20" y="50"/>
                    <a:pt x="20" y="51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8"/>
                    <a:pt x="19" y="59"/>
                    <a:pt x="18" y="59"/>
                  </a:cubicBezTo>
                  <a:cubicBezTo>
                    <a:pt x="17" y="59"/>
                    <a:pt x="16" y="58"/>
                    <a:pt x="16" y="57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4" y="49"/>
                    <a:pt x="4" y="39"/>
                    <a:pt x="1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2" y="1"/>
                    <a:pt x="4" y="0"/>
                    <a:pt x="7" y="2"/>
                  </a:cubicBezTo>
                  <a:cubicBezTo>
                    <a:pt x="12" y="5"/>
                    <a:pt x="14" y="13"/>
                    <a:pt x="14" y="26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3"/>
                    <a:pt x="20" y="20"/>
                    <a:pt x="22" y="19"/>
                  </a:cubicBezTo>
                  <a:cubicBezTo>
                    <a:pt x="24" y="18"/>
                    <a:pt x="28" y="19"/>
                    <a:pt x="30" y="22"/>
                  </a:cubicBezTo>
                  <a:cubicBezTo>
                    <a:pt x="32" y="26"/>
                    <a:pt x="36" y="38"/>
                    <a:pt x="36" y="38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5" y="59"/>
                    <a:pt x="3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3" name="Freeform 1496">
              <a:extLst>
                <a:ext uri="{FF2B5EF4-FFF2-40B4-BE49-F238E27FC236}">
                  <a16:creationId xmlns:a16="http://schemas.microsoft.com/office/drawing/2014/main" xmlns="" id="{1B3D67F6-DB7B-5123-24A8-7AE3251C6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9800" y="1444625"/>
              <a:ext cx="68263" cy="188913"/>
            </a:xfrm>
            <a:custGeom>
              <a:avLst/>
              <a:gdLst>
                <a:gd name="T0" fmla="*/ 16 w 18"/>
                <a:gd name="T1" fmla="*/ 50 h 50"/>
                <a:gd name="T2" fmla="*/ 14 w 18"/>
                <a:gd name="T3" fmla="*/ 49 h 50"/>
                <a:gd name="T4" fmla="*/ 4 w 18"/>
                <a:gd name="T5" fmla="*/ 19 h 50"/>
                <a:gd name="T6" fmla="*/ 0 w 18"/>
                <a:gd name="T7" fmla="*/ 2 h 50"/>
                <a:gd name="T8" fmla="*/ 2 w 18"/>
                <a:gd name="T9" fmla="*/ 0 h 50"/>
                <a:gd name="T10" fmla="*/ 4 w 18"/>
                <a:gd name="T11" fmla="*/ 2 h 50"/>
                <a:gd name="T12" fmla="*/ 8 w 18"/>
                <a:gd name="T13" fmla="*/ 18 h 50"/>
                <a:gd name="T14" fmla="*/ 18 w 18"/>
                <a:gd name="T15" fmla="*/ 47 h 50"/>
                <a:gd name="T16" fmla="*/ 17 w 18"/>
                <a:gd name="T17" fmla="*/ 50 h 50"/>
                <a:gd name="T18" fmla="*/ 16 w 18"/>
                <a:gd name="T1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50">
                  <a:moveTo>
                    <a:pt x="16" y="50"/>
                  </a:moveTo>
                  <a:cubicBezTo>
                    <a:pt x="15" y="50"/>
                    <a:pt x="14" y="49"/>
                    <a:pt x="14" y="4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3" y="0"/>
                    <a:pt x="4" y="0"/>
                    <a:pt x="4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8"/>
                    <a:pt x="18" y="50"/>
                    <a:pt x="17" y="50"/>
                  </a:cubicBezTo>
                  <a:cubicBezTo>
                    <a:pt x="16" y="50"/>
                    <a:pt x="16" y="50"/>
                    <a:pt x="16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4" name="Freeform 1497">
              <a:extLst>
                <a:ext uri="{FF2B5EF4-FFF2-40B4-BE49-F238E27FC236}">
                  <a16:creationId xmlns:a16="http://schemas.microsoft.com/office/drawing/2014/main" xmlns="" id="{800BF724-351F-15E7-46B0-AFFE579BD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2188" y="1444625"/>
              <a:ext cx="68263" cy="188913"/>
            </a:xfrm>
            <a:custGeom>
              <a:avLst/>
              <a:gdLst>
                <a:gd name="T0" fmla="*/ 2 w 18"/>
                <a:gd name="T1" fmla="*/ 50 h 50"/>
                <a:gd name="T2" fmla="*/ 2 w 18"/>
                <a:gd name="T3" fmla="*/ 50 h 50"/>
                <a:gd name="T4" fmla="*/ 0 w 18"/>
                <a:gd name="T5" fmla="*/ 47 h 50"/>
                <a:gd name="T6" fmla="*/ 10 w 18"/>
                <a:gd name="T7" fmla="*/ 17 h 50"/>
                <a:gd name="T8" fmla="*/ 14 w 18"/>
                <a:gd name="T9" fmla="*/ 2 h 50"/>
                <a:gd name="T10" fmla="*/ 16 w 18"/>
                <a:gd name="T11" fmla="*/ 0 h 50"/>
                <a:gd name="T12" fmla="*/ 18 w 18"/>
                <a:gd name="T13" fmla="*/ 2 h 50"/>
                <a:gd name="T14" fmla="*/ 14 w 18"/>
                <a:gd name="T15" fmla="*/ 18 h 50"/>
                <a:gd name="T16" fmla="*/ 4 w 18"/>
                <a:gd name="T17" fmla="*/ 49 h 50"/>
                <a:gd name="T18" fmla="*/ 2 w 18"/>
                <a:gd name="T1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50">
                  <a:moveTo>
                    <a:pt x="2" y="50"/>
                  </a:moveTo>
                  <a:cubicBezTo>
                    <a:pt x="2" y="50"/>
                    <a:pt x="2" y="50"/>
                    <a:pt x="2" y="50"/>
                  </a:cubicBezTo>
                  <a:cubicBezTo>
                    <a:pt x="0" y="50"/>
                    <a:pt x="0" y="48"/>
                    <a:pt x="0" y="4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8" y="0"/>
                    <a:pt x="18" y="1"/>
                    <a:pt x="18" y="2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9"/>
                    <a:pt x="3" y="50"/>
                    <a:pt x="2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8DCBF74-09F5-45B5-B11F-6B83FD160F8E}"/>
              </a:ext>
            </a:extLst>
          </p:cNvPr>
          <p:cNvSpPr txBox="1"/>
          <p:nvPr/>
        </p:nvSpPr>
        <p:spPr>
          <a:xfrm>
            <a:off x="434566" y="2833735"/>
            <a:ext cx="56614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Creating a budget for your holiday is essential to ensure a stress-free experience. Start by estimating costs for accommodation, meals, activities, and transportation, then add a buffer for unexpected expenses. Stick to your budget while allowing some flexibility for spontaneous adventures!</a:t>
            </a:r>
            <a:endParaRPr lang="af-ZA" sz="1400" dirty="0"/>
          </a:p>
        </p:txBody>
      </p:sp>
    </p:spTree>
    <p:extLst>
      <p:ext uri="{BB962C8B-B14F-4D97-AF65-F5344CB8AC3E}">
        <p14:creationId xmlns:p14="http://schemas.microsoft.com/office/powerpoint/2010/main" val="148530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xmlns="" id="{555490C8-633E-FD24-E3A3-1039ABE44705}"/>
              </a:ext>
            </a:extLst>
          </p:cNvPr>
          <p:cNvGrpSpPr/>
          <p:nvPr/>
        </p:nvGrpSpPr>
        <p:grpSpPr>
          <a:xfrm flipV="1">
            <a:off x="0" y="0"/>
            <a:ext cx="12192000" cy="6858000"/>
            <a:chOff x="0" y="0"/>
            <a:chExt cx="12192000" cy="6858000"/>
          </a:xfrm>
          <a:noFill/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58DB182F-D96B-982E-BBE5-1985F19E832B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F042ECEB-7B9C-4753-4520-3D18E4DDCDF0}"/>
                </a:ext>
              </a:extLst>
            </p:cNvPr>
            <p:cNvSpPr/>
            <p:nvPr/>
          </p:nvSpPr>
          <p:spPr>
            <a:xfrm>
              <a:off x="6197" y="714076"/>
              <a:ext cx="3549180" cy="3549180"/>
            </a:xfrm>
            <a:custGeom>
              <a:avLst/>
              <a:gdLst>
                <a:gd name="connsiteX0" fmla="*/ 3549180 w 3549180"/>
                <a:gd name="connsiteY0" fmla="*/ 1774590 h 3549180"/>
                <a:gd name="connsiteX1" fmla="*/ 1774590 w 3549180"/>
                <a:gd name="connsiteY1" fmla="*/ 3549180 h 3549180"/>
                <a:gd name="connsiteX2" fmla="*/ 0 w 3549180"/>
                <a:gd name="connsiteY2" fmla="*/ 1774590 h 3549180"/>
                <a:gd name="connsiteX3" fmla="*/ 1774590 w 3549180"/>
                <a:gd name="connsiteY3" fmla="*/ 0 h 3549180"/>
                <a:gd name="connsiteX4" fmla="*/ 3549180 w 3549180"/>
                <a:gd name="connsiteY4" fmla="*/ 1774590 h 35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9180" h="3549180">
                  <a:moveTo>
                    <a:pt x="3549180" y="1774590"/>
                  </a:moveTo>
                  <a:cubicBezTo>
                    <a:pt x="3549180" y="2754669"/>
                    <a:pt x="2754669" y="3549180"/>
                    <a:pt x="1774590" y="3549180"/>
                  </a:cubicBezTo>
                  <a:cubicBezTo>
                    <a:pt x="794511" y="3549180"/>
                    <a:pt x="0" y="2754669"/>
                    <a:pt x="0" y="1774590"/>
                  </a:cubicBezTo>
                  <a:cubicBezTo>
                    <a:pt x="0" y="794511"/>
                    <a:pt x="794511" y="0"/>
                    <a:pt x="1774590" y="0"/>
                  </a:cubicBezTo>
                  <a:cubicBezTo>
                    <a:pt x="2754669" y="0"/>
                    <a:pt x="3549180" y="794511"/>
                    <a:pt x="3549180" y="177459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E785E744-6444-871B-4BE8-0875C7630276}"/>
                </a:ext>
              </a:extLst>
            </p:cNvPr>
            <p:cNvSpPr/>
            <p:nvPr/>
          </p:nvSpPr>
          <p:spPr>
            <a:xfrm>
              <a:off x="1467167" y="0"/>
              <a:ext cx="3549180" cy="2623940"/>
            </a:xfrm>
            <a:custGeom>
              <a:avLst/>
              <a:gdLst>
                <a:gd name="connsiteX0" fmla="*/ 0 w 3549180"/>
                <a:gd name="connsiteY0" fmla="*/ 849351 h 2623940"/>
                <a:gd name="connsiteX1" fmla="*/ 1774590 w 3549180"/>
                <a:gd name="connsiteY1" fmla="*/ 2623941 h 2623940"/>
                <a:gd name="connsiteX2" fmla="*/ 3549180 w 3549180"/>
                <a:gd name="connsiteY2" fmla="*/ 849351 h 2623940"/>
                <a:gd name="connsiteX3" fmla="*/ 3333058 w 3549180"/>
                <a:gd name="connsiteY3" fmla="*/ 0 h 2623940"/>
                <a:gd name="connsiteX4" fmla="*/ 216129 w 3549180"/>
                <a:gd name="connsiteY4" fmla="*/ 0 h 2623940"/>
                <a:gd name="connsiteX5" fmla="*/ 0 w 3549180"/>
                <a:gd name="connsiteY5" fmla="*/ 849351 h 262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80" h="2623940">
                  <a:moveTo>
                    <a:pt x="0" y="849351"/>
                  </a:moveTo>
                  <a:cubicBezTo>
                    <a:pt x="0" y="1829429"/>
                    <a:pt x="794512" y="2623941"/>
                    <a:pt x="1774590" y="2623941"/>
                  </a:cubicBezTo>
                  <a:cubicBezTo>
                    <a:pt x="2754668" y="2623941"/>
                    <a:pt x="3549180" y="1829429"/>
                    <a:pt x="3549180" y="849351"/>
                  </a:cubicBezTo>
                  <a:cubicBezTo>
                    <a:pt x="3549180" y="541655"/>
                    <a:pt x="3470834" y="252273"/>
                    <a:pt x="3333058" y="0"/>
                  </a:cubicBezTo>
                  <a:lnTo>
                    <a:pt x="216129" y="0"/>
                  </a:lnTo>
                  <a:cubicBezTo>
                    <a:pt x="78353" y="252273"/>
                    <a:pt x="0" y="541655"/>
                    <a:pt x="0" y="8493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xmlns="" id="{3C1A6864-6CF4-6355-FA35-D00727EEB1F5}"/>
                </a:ext>
              </a:extLst>
            </p:cNvPr>
            <p:cNvSpPr/>
            <p:nvPr/>
          </p:nvSpPr>
          <p:spPr>
            <a:xfrm>
              <a:off x="4092428" y="2008460"/>
              <a:ext cx="4270374" cy="4270375"/>
            </a:xfrm>
            <a:custGeom>
              <a:avLst/>
              <a:gdLst>
                <a:gd name="connsiteX0" fmla="*/ 4270376 w 4270374"/>
                <a:gd name="connsiteY0" fmla="*/ 2135188 h 4270375"/>
                <a:gd name="connsiteX1" fmla="*/ 2135188 w 4270374"/>
                <a:gd name="connsiteY1" fmla="*/ 4270375 h 4270375"/>
                <a:gd name="connsiteX2" fmla="*/ 0 w 4270374"/>
                <a:gd name="connsiteY2" fmla="*/ 2135188 h 4270375"/>
                <a:gd name="connsiteX3" fmla="*/ 2135188 w 4270374"/>
                <a:gd name="connsiteY3" fmla="*/ 0 h 4270375"/>
                <a:gd name="connsiteX4" fmla="*/ 4270376 w 4270374"/>
                <a:gd name="connsiteY4" fmla="*/ 2135188 h 42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0374" h="4270375">
                  <a:moveTo>
                    <a:pt x="4270376" y="2135188"/>
                  </a:moveTo>
                  <a:cubicBezTo>
                    <a:pt x="4270376" y="3314419"/>
                    <a:pt x="3314419" y="4270375"/>
                    <a:pt x="2135188" y="4270375"/>
                  </a:cubicBezTo>
                  <a:cubicBezTo>
                    <a:pt x="955956" y="4270375"/>
                    <a:pt x="0" y="3314419"/>
                    <a:pt x="0" y="2135188"/>
                  </a:cubicBezTo>
                  <a:cubicBezTo>
                    <a:pt x="0" y="955956"/>
                    <a:pt x="955956" y="0"/>
                    <a:pt x="2135188" y="0"/>
                  </a:cubicBezTo>
                  <a:cubicBezTo>
                    <a:pt x="3314419" y="0"/>
                    <a:pt x="4270376" y="955956"/>
                    <a:pt x="4270376" y="2135188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xmlns="" id="{834F5FF9-3209-C383-D344-711603F5B465}"/>
                </a:ext>
              </a:extLst>
            </p:cNvPr>
            <p:cNvSpPr/>
            <p:nvPr/>
          </p:nvSpPr>
          <p:spPr>
            <a:xfrm>
              <a:off x="2924028" y="3764235"/>
              <a:ext cx="2905125" cy="2905125"/>
            </a:xfrm>
            <a:custGeom>
              <a:avLst/>
              <a:gdLst>
                <a:gd name="connsiteX0" fmla="*/ 2905125 w 2905125"/>
                <a:gd name="connsiteY0" fmla="*/ 1452563 h 2905125"/>
                <a:gd name="connsiteX1" fmla="*/ 1452562 w 2905125"/>
                <a:gd name="connsiteY1" fmla="*/ 2905125 h 2905125"/>
                <a:gd name="connsiteX2" fmla="*/ 0 w 2905125"/>
                <a:gd name="connsiteY2" fmla="*/ 1452562 h 2905125"/>
                <a:gd name="connsiteX3" fmla="*/ 1452562 w 2905125"/>
                <a:gd name="connsiteY3" fmla="*/ 0 h 2905125"/>
                <a:gd name="connsiteX4" fmla="*/ 2905125 w 2905125"/>
                <a:gd name="connsiteY4" fmla="*/ 1452563 h 290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5125" h="2905125">
                  <a:moveTo>
                    <a:pt x="2905125" y="1452563"/>
                  </a:moveTo>
                  <a:cubicBezTo>
                    <a:pt x="2905125" y="2254791"/>
                    <a:pt x="2254791" y="2905125"/>
                    <a:pt x="1452562" y="2905125"/>
                  </a:cubicBezTo>
                  <a:cubicBezTo>
                    <a:pt x="650334" y="2905125"/>
                    <a:pt x="0" y="2254791"/>
                    <a:pt x="0" y="1452562"/>
                  </a:cubicBezTo>
                  <a:cubicBezTo>
                    <a:pt x="0" y="650334"/>
                    <a:pt x="650334" y="0"/>
                    <a:pt x="1452562" y="0"/>
                  </a:cubicBezTo>
                  <a:cubicBezTo>
                    <a:pt x="2254791" y="0"/>
                    <a:pt x="2905125" y="650334"/>
                    <a:pt x="2905125" y="145256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xmlns="" id="{A317D6CB-1ED2-752F-C7F5-58909F39E1AB}"/>
                </a:ext>
              </a:extLst>
            </p:cNvPr>
            <p:cNvSpPr/>
            <p:nvPr/>
          </p:nvSpPr>
          <p:spPr>
            <a:xfrm>
              <a:off x="9451530" y="2548204"/>
              <a:ext cx="2740469" cy="4309795"/>
            </a:xfrm>
            <a:custGeom>
              <a:avLst/>
              <a:gdLst>
                <a:gd name="connsiteX0" fmla="*/ 2740469 w 2740469"/>
                <a:gd name="connsiteY0" fmla="*/ 4231374 h 4309795"/>
                <a:gd name="connsiteX1" fmla="*/ 2740469 w 2740469"/>
                <a:gd name="connsiteY1" fmla="*/ 80289 h 4309795"/>
                <a:gd name="connsiteX2" fmla="*/ 2155825 w 2740469"/>
                <a:gd name="connsiteY2" fmla="*/ 0 h 4309795"/>
                <a:gd name="connsiteX3" fmla="*/ 0 w 2740469"/>
                <a:gd name="connsiteY3" fmla="*/ 2155825 h 4309795"/>
                <a:gd name="connsiteX4" fmla="*/ 2069782 w 2740469"/>
                <a:gd name="connsiteY4" fmla="*/ 4309796 h 4309795"/>
                <a:gd name="connsiteX5" fmla="*/ 2241804 w 2740469"/>
                <a:gd name="connsiteY5" fmla="*/ 4309796 h 4309795"/>
                <a:gd name="connsiteX6" fmla="*/ 2740469 w 2740469"/>
                <a:gd name="connsiteY6" fmla="*/ 4231374 h 4309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0469" h="4309795">
                  <a:moveTo>
                    <a:pt x="2740469" y="4231374"/>
                  </a:moveTo>
                  <a:lnTo>
                    <a:pt x="2740469" y="80289"/>
                  </a:lnTo>
                  <a:cubicBezTo>
                    <a:pt x="2554541" y="28016"/>
                    <a:pt x="2358453" y="0"/>
                    <a:pt x="2155825" y="0"/>
                  </a:cubicBezTo>
                  <a:cubicBezTo>
                    <a:pt x="965200" y="0"/>
                    <a:pt x="0" y="965194"/>
                    <a:pt x="0" y="2155825"/>
                  </a:cubicBezTo>
                  <a:cubicBezTo>
                    <a:pt x="0" y="3317640"/>
                    <a:pt x="919099" y="4264648"/>
                    <a:pt x="2069782" y="4309796"/>
                  </a:cubicBezTo>
                  <a:lnTo>
                    <a:pt x="2241804" y="4309796"/>
                  </a:lnTo>
                  <a:cubicBezTo>
                    <a:pt x="2413952" y="4303065"/>
                    <a:pt x="2580957" y="4276204"/>
                    <a:pt x="2740469" y="4231374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xmlns="" id="{1AD00202-A8C6-AF5B-E7B6-076FC8AD7B87}"/>
                </a:ext>
              </a:extLst>
            </p:cNvPr>
            <p:cNvSpPr/>
            <p:nvPr/>
          </p:nvSpPr>
          <p:spPr>
            <a:xfrm>
              <a:off x="5683103" y="4821510"/>
              <a:ext cx="2980074" cy="2036489"/>
            </a:xfrm>
            <a:custGeom>
              <a:avLst/>
              <a:gdLst>
                <a:gd name="connsiteX0" fmla="*/ 1490047 w 2980074"/>
                <a:gd name="connsiteY0" fmla="*/ 0 h 2036489"/>
                <a:gd name="connsiteX1" fmla="*/ 0 w 2980074"/>
                <a:gd name="connsiteY1" fmla="*/ 1490053 h 2036489"/>
                <a:gd name="connsiteX2" fmla="*/ 103384 w 2980074"/>
                <a:gd name="connsiteY2" fmla="*/ 2036489 h 2036489"/>
                <a:gd name="connsiteX3" fmla="*/ 2876696 w 2980074"/>
                <a:gd name="connsiteY3" fmla="*/ 2036489 h 2036489"/>
                <a:gd name="connsiteX4" fmla="*/ 2980074 w 2980074"/>
                <a:gd name="connsiteY4" fmla="*/ 1490053 h 2036489"/>
                <a:gd name="connsiteX5" fmla="*/ 1490047 w 2980074"/>
                <a:gd name="connsiteY5" fmla="*/ 0 h 203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74" h="2036489">
                  <a:moveTo>
                    <a:pt x="1490047" y="0"/>
                  </a:moveTo>
                  <a:cubicBezTo>
                    <a:pt x="667087" y="0"/>
                    <a:pt x="0" y="667118"/>
                    <a:pt x="0" y="1490053"/>
                  </a:cubicBezTo>
                  <a:cubicBezTo>
                    <a:pt x="0" y="1682985"/>
                    <a:pt x="36659" y="1867325"/>
                    <a:pt x="103384" y="2036489"/>
                  </a:cubicBezTo>
                  <a:lnTo>
                    <a:pt x="2876696" y="2036489"/>
                  </a:lnTo>
                  <a:cubicBezTo>
                    <a:pt x="2943435" y="1867325"/>
                    <a:pt x="2980074" y="1682985"/>
                    <a:pt x="2980074" y="1490053"/>
                  </a:cubicBezTo>
                  <a:cubicBezTo>
                    <a:pt x="2980074" y="667118"/>
                    <a:pt x="2312943" y="0"/>
                    <a:pt x="1490047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BF510259-D5A1-86F6-13A3-F49A3D086C01}"/>
                </a:ext>
              </a:extLst>
            </p:cNvPr>
            <p:cNvSpPr/>
            <p:nvPr/>
          </p:nvSpPr>
          <p:spPr>
            <a:xfrm>
              <a:off x="0" y="3773760"/>
              <a:ext cx="3155327" cy="3084239"/>
            </a:xfrm>
            <a:custGeom>
              <a:avLst/>
              <a:gdLst>
                <a:gd name="connsiteX0" fmla="*/ 1380738 w 3155327"/>
                <a:gd name="connsiteY0" fmla="*/ 0 h 3084239"/>
                <a:gd name="connsiteX1" fmla="*/ 0 w 3155327"/>
                <a:gd name="connsiteY1" fmla="*/ 659917 h 3084239"/>
                <a:gd name="connsiteX2" fmla="*/ 0 w 3155327"/>
                <a:gd name="connsiteY2" fmla="*/ 2889295 h 3084239"/>
                <a:gd name="connsiteX3" fmla="*/ 183318 w 3155327"/>
                <a:gd name="connsiteY3" fmla="*/ 3084239 h 3084239"/>
                <a:gd name="connsiteX4" fmla="*/ 2578157 w 3155327"/>
                <a:gd name="connsiteY4" fmla="*/ 3084239 h 3084239"/>
                <a:gd name="connsiteX5" fmla="*/ 3155328 w 3155327"/>
                <a:gd name="connsiteY5" fmla="*/ 1774590 h 3084239"/>
                <a:gd name="connsiteX6" fmla="*/ 1380738 w 3155327"/>
                <a:gd name="connsiteY6" fmla="*/ 0 h 308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55327" h="3084239">
                  <a:moveTo>
                    <a:pt x="1380738" y="0"/>
                  </a:moveTo>
                  <a:cubicBezTo>
                    <a:pt x="822922" y="0"/>
                    <a:pt x="325317" y="257448"/>
                    <a:pt x="0" y="659917"/>
                  </a:cubicBezTo>
                  <a:lnTo>
                    <a:pt x="0" y="2889295"/>
                  </a:lnTo>
                  <a:cubicBezTo>
                    <a:pt x="56178" y="2958763"/>
                    <a:pt x="117443" y="3023978"/>
                    <a:pt x="183318" y="3084239"/>
                  </a:cubicBezTo>
                  <a:lnTo>
                    <a:pt x="2578157" y="3084239"/>
                  </a:lnTo>
                  <a:cubicBezTo>
                    <a:pt x="2932837" y="2759755"/>
                    <a:pt x="3155328" y="2293182"/>
                    <a:pt x="3155328" y="1774590"/>
                  </a:cubicBezTo>
                  <a:cubicBezTo>
                    <a:pt x="3155328" y="794505"/>
                    <a:pt x="2360822" y="0"/>
                    <a:pt x="1380738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8" name="Graphic 145" descr="A pond with koi fish and water lilies">
              <a:extLst>
                <a:ext uri="{FF2B5EF4-FFF2-40B4-BE49-F238E27FC236}">
                  <a16:creationId xmlns:a16="http://schemas.microsoft.com/office/drawing/2014/main" xmlns="" id="{726F499D-A25E-ECEE-870D-EB68F0938512}"/>
                </a:ext>
              </a:extLst>
            </p:cNvPr>
            <p:cNvGrpSpPr/>
            <p:nvPr/>
          </p:nvGrpSpPr>
          <p:grpSpPr>
            <a:xfrm>
              <a:off x="0" y="0"/>
              <a:ext cx="2584303" cy="3367354"/>
              <a:chOff x="0" y="0"/>
              <a:chExt cx="2584303" cy="3367354"/>
            </a:xfrm>
            <a:grpFill/>
          </p:grpSpPr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xmlns="" id="{80470534-B3C6-F585-F1DA-5FE266394087}"/>
                  </a:ext>
                </a:extLst>
              </p:cNvPr>
              <p:cNvSpPr/>
              <p:nvPr/>
            </p:nvSpPr>
            <p:spPr>
              <a:xfrm>
                <a:off x="0" y="1269872"/>
                <a:ext cx="2365857" cy="2097481"/>
              </a:xfrm>
              <a:custGeom>
                <a:avLst/>
                <a:gdLst>
                  <a:gd name="connsiteX0" fmla="*/ 641521 w 2365857"/>
                  <a:gd name="connsiteY0" fmla="*/ 673741 h 2097481"/>
                  <a:gd name="connsiteX1" fmla="*/ 630568 w 2365857"/>
                  <a:gd name="connsiteY1" fmla="*/ 674789 h 2097481"/>
                  <a:gd name="connsiteX2" fmla="*/ 388645 w 2365857"/>
                  <a:gd name="connsiteY2" fmla="*/ 625291 h 2097481"/>
                  <a:gd name="connsiteX3" fmla="*/ 0 w 2365857"/>
                  <a:gd name="connsiteY3" fmla="*/ 0 h 2097481"/>
                  <a:gd name="connsiteX4" fmla="*/ 0 w 2365857"/>
                  <a:gd name="connsiteY4" fmla="*/ 41205 h 2097481"/>
                  <a:gd name="connsiteX5" fmla="*/ 375082 w 2365857"/>
                  <a:gd name="connsiteY5" fmla="*/ 644665 h 2097481"/>
                  <a:gd name="connsiteX6" fmla="*/ 738422 w 2365857"/>
                  <a:gd name="connsiteY6" fmla="*/ 1421143 h 2097481"/>
                  <a:gd name="connsiteX7" fmla="*/ 1355896 w 2365857"/>
                  <a:gd name="connsiteY7" fmla="*/ 2097481 h 2097481"/>
                  <a:gd name="connsiteX8" fmla="*/ 399999 w 2365857"/>
                  <a:gd name="connsiteY8" fmla="*/ 649808 h 2097481"/>
                  <a:gd name="connsiteX9" fmla="*/ 621563 w 2365857"/>
                  <a:gd name="connsiteY9" fmla="*/ 695141 h 2097481"/>
                  <a:gd name="connsiteX10" fmla="*/ 1450994 w 2365857"/>
                  <a:gd name="connsiteY10" fmla="*/ 1000068 h 2097481"/>
                  <a:gd name="connsiteX11" fmla="*/ 2365858 w 2365857"/>
                  <a:gd name="connsiteY11" fmla="*/ 1041692 h 2097481"/>
                  <a:gd name="connsiteX12" fmla="*/ 1508163 w 2365857"/>
                  <a:gd name="connsiteY12" fmla="*/ 720649 h 2097481"/>
                  <a:gd name="connsiteX13" fmla="*/ 641521 w 2365857"/>
                  <a:gd name="connsiteY13" fmla="*/ 673741 h 209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65857" h="2097481">
                    <a:moveTo>
                      <a:pt x="641521" y="673741"/>
                    </a:moveTo>
                    <a:cubicBezTo>
                      <a:pt x="635883" y="674275"/>
                      <a:pt x="630568" y="674789"/>
                      <a:pt x="630568" y="674789"/>
                    </a:cubicBezTo>
                    <a:lnTo>
                      <a:pt x="388645" y="625291"/>
                    </a:lnTo>
                    <a:lnTo>
                      <a:pt x="0" y="0"/>
                    </a:lnTo>
                    <a:lnTo>
                      <a:pt x="0" y="41205"/>
                    </a:lnTo>
                    <a:lnTo>
                      <a:pt x="375082" y="644665"/>
                    </a:lnTo>
                    <a:cubicBezTo>
                      <a:pt x="413614" y="772560"/>
                      <a:pt x="524205" y="1096721"/>
                      <a:pt x="738422" y="1421143"/>
                    </a:cubicBezTo>
                    <a:cubicBezTo>
                      <a:pt x="1013720" y="1838071"/>
                      <a:pt x="1355896" y="2097481"/>
                      <a:pt x="1355896" y="2097481"/>
                    </a:cubicBezTo>
                    <a:lnTo>
                      <a:pt x="399999" y="649808"/>
                    </a:lnTo>
                    <a:lnTo>
                      <a:pt x="621563" y="695141"/>
                    </a:lnTo>
                    <a:cubicBezTo>
                      <a:pt x="716445" y="747770"/>
                      <a:pt x="1041190" y="916222"/>
                      <a:pt x="1450994" y="1000068"/>
                    </a:cubicBezTo>
                    <a:cubicBezTo>
                      <a:pt x="1940471" y="1100214"/>
                      <a:pt x="2365858" y="1041692"/>
                      <a:pt x="2365858" y="1041692"/>
                    </a:cubicBezTo>
                    <a:cubicBezTo>
                      <a:pt x="2365858" y="1041692"/>
                      <a:pt x="1997640" y="820795"/>
                      <a:pt x="1508163" y="720649"/>
                    </a:cubicBezTo>
                    <a:cubicBezTo>
                      <a:pt x="1116584" y="640537"/>
                      <a:pt x="766083" y="661962"/>
                      <a:pt x="641521" y="6737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xmlns="" id="{FAFD181D-1DDF-E1D3-C464-FC9542350131}"/>
                  </a:ext>
                </a:extLst>
              </p:cNvPr>
              <p:cNvSpPr/>
              <p:nvPr/>
            </p:nvSpPr>
            <p:spPr>
              <a:xfrm>
                <a:off x="0" y="0"/>
                <a:ext cx="2584303" cy="1587492"/>
              </a:xfrm>
              <a:custGeom>
                <a:avLst/>
                <a:gdLst>
                  <a:gd name="connsiteX0" fmla="*/ 1936490 w 2584303"/>
                  <a:gd name="connsiteY0" fmla="*/ 0 h 1587492"/>
                  <a:gd name="connsiteX1" fmla="*/ 1405179 w 2584303"/>
                  <a:gd name="connsiteY1" fmla="*/ 0 h 1587492"/>
                  <a:gd name="connsiteX2" fmla="*/ 1074712 w 2584303"/>
                  <a:gd name="connsiteY2" fmla="*/ 195231 h 1587492"/>
                  <a:gd name="connsiteX3" fmla="*/ 140056 w 2584303"/>
                  <a:gd name="connsiteY3" fmla="*/ 1045407 h 1587492"/>
                  <a:gd name="connsiteX4" fmla="*/ 0 w 2584303"/>
                  <a:gd name="connsiteY4" fmla="*/ 1020585 h 1587492"/>
                  <a:gd name="connsiteX5" fmla="*/ 0 w 2584303"/>
                  <a:gd name="connsiteY5" fmla="*/ 1042676 h 1587492"/>
                  <a:gd name="connsiteX6" fmla="*/ 123965 w 2584303"/>
                  <a:gd name="connsiteY6" fmla="*/ 1064647 h 1587492"/>
                  <a:gd name="connsiteX7" fmla="*/ 1308697 w 2584303"/>
                  <a:gd name="connsiteY7" fmla="*/ 1505757 h 1587492"/>
                  <a:gd name="connsiteX8" fmla="*/ 2584304 w 2584303"/>
                  <a:gd name="connsiteY8" fmla="*/ 1563796 h 1587492"/>
                  <a:gd name="connsiteX9" fmla="*/ 1388409 w 2584303"/>
                  <a:gd name="connsiteY9" fmla="*/ 1116159 h 1587492"/>
                  <a:gd name="connsiteX10" fmla="*/ 160249 w 2584303"/>
                  <a:gd name="connsiteY10" fmla="*/ 1052690 h 1587492"/>
                  <a:gd name="connsiteX11" fmla="*/ 159188 w 2584303"/>
                  <a:gd name="connsiteY11" fmla="*/ 1048798 h 1587492"/>
                  <a:gd name="connsiteX12" fmla="*/ 1293832 w 2584303"/>
                  <a:gd name="connsiteY12" fmla="*/ 527082 h 1587492"/>
                  <a:gd name="connsiteX13" fmla="*/ 1936490 w 2584303"/>
                  <a:gd name="connsiteY13" fmla="*/ 0 h 158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3" h="1587492">
                    <a:moveTo>
                      <a:pt x="1936490" y="0"/>
                    </a:moveTo>
                    <a:lnTo>
                      <a:pt x="1405179" y="0"/>
                    </a:lnTo>
                    <a:cubicBezTo>
                      <a:pt x="1297769" y="56744"/>
                      <a:pt x="1186256" y="121577"/>
                      <a:pt x="1074712" y="195231"/>
                    </a:cubicBezTo>
                    <a:cubicBezTo>
                      <a:pt x="544563" y="545287"/>
                      <a:pt x="197136" y="972826"/>
                      <a:pt x="140056" y="1045407"/>
                    </a:cubicBezTo>
                    <a:lnTo>
                      <a:pt x="0" y="1020585"/>
                    </a:lnTo>
                    <a:lnTo>
                      <a:pt x="0" y="1042676"/>
                    </a:lnTo>
                    <a:lnTo>
                      <a:pt x="123965" y="1064647"/>
                    </a:lnTo>
                    <a:cubicBezTo>
                      <a:pt x="202051" y="1109682"/>
                      <a:pt x="684644" y="1378077"/>
                      <a:pt x="1308697" y="1505757"/>
                    </a:cubicBezTo>
                    <a:cubicBezTo>
                      <a:pt x="1991182" y="1645393"/>
                      <a:pt x="2584304" y="1563796"/>
                      <a:pt x="2584304" y="1563796"/>
                    </a:cubicBezTo>
                    <a:cubicBezTo>
                      <a:pt x="2584304" y="1563796"/>
                      <a:pt x="2070894" y="1255802"/>
                      <a:pt x="1388409" y="1116159"/>
                    </a:cubicBezTo>
                    <a:cubicBezTo>
                      <a:pt x="820014" y="999865"/>
                      <a:pt x="313677" y="1037019"/>
                      <a:pt x="160249" y="1052690"/>
                    </a:cubicBezTo>
                    <a:lnTo>
                      <a:pt x="159188" y="1048798"/>
                    </a:lnTo>
                    <a:cubicBezTo>
                      <a:pt x="280765" y="1014971"/>
                      <a:pt x="787070" y="861695"/>
                      <a:pt x="1293832" y="527082"/>
                    </a:cubicBezTo>
                    <a:cubicBezTo>
                      <a:pt x="1557757" y="352819"/>
                      <a:pt x="1776400" y="159334"/>
                      <a:pt x="1936490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9" name="Graphic 145" descr="A pond with koi fish and water lilies">
              <a:extLst>
                <a:ext uri="{FF2B5EF4-FFF2-40B4-BE49-F238E27FC236}">
                  <a16:creationId xmlns:a16="http://schemas.microsoft.com/office/drawing/2014/main" xmlns="" id="{0459F7F9-9F2D-399D-F60E-B1891D08F4B6}"/>
                </a:ext>
              </a:extLst>
            </p:cNvPr>
            <p:cNvGrpSpPr/>
            <p:nvPr/>
          </p:nvGrpSpPr>
          <p:grpSpPr>
            <a:xfrm>
              <a:off x="269694" y="4103668"/>
              <a:ext cx="2481018" cy="2754331"/>
              <a:chOff x="269694" y="4103668"/>
              <a:chExt cx="2481018" cy="2754331"/>
            </a:xfrm>
            <a:grpFill/>
          </p:grpSpPr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xmlns="" id="{0A19D78E-41BC-AFCC-EF3E-7B8C53E6E2F5}"/>
                  </a:ext>
                </a:extLst>
              </p:cNvPr>
              <p:cNvSpPr/>
              <p:nvPr/>
            </p:nvSpPr>
            <p:spPr>
              <a:xfrm>
                <a:off x="1513268" y="5379535"/>
                <a:ext cx="1237443" cy="1319968"/>
              </a:xfrm>
              <a:custGeom>
                <a:avLst/>
                <a:gdLst>
                  <a:gd name="connsiteX0" fmla="*/ 1237444 w 1237443"/>
                  <a:gd name="connsiteY0" fmla="*/ 0 h 1319968"/>
                  <a:gd name="connsiteX1" fmla="*/ 514687 w 1237443"/>
                  <a:gd name="connsiteY1" fmla="*/ 562439 h 1319968"/>
                  <a:gd name="connsiteX2" fmla="*/ 0 w 1237443"/>
                  <a:gd name="connsiteY2" fmla="*/ 1319968 h 1319968"/>
                  <a:gd name="connsiteX3" fmla="*/ 722757 w 1237443"/>
                  <a:gd name="connsiteY3" fmla="*/ 757498 h 1319968"/>
                  <a:gd name="connsiteX4" fmla="*/ 1237444 w 1237443"/>
                  <a:gd name="connsiteY4" fmla="*/ 0 h 13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443" h="1319968">
                    <a:moveTo>
                      <a:pt x="1237444" y="0"/>
                    </a:moveTo>
                    <a:cubicBezTo>
                      <a:pt x="1237444" y="0"/>
                      <a:pt x="856399" y="197942"/>
                      <a:pt x="514687" y="562439"/>
                    </a:cubicBezTo>
                    <a:cubicBezTo>
                      <a:pt x="172974" y="926928"/>
                      <a:pt x="0" y="1319968"/>
                      <a:pt x="0" y="1319968"/>
                    </a:cubicBezTo>
                    <a:cubicBezTo>
                      <a:pt x="0" y="1319968"/>
                      <a:pt x="381044" y="1121975"/>
                      <a:pt x="722757" y="757498"/>
                    </a:cubicBezTo>
                    <a:cubicBezTo>
                      <a:pt x="1064470" y="393008"/>
                      <a:pt x="1237444" y="0"/>
                      <a:pt x="1237444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xmlns="" id="{33E73DC6-0E58-6F01-EF8B-3165EFAE3B4C}"/>
                  </a:ext>
                </a:extLst>
              </p:cNvPr>
              <p:cNvSpPr/>
              <p:nvPr/>
            </p:nvSpPr>
            <p:spPr>
              <a:xfrm>
                <a:off x="269694" y="4103668"/>
                <a:ext cx="1958470" cy="2754331"/>
              </a:xfrm>
              <a:custGeom>
                <a:avLst/>
                <a:gdLst>
                  <a:gd name="connsiteX0" fmla="*/ 950725 w 1958470"/>
                  <a:gd name="connsiteY0" fmla="*/ 1482293 h 2754331"/>
                  <a:gd name="connsiteX1" fmla="*/ 253324 w 1958470"/>
                  <a:gd name="connsiteY1" fmla="*/ 2495188 h 2754331"/>
                  <a:gd name="connsiteX2" fmla="*/ 249450 w 1958470"/>
                  <a:gd name="connsiteY2" fmla="*/ 2494109 h 2754331"/>
                  <a:gd name="connsiteX3" fmla="*/ 399393 w 1958470"/>
                  <a:gd name="connsiteY3" fmla="*/ 1254284 h 2754331"/>
                  <a:gd name="connsiteX4" fmla="*/ 159998 w 1958470"/>
                  <a:gd name="connsiteY4" fmla="*/ 0 h 2754331"/>
                  <a:gd name="connsiteX5" fmla="*/ 1934 w 1958470"/>
                  <a:gd name="connsiteY5" fmla="*/ 1267105 h 2754331"/>
                  <a:gd name="connsiteX6" fmla="*/ 236522 w 1958470"/>
                  <a:gd name="connsiteY6" fmla="*/ 2508587 h 2754331"/>
                  <a:gd name="connsiteX7" fmla="*/ 17281 w 1958470"/>
                  <a:gd name="connsiteY7" fmla="*/ 2754332 h 2754331"/>
                  <a:gd name="connsiteX8" fmla="*/ 46441 w 1958470"/>
                  <a:gd name="connsiteY8" fmla="*/ 2754332 h 2754331"/>
                  <a:gd name="connsiteX9" fmla="*/ 244357 w 1958470"/>
                  <a:gd name="connsiteY9" fmla="*/ 2532463 h 2754331"/>
                  <a:gd name="connsiteX10" fmla="*/ 1240838 w 1958470"/>
                  <a:gd name="connsiteY10" fmla="*/ 1754276 h 2754331"/>
                  <a:gd name="connsiteX11" fmla="*/ 1958470 w 1958470"/>
                  <a:gd name="connsiteY11" fmla="*/ 698081 h 2754331"/>
                  <a:gd name="connsiteX12" fmla="*/ 950725 w 1958470"/>
                  <a:gd name="connsiteY12" fmla="*/ 1482293 h 275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58470" h="2754331">
                    <a:moveTo>
                      <a:pt x="950725" y="1482293"/>
                    </a:moveTo>
                    <a:cubicBezTo>
                      <a:pt x="553933" y="1905540"/>
                      <a:pt x="320354" y="2356314"/>
                      <a:pt x="253324" y="2495188"/>
                    </a:cubicBezTo>
                    <a:lnTo>
                      <a:pt x="249450" y="2494109"/>
                    </a:lnTo>
                    <a:cubicBezTo>
                      <a:pt x="284324" y="2372760"/>
                      <a:pt x="418970" y="1861210"/>
                      <a:pt x="399393" y="1254284"/>
                    </a:cubicBezTo>
                    <a:cubicBezTo>
                      <a:pt x="376933" y="558019"/>
                      <a:pt x="159998" y="0"/>
                      <a:pt x="159998" y="0"/>
                    </a:cubicBezTo>
                    <a:cubicBezTo>
                      <a:pt x="159998" y="0"/>
                      <a:pt x="-20520" y="570840"/>
                      <a:pt x="1934" y="1267105"/>
                    </a:cubicBezTo>
                    <a:cubicBezTo>
                      <a:pt x="22412" y="1901971"/>
                      <a:pt x="204549" y="2421782"/>
                      <a:pt x="236522" y="2508587"/>
                    </a:cubicBezTo>
                    <a:lnTo>
                      <a:pt x="17281" y="2754332"/>
                    </a:lnTo>
                    <a:lnTo>
                      <a:pt x="46441" y="2754332"/>
                    </a:lnTo>
                    <a:lnTo>
                      <a:pt x="244357" y="2532463"/>
                    </a:lnTo>
                    <a:cubicBezTo>
                      <a:pt x="323199" y="2489790"/>
                      <a:pt x="804929" y="2219243"/>
                      <a:pt x="1240838" y="1754276"/>
                    </a:cubicBezTo>
                    <a:cubicBezTo>
                      <a:pt x="1717291" y="1246060"/>
                      <a:pt x="1958470" y="698081"/>
                      <a:pt x="1958470" y="698081"/>
                    </a:cubicBezTo>
                    <a:cubicBezTo>
                      <a:pt x="1958470" y="698081"/>
                      <a:pt x="1427178" y="974084"/>
                      <a:pt x="950725" y="148229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C15CB58A-A2D6-6518-6FEB-2A24405863E5}"/>
                </a:ext>
              </a:extLst>
            </p:cNvPr>
            <p:cNvSpPr/>
            <p:nvPr/>
          </p:nvSpPr>
          <p:spPr>
            <a:xfrm>
              <a:off x="2203297" y="3193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7"/>
                    <a:pt x="63967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E173A073-52AB-F828-2432-8699AF8E99BF}"/>
                </a:ext>
              </a:extLst>
            </p:cNvPr>
            <p:cNvSpPr/>
            <p:nvPr/>
          </p:nvSpPr>
          <p:spPr>
            <a:xfrm>
              <a:off x="8058023" y="59835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2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8"/>
                    <a:pt x="63967" y="0"/>
                    <a:pt x="142875" y="0"/>
                  </a:cubicBezTo>
                  <a:cubicBezTo>
                    <a:pt x="221782" y="0"/>
                    <a:pt x="285750" y="63968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xmlns="" id="{F2AF6CF4-A295-7867-EB3C-E8BE1FA6AD7E}"/>
                </a:ext>
              </a:extLst>
            </p:cNvPr>
            <p:cNvSpPr/>
            <p:nvPr/>
          </p:nvSpPr>
          <p:spPr>
            <a:xfrm>
              <a:off x="3533717" y="6308725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3939E860-EC83-0A0B-AA9B-FB120F8BF2D1}"/>
                </a:ext>
              </a:extLst>
            </p:cNvPr>
            <p:cNvSpPr/>
            <p:nvPr/>
          </p:nvSpPr>
          <p:spPr>
            <a:xfrm>
              <a:off x="4365618" y="2358707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xmlns="" id="{4BFDD295-9279-04D6-4AC8-3DF8A76EA8B2}"/>
                </a:ext>
              </a:extLst>
            </p:cNvPr>
            <p:cNvSpPr/>
            <p:nvPr/>
          </p:nvSpPr>
          <p:spPr>
            <a:xfrm rot="18900000">
              <a:off x="5625902" y="217805"/>
              <a:ext cx="1435086" cy="1435086"/>
            </a:xfrm>
            <a:custGeom>
              <a:avLst/>
              <a:gdLst>
                <a:gd name="connsiteX0" fmla="*/ 1435086 w 1435086"/>
                <a:gd name="connsiteY0" fmla="*/ 717543 h 1435086"/>
                <a:gd name="connsiteX1" fmla="*/ 717543 w 1435086"/>
                <a:gd name="connsiteY1" fmla="*/ 1435086 h 1435086"/>
                <a:gd name="connsiteX2" fmla="*/ 0 w 1435086"/>
                <a:gd name="connsiteY2" fmla="*/ 717543 h 1435086"/>
                <a:gd name="connsiteX3" fmla="*/ 717543 w 1435086"/>
                <a:gd name="connsiteY3" fmla="*/ 0 h 1435086"/>
                <a:gd name="connsiteX4" fmla="*/ 1435086 w 1435086"/>
                <a:gd name="connsiteY4" fmla="*/ 717543 h 143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086" h="1435086">
                  <a:moveTo>
                    <a:pt x="1435086" y="717543"/>
                  </a:moveTo>
                  <a:cubicBezTo>
                    <a:pt x="1435086" y="1113831"/>
                    <a:pt x="1113831" y="1435086"/>
                    <a:pt x="717543" y="1435086"/>
                  </a:cubicBezTo>
                  <a:cubicBezTo>
                    <a:pt x="321255" y="1435086"/>
                    <a:pt x="0" y="1113831"/>
                    <a:pt x="0" y="717543"/>
                  </a:cubicBezTo>
                  <a:cubicBezTo>
                    <a:pt x="0" y="321255"/>
                    <a:pt x="321255" y="0"/>
                    <a:pt x="717543" y="0"/>
                  </a:cubicBezTo>
                  <a:cubicBezTo>
                    <a:pt x="1113831" y="0"/>
                    <a:pt x="1435086" y="321255"/>
                    <a:pt x="1435086" y="71754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xmlns="" id="{D61AA27A-D2FF-B714-4CB0-C80A42EA5AD8}"/>
                </a:ext>
              </a:extLst>
            </p:cNvPr>
            <p:cNvSpPr/>
            <p:nvPr/>
          </p:nvSpPr>
          <p:spPr>
            <a:xfrm>
              <a:off x="1492097" y="49081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5"/>
                    <a:pt x="109455" y="0"/>
                    <a:pt x="244475" y="0"/>
                  </a:cubicBezTo>
                  <a:cubicBezTo>
                    <a:pt x="379495" y="0"/>
                    <a:pt x="488950" y="109455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C91157B5-57C9-8B08-4152-4C4E8039426A}"/>
                </a:ext>
              </a:extLst>
            </p:cNvPr>
            <p:cNvSpPr/>
            <p:nvPr/>
          </p:nvSpPr>
          <p:spPr>
            <a:xfrm>
              <a:off x="5276697" y="402776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6"/>
                    <a:pt x="109455" y="0"/>
                    <a:pt x="244475" y="0"/>
                  </a:cubicBezTo>
                  <a:cubicBezTo>
                    <a:pt x="379495" y="0"/>
                    <a:pt x="488950" y="109456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45F598DF-78D9-5B00-29E4-AD737C647A4A}"/>
                </a:ext>
              </a:extLst>
            </p:cNvPr>
            <p:cNvSpPr/>
            <p:nvPr/>
          </p:nvSpPr>
          <p:spPr>
            <a:xfrm>
              <a:off x="7093635" y="945864"/>
              <a:ext cx="518693" cy="518693"/>
            </a:xfrm>
            <a:custGeom>
              <a:avLst/>
              <a:gdLst>
                <a:gd name="connsiteX0" fmla="*/ 518693 w 518693"/>
                <a:gd name="connsiteY0" fmla="*/ 259347 h 518693"/>
                <a:gd name="connsiteX1" fmla="*/ 259346 w 518693"/>
                <a:gd name="connsiteY1" fmla="*/ 518693 h 518693"/>
                <a:gd name="connsiteX2" fmla="*/ -1 w 518693"/>
                <a:gd name="connsiteY2" fmla="*/ 259347 h 518693"/>
                <a:gd name="connsiteX3" fmla="*/ 259346 w 518693"/>
                <a:gd name="connsiteY3" fmla="*/ 0 h 518693"/>
                <a:gd name="connsiteX4" fmla="*/ 518693 w 518693"/>
                <a:gd name="connsiteY4" fmla="*/ 259347 h 51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693" h="518693">
                  <a:moveTo>
                    <a:pt x="518693" y="259347"/>
                  </a:moveTo>
                  <a:cubicBezTo>
                    <a:pt x="518693" y="402580"/>
                    <a:pt x="402580" y="518693"/>
                    <a:pt x="259346" y="518693"/>
                  </a:cubicBezTo>
                  <a:cubicBezTo>
                    <a:pt x="116113" y="518693"/>
                    <a:pt x="-1" y="402580"/>
                    <a:pt x="-1" y="259347"/>
                  </a:cubicBezTo>
                  <a:cubicBezTo>
                    <a:pt x="-1" y="116113"/>
                    <a:pt x="116113" y="0"/>
                    <a:pt x="259346" y="0"/>
                  </a:cubicBezTo>
                  <a:cubicBezTo>
                    <a:pt x="402580" y="0"/>
                    <a:pt x="518693" y="116113"/>
                    <a:pt x="518693" y="259347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aphic 145" descr="A pond with koi fish and water lilies">
              <a:extLst>
                <a:ext uri="{FF2B5EF4-FFF2-40B4-BE49-F238E27FC236}">
                  <a16:creationId xmlns:a16="http://schemas.microsoft.com/office/drawing/2014/main" xmlns="" id="{F9D29021-8ED9-369E-14EE-826464016B4A}"/>
                </a:ext>
              </a:extLst>
            </p:cNvPr>
            <p:cNvGrpSpPr/>
            <p:nvPr/>
          </p:nvGrpSpPr>
          <p:grpSpPr>
            <a:xfrm>
              <a:off x="3562203" y="1068654"/>
              <a:ext cx="3216293" cy="3216281"/>
              <a:chOff x="3562203" y="1068654"/>
              <a:chExt cx="3216293" cy="3216281"/>
            </a:xfrm>
            <a:grpFill/>
          </p:grpSpPr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xmlns="" id="{F278E384-742E-9286-EC0A-C03EF80F805D}"/>
                  </a:ext>
                </a:extLst>
              </p:cNvPr>
              <p:cNvSpPr/>
              <p:nvPr/>
            </p:nvSpPr>
            <p:spPr>
              <a:xfrm>
                <a:off x="3562203" y="1068654"/>
                <a:ext cx="3216293" cy="3216281"/>
              </a:xfrm>
              <a:custGeom>
                <a:avLst/>
                <a:gdLst>
                  <a:gd name="connsiteX0" fmla="*/ 1608138 w 3216293"/>
                  <a:gd name="connsiteY0" fmla="*/ 3216282 h 3216281"/>
                  <a:gd name="connsiteX1" fmla="*/ 471011 w 3216293"/>
                  <a:gd name="connsiteY1" fmla="*/ 2745264 h 3216281"/>
                  <a:gd name="connsiteX2" fmla="*/ 0 w 3216293"/>
                  <a:gd name="connsiteY2" fmla="*/ 1608137 h 3216281"/>
                  <a:gd name="connsiteX3" fmla="*/ 471011 w 3216293"/>
                  <a:gd name="connsiteY3" fmla="*/ 471011 h 3216281"/>
                  <a:gd name="connsiteX4" fmla="*/ 1608138 w 3216293"/>
                  <a:gd name="connsiteY4" fmla="*/ 0 h 3216281"/>
                  <a:gd name="connsiteX5" fmla="*/ 2745258 w 3216293"/>
                  <a:gd name="connsiteY5" fmla="*/ 471011 h 3216281"/>
                  <a:gd name="connsiteX6" fmla="*/ 3216294 w 3216293"/>
                  <a:gd name="connsiteY6" fmla="*/ 1608137 h 3216281"/>
                  <a:gd name="connsiteX7" fmla="*/ 2745258 w 3216293"/>
                  <a:gd name="connsiteY7" fmla="*/ 2745264 h 3216281"/>
                  <a:gd name="connsiteX8" fmla="*/ 1608138 w 3216293"/>
                  <a:gd name="connsiteY8" fmla="*/ 3216282 h 3216281"/>
                  <a:gd name="connsiteX9" fmla="*/ 1608138 w 3216293"/>
                  <a:gd name="connsiteY9" fmla="*/ 12700 h 3216281"/>
                  <a:gd name="connsiteX10" fmla="*/ 12700 w 3216293"/>
                  <a:gd name="connsiteY10" fmla="*/ 1608137 h 3216281"/>
                  <a:gd name="connsiteX11" fmla="*/ 1608138 w 3216293"/>
                  <a:gd name="connsiteY11" fmla="*/ 3203575 h 3216281"/>
                  <a:gd name="connsiteX12" fmla="*/ 3203594 w 3216293"/>
                  <a:gd name="connsiteY12" fmla="*/ 1608137 h 3216281"/>
                  <a:gd name="connsiteX13" fmla="*/ 1608138 w 3216293"/>
                  <a:gd name="connsiteY13" fmla="*/ 12700 h 3216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216293" h="3216281">
                    <a:moveTo>
                      <a:pt x="1608138" y="3216282"/>
                    </a:moveTo>
                    <a:cubicBezTo>
                      <a:pt x="1178585" y="3216282"/>
                      <a:pt x="774751" y="3049003"/>
                      <a:pt x="471011" y="2745264"/>
                    </a:cubicBezTo>
                    <a:cubicBezTo>
                      <a:pt x="167272" y="2441530"/>
                      <a:pt x="0" y="2037690"/>
                      <a:pt x="0" y="1608137"/>
                    </a:cubicBezTo>
                    <a:cubicBezTo>
                      <a:pt x="0" y="1178585"/>
                      <a:pt x="167278" y="774751"/>
                      <a:pt x="471011" y="471011"/>
                    </a:cubicBezTo>
                    <a:cubicBezTo>
                      <a:pt x="774745" y="167272"/>
                      <a:pt x="1178585" y="0"/>
                      <a:pt x="1608138" y="0"/>
                    </a:cubicBezTo>
                    <a:cubicBezTo>
                      <a:pt x="2037690" y="0"/>
                      <a:pt x="2441524" y="167278"/>
                      <a:pt x="2745258" y="471011"/>
                    </a:cubicBezTo>
                    <a:cubicBezTo>
                      <a:pt x="3048972" y="774751"/>
                      <a:pt x="3216294" y="1178585"/>
                      <a:pt x="3216294" y="1608137"/>
                    </a:cubicBezTo>
                    <a:cubicBezTo>
                      <a:pt x="3216294" y="2037690"/>
                      <a:pt x="3048972" y="2441530"/>
                      <a:pt x="2745258" y="2745264"/>
                    </a:cubicBezTo>
                    <a:cubicBezTo>
                      <a:pt x="2441524" y="3049003"/>
                      <a:pt x="2037683" y="3216282"/>
                      <a:pt x="1608138" y="3216282"/>
                    </a:cubicBezTo>
                    <a:close/>
                    <a:moveTo>
                      <a:pt x="1608138" y="12700"/>
                    </a:moveTo>
                    <a:cubicBezTo>
                      <a:pt x="728409" y="12700"/>
                      <a:pt x="12700" y="728409"/>
                      <a:pt x="12700" y="1608137"/>
                    </a:cubicBezTo>
                    <a:cubicBezTo>
                      <a:pt x="12700" y="2487866"/>
                      <a:pt x="728409" y="3203575"/>
                      <a:pt x="1608138" y="3203575"/>
                    </a:cubicBezTo>
                    <a:cubicBezTo>
                      <a:pt x="2487867" y="3203575"/>
                      <a:pt x="3203594" y="2487860"/>
                      <a:pt x="3203594" y="1608137"/>
                    </a:cubicBezTo>
                    <a:cubicBezTo>
                      <a:pt x="3203594" y="728415"/>
                      <a:pt x="2487860" y="12700"/>
                      <a:pt x="1608138" y="1270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xmlns="" id="{24895263-6CF0-811C-A572-F05BB016E792}"/>
                  </a:ext>
                </a:extLst>
              </p:cNvPr>
              <p:cNvSpPr/>
              <p:nvPr/>
            </p:nvSpPr>
            <p:spPr>
              <a:xfrm>
                <a:off x="3962647" y="1469097"/>
                <a:ext cx="2415355" cy="2415387"/>
              </a:xfrm>
              <a:custGeom>
                <a:avLst/>
                <a:gdLst>
                  <a:gd name="connsiteX0" fmla="*/ 1207694 w 2415355"/>
                  <a:gd name="connsiteY0" fmla="*/ 2415388 h 2415387"/>
                  <a:gd name="connsiteX1" fmla="*/ 0 w 2415355"/>
                  <a:gd name="connsiteY1" fmla="*/ 1207694 h 2415387"/>
                  <a:gd name="connsiteX2" fmla="*/ 1207694 w 2415355"/>
                  <a:gd name="connsiteY2" fmla="*/ 0 h 2415387"/>
                  <a:gd name="connsiteX3" fmla="*/ 2415356 w 2415355"/>
                  <a:gd name="connsiteY3" fmla="*/ 1207694 h 2415387"/>
                  <a:gd name="connsiteX4" fmla="*/ 1207694 w 2415355"/>
                  <a:gd name="connsiteY4" fmla="*/ 2415388 h 2415387"/>
                  <a:gd name="connsiteX5" fmla="*/ 1207694 w 2415355"/>
                  <a:gd name="connsiteY5" fmla="*/ 12706 h 2415387"/>
                  <a:gd name="connsiteX6" fmla="*/ 12700 w 2415355"/>
                  <a:gd name="connsiteY6" fmla="*/ 1207700 h 2415387"/>
                  <a:gd name="connsiteX7" fmla="*/ 1207694 w 2415355"/>
                  <a:gd name="connsiteY7" fmla="*/ 2402694 h 2415387"/>
                  <a:gd name="connsiteX8" fmla="*/ 2402656 w 2415355"/>
                  <a:gd name="connsiteY8" fmla="*/ 1207700 h 2415387"/>
                  <a:gd name="connsiteX9" fmla="*/ 1207694 w 2415355"/>
                  <a:gd name="connsiteY9" fmla="*/ 12706 h 241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15355" h="2415387">
                    <a:moveTo>
                      <a:pt x="1207694" y="2415388"/>
                    </a:moveTo>
                    <a:cubicBezTo>
                      <a:pt x="541769" y="2415388"/>
                      <a:pt x="0" y="1873618"/>
                      <a:pt x="0" y="1207694"/>
                    </a:cubicBezTo>
                    <a:cubicBezTo>
                      <a:pt x="0" y="541769"/>
                      <a:pt x="541769" y="0"/>
                      <a:pt x="1207694" y="0"/>
                    </a:cubicBezTo>
                    <a:cubicBezTo>
                      <a:pt x="1873618" y="0"/>
                      <a:pt x="2415356" y="541769"/>
                      <a:pt x="2415356" y="1207694"/>
                    </a:cubicBezTo>
                    <a:cubicBezTo>
                      <a:pt x="2415356" y="1873625"/>
                      <a:pt x="1873612" y="2415388"/>
                      <a:pt x="1207694" y="2415388"/>
                    </a:cubicBezTo>
                    <a:close/>
                    <a:moveTo>
                      <a:pt x="1207694" y="12706"/>
                    </a:moveTo>
                    <a:cubicBezTo>
                      <a:pt x="548774" y="12706"/>
                      <a:pt x="12700" y="548773"/>
                      <a:pt x="12700" y="1207700"/>
                    </a:cubicBezTo>
                    <a:cubicBezTo>
                      <a:pt x="12700" y="1866627"/>
                      <a:pt x="548767" y="2402694"/>
                      <a:pt x="1207694" y="2402694"/>
                    </a:cubicBezTo>
                    <a:cubicBezTo>
                      <a:pt x="1866621" y="2402694"/>
                      <a:pt x="2402656" y="1866621"/>
                      <a:pt x="2402656" y="1207700"/>
                    </a:cubicBezTo>
                    <a:cubicBezTo>
                      <a:pt x="2402656" y="548780"/>
                      <a:pt x="1866614" y="12706"/>
                      <a:pt x="1207694" y="1270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9" name="Graphic 145" descr="A pond with koi fish and water lilies">
              <a:extLst>
                <a:ext uri="{FF2B5EF4-FFF2-40B4-BE49-F238E27FC236}">
                  <a16:creationId xmlns:a16="http://schemas.microsoft.com/office/drawing/2014/main" xmlns="" id="{EEB09462-9CB2-59B5-2FA7-2F9F1035F893}"/>
                </a:ext>
              </a:extLst>
            </p:cNvPr>
            <p:cNvGrpSpPr/>
            <p:nvPr/>
          </p:nvGrpSpPr>
          <p:grpSpPr>
            <a:xfrm>
              <a:off x="1374114" y="704862"/>
              <a:ext cx="2869374" cy="2869387"/>
              <a:chOff x="1374114" y="704862"/>
              <a:chExt cx="2869374" cy="2869387"/>
            </a:xfrm>
            <a:grpFill/>
          </p:grpSpPr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xmlns="" id="{5ED87E3E-C477-3F3A-DD79-32E5F66DB5B5}"/>
                  </a:ext>
                </a:extLst>
              </p:cNvPr>
              <p:cNvSpPr/>
              <p:nvPr/>
            </p:nvSpPr>
            <p:spPr>
              <a:xfrm>
                <a:off x="1374114" y="704862"/>
                <a:ext cx="2869374" cy="2869387"/>
              </a:xfrm>
              <a:custGeom>
                <a:avLst/>
                <a:gdLst>
                  <a:gd name="connsiteX0" fmla="*/ 1434687 w 2869374"/>
                  <a:gd name="connsiteY0" fmla="*/ 2869387 h 2869387"/>
                  <a:gd name="connsiteX1" fmla="*/ 420211 w 2869374"/>
                  <a:gd name="connsiteY1" fmla="*/ 2449176 h 2869387"/>
                  <a:gd name="connsiteX2" fmla="*/ 0 w 2869374"/>
                  <a:gd name="connsiteY2" fmla="*/ 1434694 h 2869387"/>
                  <a:gd name="connsiteX3" fmla="*/ 420211 w 2869374"/>
                  <a:gd name="connsiteY3" fmla="*/ 420211 h 2869387"/>
                  <a:gd name="connsiteX4" fmla="*/ 1434687 w 2869374"/>
                  <a:gd name="connsiteY4" fmla="*/ 0 h 2869387"/>
                  <a:gd name="connsiteX5" fmla="*/ 2449163 w 2869374"/>
                  <a:gd name="connsiteY5" fmla="*/ 420211 h 2869387"/>
                  <a:gd name="connsiteX6" fmla="*/ 2869375 w 2869374"/>
                  <a:gd name="connsiteY6" fmla="*/ 1434694 h 2869387"/>
                  <a:gd name="connsiteX7" fmla="*/ 2449163 w 2869374"/>
                  <a:gd name="connsiteY7" fmla="*/ 2449176 h 2869387"/>
                  <a:gd name="connsiteX8" fmla="*/ 1434687 w 2869374"/>
                  <a:gd name="connsiteY8" fmla="*/ 2869387 h 2869387"/>
                  <a:gd name="connsiteX9" fmla="*/ 1434687 w 2869374"/>
                  <a:gd name="connsiteY9" fmla="*/ 7385 h 2869387"/>
                  <a:gd name="connsiteX10" fmla="*/ 7379 w 2869374"/>
                  <a:gd name="connsiteY10" fmla="*/ 1434694 h 2869387"/>
                  <a:gd name="connsiteX11" fmla="*/ 1434687 w 2869374"/>
                  <a:gd name="connsiteY11" fmla="*/ 2862008 h 2869387"/>
                  <a:gd name="connsiteX12" fmla="*/ 2861996 w 2869374"/>
                  <a:gd name="connsiteY12" fmla="*/ 1434694 h 2869387"/>
                  <a:gd name="connsiteX13" fmla="*/ 1434687 w 2869374"/>
                  <a:gd name="connsiteY13" fmla="*/ 7385 h 286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69374" h="2869387">
                    <a:moveTo>
                      <a:pt x="1434687" y="2869387"/>
                    </a:moveTo>
                    <a:cubicBezTo>
                      <a:pt x="1051465" y="2869387"/>
                      <a:pt x="691185" y="2720156"/>
                      <a:pt x="420211" y="2449176"/>
                    </a:cubicBezTo>
                    <a:cubicBezTo>
                      <a:pt x="149231" y="2178196"/>
                      <a:pt x="0" y="1817916"/>
                      <a:pt x="0" y="1434694"/>
                    </a:cubicBezTo>
                    <a:cubicBezTo>
                      <a:pt x="0" y="1051471"/>
                      <a:pt x="149231" y="691191"/>
                      <a:pt x="420211" y="420211"/>
                    </a:cubicBezTo>
                    <a:cubicBezTo>
                      <a:pt x="691185" y="149238"/>
                      <a:pt x="1051471" y="0"/>
                      <a:pt x="1434687" y="0"/>
                    </a:cubicBezTo>
                    <a:cubicBezTo>
                      <a:pt x="1817903" y="0"/>
                      <a:pt x="2178190" y="149231"/>
                      <a:pt x="2449163" y="420211"/>
                    </a:cubicBezTo>
                    <a:cubicBezTo>
                      <a:pt x="2720143" y="691191"/>
                      <a:pt x="2869375" y="1051471"/>
                      <a:pt x="2869375" y="1434694"/>
                    </a:cubicBezTo>
                    <a:cubicBezTo>
                      <a:pt x="2869375" y="1817916"/>
                      <a:pt x="2720143" y="2178196"/>
                      <a:pt x="2449163" y="2449176"/>
                    </a:cubicBezTo>
                    <a:cubicBezTo>
                      <a:pt x="2178190" y="2720156"/>
                      <a:pt x="1817910" y="2869387"/>
                      <a:pt x="1434687" y="2869387"/>
                    </a:cubicBezTo>
                    <a:close/>
                    <a:moveTo>
                      <a:pt x="1434687" y="7385"/>
                    </a:moveTo>
                    <a:cubicBezTo>
                      <a:pt x="647668" y="7385"/>
                      <a:pt x="7379" y="647675"/>
                      <a:pt x="7379" y="1434694"/>
                    </a:cubicBezTo>
                    <a:cubicBezTo>
                      <a:pt x="7379" y="2221719"/>
                      <a:pt x="647668" y="2862008"/>
                      <a:pt x="1434687" y="2862008"/>
                    </a:cubicBezTo>
                    <a:cubicBezTo>
                      <a:pt x="2221706" y="2862008"/>
                      <a:pt x="2861996" y="2221719"/>
                      <a:pt x="2861996" y="1434694"/>
                    </a:cubicBezTo>
                    <a:cubicBezTo>
                      <a:pt x="2861996" y="647675"/>
                      <a:pt x="2221706" y="7385"/>
                      <a:pt x="1434687" y="738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xmlns="" id="{06B05C60-81F7-61A9-2762-83DCB7A87288}"/>
                  </a:ext>
                </a:extLst>
              </p:cNvPr>
              <p:cNvSpPr/>
              <p:nvPr/>
            </p:nvSpPr>
            <p:spPr>
              <a:xfrm>
                <a:off x="1731860" y="1062615"/>
                <a:ext cx="2153881" cy="2153881"/>
              </a:xfrm>
              <a:custGeom>
                <a:avLst/>
                <a:gdLst>
                  <a:gd name="connsiteX0" fmla="*/ 1076941 w 2153881"/>
                  <a:gd name="connsiteY0" fmla="*/ 2153882 h 2153881"/>
                  <a:gd name="connsiteX1" fmla="*/ 0 w 2153881"/>
                  <a:gd name="connsiteY1" fmla="*/ 1076941 h 2153881"/>
                  <a:gd name="connsiteX2" fmla="*/ 1076941 w 2153881"/>
                  <a:gd name="connsiteY2" fmla="*/ 0 h 2153881"/>
                  <a:gd name="connsiteX3" fmla="*/ 2153882 w 2153881"/>
                  <a:gd name="connsiteY3" fmla="*/ 1076941 h 2153881"/>
                  <a:gd name="connsiteX4" fmla="*/ 1076941 w 2153881"/>
                  <a:gd name="connsiteY4" fmla="*/ 2153882 h 2153881"/>
                  <a:gd name="connsiteX5" fmla="*/ 1076941 w 2153881"/>
                  <a:gd name="connsiteY5" fmla="*/ 7379 h 2153881"/>
                  <a:gd name="connsiteX6" fmla="*/ 7379 w 2153881"/>
                  <a:gd name="connsiteY6" fmla="*/ 1076941 h 2153881"/>
                  <a:gd name="connsiteX7" fmla="*/ 1076941 w 2153881"/>
                  <a:gd name="connsiteY7" fmla="*/ 2146503 h 2153881"/>
                  <a:gd name="connsiteX8" fmla="*/ 2146503 w 2153881"/>
                  <a:gd name="connsiteY8" fmla="*/ 1076941 h 2153881"/>
                  <a:gd name="connsiteX9" fmla="*/ 1076941 w 2153881"/>
                  <a:gd name="connsiteY9" fmla="*/ 7379 h 215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53881" h="2153881">
                    <a:moveTo>
                      <a:pt x="1076941" y="2153882"/>
                    </a:moveTo>
                    <a:cubicBezTo>
                      <a:pt x="483114" y="2153882"/>
                      <a:pt x="0" y="1670768"/>
                      <a:pt x="0" y="1076941"/>
                    </a:cubicBezTo>
                    <a:cubicBezTo>
                      <a:pt x="0" y="483114"/>
                      <a:pt x="483114" y="0"/>
                      <a:pt x="1076941" y="0"/>
                    </a:cubicBezTo>
                    <a:cubicBezTo>
                      <a:pt x="1670767" y="0"/>
                      <a:pt x="2153882" y="483114"/>
                      <a:pt x="2153882" y="1076941"/>
                    </a:cubicBezTo>
                    <a:cubicBezTo>
                      <a:pt x="2153882" y="1670768"/>
                      <a:pt x="1670767" y="2153882"/>
                      <a:pt x="1076941" y="2153882"/>
                    </a:cubicBezTo>
                    <a:close/>
                    <a:moveTo>
                      <a:pt x="1076941" y="7379"/>
                    </a:moveTo>
                    <a:cubicBezTo>
                      <a:pt x="487185" y="7379"/>
                      <a:pt x="7379" y="487185"/>
                      <a:pt x="7379" y="1076941"/>
                    </a:cubicBezTo>
                    <a:cubicBezTo>
                      <a:pt x="7379" y="1666697"/>
                      <a:pt x="487185" y="2146503"/>
                      <a:pt x="1076941" y="2146503"/>
                    </a:cubicBezTo>
                    <a:cubicBezTo>
                      <a:pt x="1666697" y="2146503"/>
                      <a:pt x="2146503" y="1666697"/>
                      <a:pt x="2146503" y="1076941"/>
                    </a:cubicBezTo>
                    <a:cubicBezTo>
                      <a:pt x="2146503" y="487185"/>
                      <a:pt x="1666703" y="7379"/>
                      <a:pt x="1076941" y="73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0" name="Graphic 145" descr="A pond with koi fish and water lilies">
              <a:extLst>
                <a:ext uri="{FF2B5EF4-FFF2-40B4-BE49-F238E27FC236}">
                  <a16:creationId xmlns:a16="http://schemas.microsoft.com/office/drawing/2014/main" xmlns="" id="{65AB8B81-C009-892D-7A3A-69D81A0F2A7E}"/>
                </a:ext>
              </a:extLst>
            </p:cNvPr>
            <p:cNvGrpSpPr/>
            <p:nvPr/>
          </p:nvGrpSpPr>
          <p:grpSpPr>
            <a:xfrm>
              <a:off x="1600047" y="4529404"/>
              <a:ext cx="2096719" cy="2096693"/>
              <a:chOff x="1600047" y="4529404"/>
              <a:chExt cx="2096719" cy="2096693"/>
            </a:xfrm>
            <a:grpFill/>
          </p:grpSpPr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xmlns="" id="{3C863861-5664-DE1E-7E76-D1A8EF8E3AB9}"/>
                  </a:ext>
                </a:extLst>
              </p:cNvPr>
              <p:cNvSpPr/>
              <p:nvPr/>
            </p:nvSpPr>
            <p:spPr>
              <a:xfrm>
                <a:off x="1600047" y="4529404"/>
                <a:ext cx="2096719" cy="2096693"/>
              </a:xfrm>
              <a:custGeom>
                <a:avLst/>
                <a:gdLst>
                  <a:gd name="connsiteX0" fmla="*/ 1048360 w 2096719"/>
                  <a:gd name="connsiteY0" fmla="*/ 2096694 h 2096693"/>
                  <a:gd name="connsiteX1" fmla="*/ 0 w 2096719"/>
                  <a:gd name="connsiteY1" fmla="*/ 1048360 h 2096693"/>
                  <a:gd name="connsiteX2" fmla="*/ 1048360 w 2096719"/>
                  <a:gd name="connsiteY2" fmla="*/ 0 h 2096693"/>
                  <a:gd name="connsiteX3" fmla="*/ 2096719 w 2096719"/>
                  <a:gd name="connsiteY3" fmla="*/ 1048360 h 2096693"/>
                  <a:gd name="connsiteX4" fmla="*/ 1048360 w 2096719"/>
                  <a:gd name="connsiteY4" fmla="*/ 2096694 h 2096693"/>
                  <a:gd name="connsiteX5" fmla="*/ 1048360 w 2096719"/>
                  <a:gd name="connsiteY5" fmla="*/ 6357 h 2096693"/>
                  <a:gd name="connsiteX6" fmla="*/ 6350 w 2096719"/>
                  <a:gd name="connsiteY6" fmla="*/ 1048366 h 2096693"/>
                  <a:gd name="connsiteX7" fmla="*/ 1048360 w 2096719"/>
                  <a:gd name="connsiteY7" fmla="*/ 2090344 h 2096693"/>
                  <a:gd name="connsiteX8" fmla="*/ 2090369 w 2096719"/>
                  <a:gd name="connsiteY8" fmla="*/ 1048366 h 2096693"/>
                  <a:gd name="connsiteX9" fmla="*/ 1048360 w 2096719"/>
                  <a:gd name="connsiteY9" fmla="*/ 6357 h 209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6719" h="2096693">
                    <a:moveTo>
                      <a:pt x="1048360" y="2096694"/>
                    </a:moveTo>
                    <a:cubicBezTo>
                      <a:pt x="470294" y="2096694"/>
                      <a:pt x="0" y="1626426"/>
                      <a:pt x="0" y="1048360"/>
                    </a:cubicBezTo>
                    <a:cubicBezTo>
                      <a:pt x="0" y="470294"/>
                      <a:pt x="470294" y="0"/>
                      <a:pt x="1048360" y="0"/>
                    </a:cubicBezTo>
                    <a:cubicBezTo>
                      <a:pt x="1626425" y="0"/>
                      <a:pt x="2096719" y="470294"/>
                      <a:pt x="2096719" y="1048360"/>
                    </a:cubicBezTo>
                    <a:cubicBezTo>
                      <a:pt x="2096719" y="1626426"/>
                      <a:pt x="1626425" y="2096694"/>
                      <a:pt x="1048360" y="2096694"/>
                    </a:cubicBezTo>
                    <a:close/>
                    <a:moveTo>
                      <a:pt x="1048360" y="6357"/>
                    </a:moveTo>
                    <a:cubicBezTo>
                      <a:pt x="473793" y="6357"/>
                      <a:pt x="6350" y="473799"/>
                      <a:pt x="6350" y="1048366"/>
                    </a:cubicBezTo>
                    <a:cubicBezTo>
                      <a:pt x="6350" y="1622933"/>
                      <a:pt x="473793" y="2090344"/>
                      <a:pt x="1048360" y="2090344"/>
                    </a:cubicBezTo>
                    <a:cubicBezTo>
                      <a:pt x="1622927" y="2090344"/>
                      <a:pt x="2090369" y="1622933"/>
                      <a:pt x="2090369" y="1048366"/>
                    </a:cubicBezTo>
                    <a:cubicBezTo>
                      <a:pt x="2090369" y="473799"/>
                      <a:pt x="1622927" y="6357"/>
                      <a:pt x="1048360" y="635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xmlns="" id="{3E6CEF3B-5F53-14DE-4496-9625A14A3183}"/>
                  </a:ext>
                </a:extLst>
              </p:cNvPr>
              <p:cNvSpPr/>
              <p:nvPr/>
            </p:nvSpPr>
            <p:spPr>
              <a:xfrm>
                <a:off x="1861343" y="4790706"/>
                <a:ext cx="1574126" cy="1574152"/>
              </a:xfrm>
              <a:custGeom>
                <a:avLst/>
                <a:gdLst>
                  <a:gd name="connsiteX0" fmla="*/ 787063 w 1574126"/>
                  <a:gd name="connsiteY0" fmla="*/ 1574152 h 1574152"/>
                  <a:gd name="connsiteX1" fmla="*/ 0 w 1574126"/>
                  <a:gd name="connsiteY1" fmla="*/ 787063 h 1574152"/>
                  <a:gd name="connsiteX2" fmla="*/ 787063 w 1574126"/>
                  <a:gd name="connsiteY2" fmla="*/ 0 h 1574152"/>
                  <a:gd name="connsiteX3" fmla="*/ 1574127 w 1574126"/>
                  <a:gd name="connsiteY3" fmla="*/ 787063 h 1574152"/>
                  <a:gd name="connsiteX4" fmla="*/ 787063 w 1574126"/>
                  <a:gd name="connsiteY4" fmla="*/ 1574152 h 1574152"/>
                  <a:gd name="connsiteX5" fmla="*/ 787063 w 1574126"/>
                  <a:gd name="connsiteY5" fmla="*/ 6343 h 1574152"/>
                  <a:gd name="connsiteX6" fmla="*/ 6350 w 1574126"/>
                  <a:gd name="connsiteY6" fmla="*/ 787057 h 1574152"/>
                  <a:gd name="connsiteX7" fmla="*/ 787063 w 1574126"/>
                  <a:gd name="connsiteY7" fmla="*/ 1567739 h 1574152"/>
                  <a:gd name="connsiteX8" fmla="*/ 1567777 w 1574126"/>
                  <a:gd name="connsiteY8" fmla="*/ 787057 h 1574152"/>
                  <a:gd name="connsiteX9" fmla="*/ 787063 w 1574126"/>
                  <a:gd name="connsiteY9" fmla="*/ 6343 h 1574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4126" h="1574152">
                    <a:moveTo>
                      <a:pt x="787063" y="1574152"/>
                    </a:moveTo>
                    <a:cubicBezTo>
                      <a:pt x="353073" y="1574152"/>
                      <a:pt x="0" y="1221041"/>
                      <a:pt x="0" y="787063"/>
                    </a:cubicBezTo>
                    <a:cubicBezTo>
                      <a:pt x="0" y="353073"/>
                      <a:pt x="353073" y="0"/>
                      <a:pt x="787063" y="0"/>
                    </a:cubicBezTo>
                    <a:cubicBezTo>
                      <a:pt x="1221054" y="0"/>
                      <a:pt x="1574127" y="353079"/>
                      <a:pt x="1574127" y="787063"/>
                    </a:cubicBezTo>
                    <a:cubicBezTo>
                      <a:pt x="1574127" y="1221041"/>
                      <a:pt x="1221054" y="1574152"/>
                      <a:pt x="787063" y="1574152"/>
                    </a:cubicBezTo>
                    <a:close/>
                    <a:moveTo>
                      <a:pt x="787063" y="6343"/>
                    </a:moveTo>
                    <a:cubicBezTo>
                      <a:pt x="356578" y="6343"/>
                      <a:pt x="6350" y="356571"/>
                      <a:pt x="6350" y="787057"/>
                    </a:cubicBezTo>
                    <a:cubicBezTo>
                      <a:pt x="6350" y="1217543"/>
                      <a:pt x="356578" y="1567739"/>
                      <a:pt x="787063" y="1567739"/>
                    </a:cubicBezTo>
                    <a:cubicBezTo>
                      <a:pt x="1217549" y="1567739"/>
                      <a:pt x="1567777" y="1217543"/>
                      <a:pt x="1567777" y="787057"/>
                    </a:cubicBezTo>
                    <a:cubicBezTo>
                      <a:pt x="1567777" y="356571"/>
                      <a:pt x="1217549" y="6343"/>
                      <a:pt x="787063" y="634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E0BECBF8-E6C5-D681-E06A-0B6F358549B1}"/>
                </a:ext>
              </a:extLst>
            </p:cNvPr>
            <p:cNvSpPr/>
            <p:nvPr/>
          </p:nvSpPr>
          <p:spPr>
            <a:xfrm>
              <a:off x="8191372" y="0"/>
              <a:ext cx="3549142" cy="3360540"/>
            </a:xfrm>
            <a:custGeom>
              <a:avLst/>
              <a:gdLst>
                <a:gd name="connsiteX0" fmla="*/ 0 w 3549142"/>
                <a:gd name="connsiteY0" fmla="*/ 1585951 h 3360540"/>
                <a:gd name="connsiteX1" fmla="*/ 1774571 w 3549142"/>
                <a:gd name="connsiteY1" fmla="*/ 3360541 h 3360540"/>
                <a:gd name="connsiteX2" fmla="*/ 3549142 w 3549142"/>
                <a:gd name="connsiteY2" fmla="*/ 1585951 h 3360540"/>
                <a:gd name="connsiteX3" fmla="*/ 2571370 w 3549142"/>
                <a:gd name="connsiteY3" fmla="*/ 0 h 3360540"/>
                <a:gd name="connsiteX4" fmla="*/ 977709 w 3549142"/>
                <a:gd name="connsiteY4" fmla="*/ 0 h 3360540"/>
                <a:gd name="connsiteX5" fmla="*/ 0 w 3549142"/>
                <a:gd name="connsiteY5" fmla="*/ 1585951 h 336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42" h="3360540">
                  <a:moveTo>
                    <a:pt x="0" y="1585951"/>
                  </a:moveTo>
                  <a:cubicBezTo>
                    <a:pt x="0" y="2566029"/>
                    <a:pt x="794512" y="3360541"/>
                    <a:pt x="1774571" y="3360541"/>
                  </a:cubicBezTo>
                  <a:cubicBezTo>
                    <a:pt x="2754630" y="3360541"/>
                    <a:pt x="3549142" y="2566029"/>
                    <a:pt x="3549142" y="1585951"/>
                  </a:cubicBezTo>
                  <a:cubicBezTo>
                    <a:pt x="3549142" y="892435"/>
                    <a:pt x="3151251" y="291929"/>
                    <a:pt x="2571370" y="0"/>
                  </a:cubicBezTo>
                  <a:lnTo>
                    <a:pt x="977709" y="0"/>
                  </a:lnTo>
                  <a:cubicBezTo>
                    <a:pt x="397828" y="291929"/>
                    <a:pt x="0" y="892435"/>
                    <a:pt x="0" y="15859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2" name="Graphic 145" descr="A pond with koi fish and water lilies">
              <a:extLst>
                <a:ext uri="{FF2B5EF4-FFF2-40B4-BE49-F238E27FC236}">
                  <a16:creationId xmlns:a16="http://schemas.microsoft.com/office/drawing/2014/main" xmlns="" id="{E4F8D83B-1D65-E003-8454-33BD18488168}"/>
                </a:ext>
              </a:extLst>
            </p:cNvPr>
            <p:cNvGrpSpPr/>
            <p:nvPr/>
          </p:nvGrpSpPr>
          <p:grpSpPr>
            <a:xfrm>
              <a:off x="6814946" y="1790903"/>
              <a:ext cx="4053014" cy="4053020"/>
              <a:chOff x="6814946" y="1790903"/>
              <a:chExt cx="4053014" cy="4053020"/>
            </a:xfrm>
            <a:grpFill/>
          </p:grpSpPr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xmlns="" id="{F7739066-8B50-9209-FC78-0761958BD65A}"/>
                  </a:ext>
                </a:extLst>
              </p:cNvPr>
              <p:cNvSpPr/>
              <p:nvPr/>
            </p:nvSpPr>
            <p:spPr>
              <a:xfrm>
                <a:off x="6814946" y="1790903"/>
                <a:ext cx="4053014" cy="4053020"/>
              </a:xfrm>
              <a:custGeom>
                <a:avLst/>
                <a:gdLst>
                  <a:gd name="connsiteX0" fmla="*/ 2026476 w 4053014"/>
                  <a:gd name="connsiteY0" fmla="*/ 4053021 h 4053020"/>
                  <a:gd name="connsiteX1" fmla="*/ 593534 w 4053014"/>
                  <a:gd name="connsiteY1" fmla="*/ 3459474 h 4053020"/>
                  <a:gd name="connsiteX2" fmla="*/ 0 w 4053014"/>
                  <a:gd name="connsiteY2" fmla="*/ 2026514 h 4053020"/>
                  <a:gd name="connsiteX3" fmla="*/ 593534 w 4053014"/>
                  <a:gd name="connsiteY3" fmla="*/ 593554 h 4053020"/>
                  <a:gd name="connsiteX4" fmla="*/ 2026476 w 4053014"/>
                  <a:gd name="connsiteY4" fmla="*/ 0 h 4053020"/>
                  <a:gd name="connsiteX5" fmla="*/ 3459480 w 4053014"/>
                  <a:gd name="connsiteY5" fmla="*/ 593554 h 4053020"/>
                  <a:gd name="connsiteX6" fmla="*/ 4053015 w 4053014"/>
                  <a:gd name="connsiteY6" fmla="*/ 2026514 h 4053020"/>
                  <a:gd name="connsiteX7" fmla="*/ 3459480 w 4053014"/>
                  <a:gd name="connsiteY7" fmla="*/ 3459474 h 4053020"/>
                  <a:gd name="connsiteX8" fmla="*/ 2026476 w 4053014"/>
                  <a:gd name="connsiteY8" fmla="*/ 4053021 h 4053020"/>
                  <a:gd name="connsiteX9" fmla="*/ 2026476 w 4053014"/>
                  <a:gd name="connsiteY9" fmla="*/ 16008 h 4053020"/>
                  <a:gd name="connsiteX10" fmla="*/ 16002 w 4053014"/>
                  <a:gd name="connsiteY10" fmla="*/ 2026514 h 4053020"/>
                  <a:gd name="connsiteX11" fmla="*/ 2026476 w 4053014"/>
                  <a:gd name="connsiteY11" fmla="*/ 4037019 h 4053020"/>
                  <a:gd name="connsiteX12" fmla="*/ 4037013 w 4053014"/>
                  <a:gd name="connsiteY12" fmla="*/ 2026514 h 4053020"/>
                  <a:gd name="connsiteX13" fmla="*/ 2026476 w 4053014"/>
                  <a:gd name="connsiteY13" fmla="*/ 16008 h 4053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53014" h="4053020">
                    <a:moveTo>
                      <a:pt x="2026476" y="4053021"/>
                    </a:moveTo>
                    <a:cubicBezTo>
                      <a:pt x="1485202" y="4053021"/>
                      <a:pt x="976313" y="3842232"/>
                      <a:pt x="593534" y="3459474"/>
                    </a:cubicBezTo>
                    <a:cubicBezTo>
                      <a:pt x="210757" y="3076715"/>
                      <a:pt x="0" y="2567813"/>
                      <a:pt x="0" y="2026514"/>
                    </a:cubicBezTo>
                    <a:cubicBezTo>
                      <a:pt x="0" y="1485214"/>
                      <a:pt x="210757" y="976313"/>
                      <a:pt x="593534" y="593554"/>
                    </a:cubicBezTo>
                    <a:cubicBezTo>
                      <a:pt x="976313" y="210795"/>
                      <a:pt x="1485202" y="0"/>
                      <a:pt x="2026476" y="0"/>
                    </a:cubicBezTo>
                    <a:cubicBezTo>
                      <a:pt x="2567813" y="0"/>
                      <a:pt x="3076702" y="210795"/>
                      <a:pt x="3459480" y="593554"/>
                    </a:cubicBezTo>
                    <a:cubicBezTo>
                      <a:pt x="3842195" y="976313"/>
                      <a:pt x="4053015" y="1485214"/>
                      <a:pt x="4053015" y="2026514"/>
                    </a:cubicBezTo>
                    <a:cubicBezTo>
                      <a:pt x="4053015" y="2567813"/>
                      <a:pt x="3842195" y="3076715"/>
                      <a:pt x="3459480" y="3459474"/>
                    </a:cubicBezTo>
                    <a:cubicBezTo>
                      <a:pt x="3076702" y="3842226"/>
                      <a:pt x="2567813" y="4053021"/>
                      <a:pt x="2026476" y="4053021"/>
                    </a:cubicBezTo>
                    <a:close/>
                    <a:moveTo>
                      <a:pt x="2026476" y="16008"/>
                    </a:moveTo>
                    <a:cubicBezTo>
                      <a:pt x="917893" y="16008"/>
                      <a:pt x="16002" y="917918"/>
                      <a:pt x="16002" y="2026514"/>
                    </a:cubicBezTo>
                    <a:cubicBezTo>
                      <a:pt x="16002" y="3135109"/>
                      <a:pt x="917893" y="4037019"/>
                      <a:pt x="2026476" y="4037019"/>
                    </a:cubicBezTo>
                    <a:cubicBezTo>
                      <a:pt x="3135059" y="4037019"/>
                      <a:pt x="4037013" y="3135109"/>
                      <a:pt x="4037013" y="2026514"/>
                    </a:cubicBezTo>
                    <a:cubicBezTo>
                      <a:pt x="4037013" y="917918"/>
                      <a:pt x="3135059" y="16008"/>
                      <a:pt x="2026476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xmlns="" id="{898964C5-9320-1EB9-618A-B2DB080058A8}"/>
                  </a:ext>
                </a:extLst>
              </p:cNvPr>
              <p:cNvSpPr/>
              <p:nvPr/>
            </p:nvSpPr>
            <p:spPr>
              <a:xfrm>
                <a:off x="7319581" y="2295531"/>
                <a:ext cx="3043745" cy="3043764"/>
              </a:xfrm>
              <a:custGeom>
                <a:avLst/>
                <a:gdLst>
                  <a:gd name="connsiteX0" fmla="*/ 1521841 w 3043745"/>
                  <a:gd name="connsiteY0" fmla="*/ 3043765 h 3043764"/>
                  <a:gd name="connsiteX1" fmla="*/ 445707 w 3043745"/>
                  <a:gd name="connsiteY1" fmla="*/ 2598020 h 3043764"/>
                  <a:gd name="connsiteX2" fmla="*/ 0 w 3043745"/>
                  <a:gd name="connsiteY2" fmla="*/ 1521886 h 3043764"/>
                  <a:gd name="connsiteX3" fmla="*/ 445707 w 3043745"/>
                  <a:gd name="connsiteY3" fmla="*/ 445751 h 3043764"/>
                  <a:gd name="connsiteX4" fmla="*/ 1521841 w 3043745"/>
                  <a:gd name="connsiteY4" fmla="*/ 0 h 3043764"/>
                  <a:gd name="connsiteX5" fmla="*/ 2597976 w 3043745"/>
                  <a:gd name="connsiteY5" fmla="*/ 445751 h 3043764"/>
                  <a:gd name="connsiteX6" fmla="*/ 3043746 w 3043745"/>
                  <a:gd name="connsiteY6" fmla="*/ 1521886 h 3043764"/>
                  <a:gd name="connsiteX7" fmla="*/ 2597976 w 3043745"/>
                  <a:gd name="connsiteY7" fmla="*/ 2598020 h 3043764"/>
                  <a:gd name="connsiteX8" fmla="*/ 1521841 w 3043745"/>
                  <a:gd name="connsiteY8" fmla="*/ 3043765 h 3043764"/>
                  <a:gd name="connsiteX9" fmla="*/ 1521841 w 3043745"/>
                  <a:gd name="connsiteY9" fmla="*/ 16002 h 3043764"/>
                  <a:gd name="connsiteX10" fmla="*/ 16002 w 3043745"/>
                  <a:gd name="connsiteY10" fmla="*/ 1521879 h 3043764"/>
                  <a:gd name="connsiteX11" fmla="*/ 1521841 w 3043745"/>
                  <a:gd name="connsiteY11" fmla="*/ 3027756 h 3043764"/>
                  <a:gd name="connsiteX12" fmla="*/ 3027744 w 3043745"/>
                  <a:gd name="connsiteY12" fmla="*/ 1521879 h 3043764"/>
                  <a:gd name="connsiteX13" fmla="*/ 1521841 w 3043745"/>
                  <a:gd name="connsiteY13" fmla="*/ 16002 h 304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3745" h="3043764">
                    <a:moveTo>
                      <a:pt x="1521841" y="3043765"/>
                    </a:moveTo>
                    <a:cubicBezTo>
                      <a:pt x="1115314" y="3043765"/>
                      <a:pt x="733172" y="2885459"/>
                      <a:pt x="445707" y="2598020"/>
                    </a:cubicBezTo>
                    <a:cubicBezTo>
                      <a:pt x="158242" y="2310568"/>
                      <a:pt x="0" y="1928400"/>
                      <a:pt x="0" y="1521886"/>
                    </a:cubicBezTo>
                    <a:cubicBezTo>
                      <a:pt x="0" y="1115371"/>
                      <a:pt x="158306" y="733196"/>
                      <a:pt x="445707" y="445751"/>
                    </a:cubicBezTo>
                    <a:cubicBezTo>
                      <a:pt x="733172" y="158305"/>
                      <a:pt x="1115314" y="0"/>
                      <a:pt x="1521841" y="0"/>
                    </a:cubicBezTo>
                    <a:cubicBezTo>
                      <a:pt x="1928368" y="0"/>
                      <a:pt x="2310512" y="158305"/>
                      <a:pt x="2597976" y="445751"/>
                    </a:cubicBezTo>
                    <a:cubicBezTo>
                      <a:pt x="2885440" y="733196"/>
                      <a:pt x="3043746" y="1115378"/>
                      <a:pt x="3043746" y="1521886"/>
                    </a:cubicBezTo>
                    <a:cubicBezTo>
                      <a:pt x="3043746" y="1928393"/>
                      <a:pt x="2885440" y="2310568"/>
                      <a:pt x="2597976" y="2598020"/>
                    </a:cubicBezTo>
                    <a:cubicBezTo>
                      <a:pt x="2310512" y="2885459"/>
                      <a:pt x="1928368" y="3043765"/>
                      <a:pt x="1521841" y="3043765"/>
                    </a:cubicBezTo>
                    <a:close/>
                    <a:moveTo>
                      <a:pt x="1521841" y="16002"/>
                    </a:moveTo>
                    <a:cubicBezTo>
                      <a:pt x="691515" y="16002"/>
                      <a:pt x="16002" y="691534"/>
                      <a:pt x="16002" y="1521879"/>
                    </a:cubicBezTo>
                    <a:cubicBezTo>
                      <a:pt x="16002" y="2352224"/>
                      <a:pt x="691515" y="3027756"/>
                      <a:pt x="1521841" y="3027756"/>
                    </a:cubicBezTo>
                    <a:cubicBezTo>
                      <a:pt x="2352167" y="3027756"/>
                      <a:pt x="3027744" y="2352218"/>
                      <a:pt x="3027744" y="1521879"/>
                    </a:cubicBezTo>
                    <a:cubicBezTo>
                      <a:pt x="3027744" y="691540"/>
                      <a:pt x="2352167" y="16002"/>
                      <a:pt x="1521841" y="1600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xmlns="" id="{878F86B5-BD09-414C-005B-1D611E4DF752}"/>
                  </a:ext>
                </a:extLst>
              </p:cNvPr>
              <p:cNvSpPr/>
              <p:nvPr/>
            </p:nvSpPr>
            <p:spPr>
              <a:xfrm>
                <a:off x="7887271" y="2863234"/>
                <a:ext cx="1908365" cy="1908359"/>
              </a:xfrm>
              <a:custGeom>
                <a:avLst/>
                <a:gdLst>
                  <a:gd name="connsiteX0" fmla="*/ 954151 w 1908365"/>
                  <a:gd name="connsiteY0" fmla="*/ 1908359 h 1908359"/>
                  <a:gd name="connsiteX1" fmla="*/ 0 w 1908365"/>
                  <a:gd name="connsiteY1" fmla="*/ 954183 h 1908359"/>
                  <a:gd name="connsiteX2" fmla="*/ 954151 w 1908365"/>
                  <a:gd name="connsiteY2" fmla="*/ 0 h 1908359"/>
                  <a:gd name="connsiteX3" fmla="*/ 1908366 w 1908365"/>
                  <a:gd name="connsiteY3" fmla="*/ 954183 h 1908359"/>
                  <a:gd name="connsiteX4" fmla="*/ 954151 w 1908365"/>
                  <a:gd name="connsiteY4" fmla="*/ 1908359 h 1908359"/>
                  <a:gd name="connsiteX5" fmla="*/ 954151 w 1908365"/>
                  <a:gd name="connsiteY5" fmla="*/ 16008 h 1908359"/>
                  <a:gd name="connsiteX6" fmla="*/ 16002 w 1908365"/>
                  <a:gd name="connsiteY6" fmla="*/ 954183 h 1908359"/>
                  <a:gd name="connsiteX7" fmla="*/ 954151 w 1908365"/>
                  <a:gd name="connsiteY7" fmla="*/ 1892357 h 1908359"/>
                  <a:gd name="connsiteX8" fmla="*/ 1892364 w 1908365"/>
                  <a:gd name="connsiteY8" fmla="*/ 954183 h 1908359"/>
                  <a:gd name="connsiteX9" fmla="*/ 954151 w 1908365"/>
                  <a:gd name="connsiteY9" fmla="*/ 16008 h 1908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08365" h="1908359">
                    <a:moveTo>
                      <a:pt x="954151" y="1908359"/>
                    </a:moveTo>
                    <a:cubicBezTo>
                      <a:pt x="428054" y="1908359"/>
                      <a:pt x="0" y="1480318"/>
                      <a:pt x="0" y="954183"/>
                    </a:cubicBezTo>
                    <a:cubicBezTo>
                      <a:pt x="0" y="428047"/>
                      <a:pt x="428054" y="0"/>
                      <a:pt x="954151" y="0"/>
                    </a:cubicBezTo>
                    <a:cubicBezTo>
                      <a:pt x="1480312" y="0"/>
                      <a:pt x="1908366" y="428047"/>
                      <a:pt x="1908366" y="954183"/>
                    </a:cubicBezTo>
                    <a:cubicBezTo>
                      <a:pt x="1908302" y="1480312"/>
                      <a:pt x="1480312" y="1908359"/>
                      <a:pt x="954151" y="1908359"/>
                    </a:cubicBezTo>
                    <a:close/>
                    <a:moveTo>
                      <a:pt x="954151" y="16008"/>
                    </a:moveTo>
                    <a:cubicBezTo>
                      <a:pt x="436880" y="16008"/>
                      <a:pt x="16002" y="436874"/>
                      <a:pt x="16002" y="954183"/>
                    </a:cubicBezTo>
                    <a:cubicBezTo>
                      <a:pt x="16002" y="1471492"/>
                      <a:pt x="436880" y="1892357"/>
                      <a:pt x="954151" y="1892357"/>
                    </a:cubicBezTo>
                    <a:cubicBezTo>
                      <a:pt x="1471485" y="1892357"/>
                      <a:pt x="1892364" y="1471492"/>
                      <a:pt x="1892364" y="954183"/>
                    </a:cubicBezTo>
                    <a:cubicBezTo>
                      <a:pt x="1892364" y="436874"/>
                      <a:pt x="1471485" y="16008"/>
                      <a:pt x="954151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3" name="Graphic 145" descr="A pond with koi fish and water lilies">
              <a:extLst>
                <a:ext uri="{FF2B5EF4-FFF2-40B4-BE49-F238E27FC236}">
                  <a16:creationId xmlns:a16="http://schemas.microsoft.com/office/drawing/2014/main" xmlns="" id="{2DE83ED3-450B-1932-4B8B-26ECAA0350ED}"/>
                </a:ext>
              </a:extLst>
            </p:cNvPr>
            <p:cNvGrpSpPr/>
            <p:nvPr/>
          </p:nvGrpSpPr>
          <p:grpSpPr>
            <a:xfrm>
              <a:off x="631416" y="2990551"/>
              <a:ext cx="2330041" cy="2766124"/>
              <a:chOff x="631416" y="2990551"/>
              <a:chExt cx="2330041" cy="2766124"/>
            </a:xfrm>
            <a:grpFill/>
          </p:grpSpPr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xmlns="" id="{B33D6AF7-2D08-33A1-7D37-434F5C0B7FA6}"/>
                  </a:ext>
                </a:extLst>
              </p:cNvPr>
              <p:cNvSpPr/>
              <p:nvPr/>
            </p:nvSpPr>
            <p:spPr>
              <a:xfrm>
                <a:off x="631416" y="2990551"/>
                <a:ext cx="2330041" cy="2766124"/>
              </a:xfrm>
              <a:custGeom>
                <a:avLst/>
                <a:gdLst>
                  <a:gd name="connsiteX0" fmla="*/ 424601 w 2330041"/>
                  <a:gd name="connsiteY0" fmla="*/ 1376604 h 2766124"/>
                  <a:gd name="connsiteX1" fmla="*/ 439594 w 2330041"/>
                  <a:gd name="connsiteY1" fmla="*/ 1382891 h 2766124"/>
                  <a:gd name="connsiteX2" fmla="*/ 439594 w 2330041"/>
                  <a:gd name="connsiteY2" fmla="*/ 1382891 h 2766124"/>
                  <a:gd name="connsiteX3" fmla="*/ 428399 w 2330041"/>
                  <a:gd name="connsiteY3" fmla="*/ 2665330 h 2766124"/>
                  <a:gd name="connsiteX4" fmla="*/ 1005106 w 2330041"/>
                  <a:gd name="connsiteY4" fmla="*/ 2764962 h 2766124"/>
                  <a:gd name="connsiteX5" fmla="*/ 2328547 w 2330041"/>
                  <a:gd name="connsiteY5" fmla="*/ 1449089 h 2766124"/>
                  <a:gd name="connsiteX6" fmla="*/ 946330 w 2330041"/>
                  <a:gd name="connsiteY6" fmla="*/ 0 h 2766124"/>
                  <a:gd name="connsiteX7" fmla="*/ 429910 w 2330041"/>
                  <a:gd name="connsiteY7" fmla="*/ 99454 h 2766124"/>
                  <a:gd name="connsiteX8" fmla="*/ 424601 w 2330041"/>
                  <a:gd name="connsiteY8" fmla="*/ 1376604 h 276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0041" h="2766124">
                    <a:moveTo>
                      <a:pt x="424601" y="1376604"/>
                    </a:moveTo>
                    <a:lnTo>
                      <a:pt x="439594" y="1382891"/>
                    </a:lnTo>
                    <a:lnTo>
                      <a:pt x="439594" y="1382891"/>
                    </a:lnTo>
                    <a:cubicBezTo>
                      <a:pt x="-140244" y="1609700"/>
                      <a:pt x="-148893" y="2431333"/>
                      <a:pt x="428399" y="2665330"/>
                    </a:cubicBezTo>
                    <a:cubicBezTo>
                      <a:pt x="605373" y="2737066"/>
                      <a:pt x="800559" y="2773236"/>
                      <a:pt x="1005106" y="2764962"/>
                    </a:cubicBezTo>
                    <a:cubicBezTo>
                      <a:pt x="1716636" y="2736196"/>
                      <a:pt x="2295934" y="2160359"/>
                      <a:pt x="2328547" y="1449089"/>
                    </a:cubicBezTo>
                    <a:cubicBezTo>
                      <a:pt x="2364939" y="655447"/>
                      <a:pt x="1732016" y="260"/>
                      <a:pt x="946330" y="0"/>
                    </a:cubicBezTo>
                    <a:cubicBezTo>
                      <a:pt x="763755" y="-63"/>
                      <a:pt x="589454" y="35249"/>
                      <a:pt x="429910" y="99454"/>
                    </a:cubicBezTo>
                    <a:cubicBezTo>
                      <a:pt x="-141330" y="329337"/>
                      <a:pt x="-143495" y="1138314"/>
                      <a:pt x="424601" y="137660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xmlns="" id="{E72D8C6B-3012-0202-3147-8BEC669D3038}"/>
                  </a:ext>
                </a:extLst>
              </p:cNvPr>
              <p:cNvSpPr/>
              <p:nvPr/>
            </p:nvSpPr>
            <p:spPr>
              <a:xfrm>
                <a:off x="848480" y="3053397"/>
                <a:ext cx="2112934" cy="2697771"/>
              </a:xfrm>
              <a:custGeom>
                <a:avLst/>
                <a:gdLst>
                  <a:gd name="connsiteX0" fmla="*/ 2047481 w 2112934"/>
                  <a:gd name="connsiteY0" fmla="*/ 899636 h 2697771"/>
                  <a:gd name="connsiteX1" fmla="*/ 1319162 w 2112934"/>
                  <a:gd name="connsiteY1" fmla="*/ 1311072 h 2697771"/>
                  <a:gd name="connsiteX2" fmla="*/ 1064444 w 2112934"/>
                  <a:gd name="connsiteY2" fmla="*/ 1310983 h 2697771"/>
                  <a:gd name="connsiteX3" fmla="*/ 1733004 w 2112934"/>
                  <a:gd name="connsiteY3" fmla="*/ 368840 h 2697771"/>
                  <a:gd name="connsiteX4" fmla="*/ 1719783 w 2112934"/>
                  <a:gd name="connsiteY4" fmla="*/ 355143 h 2697771"/>
                  <a:gd name="connsiteX5" fmla="*/ 1327969 w 2112934"/>
                  <a:gd name="connsiteY5" fmla="*/ 907269 h 2697771"/>
                  <a:gd name="connsiteX6" fmla="*/ 1162209 w 2112934"/>
                  <a:gd name="connsiteY6" fmla="*/ 6490 h 2697771"/>
                  <a:gd name="connsiteX7" fmla="*/ 1142003 w 2112934"/>
                  <a:gd name="connsiteY7" fmla="*/ 0 h 2697771"/>
                  <a:gd name="connsiteX8" fmla="*/ 1312875 w 2112934"/>
                  <a:gd name="connsiteY8" fmla="*/ 928542 h 2697771"/>
                  <a:gd name="connsiteX9" fmla="*/ 1041482 w 2112934"/>
                  <a:gd name="connsiteY9" fmla="*/ 1310970 h 2697771"/>
                  <a:gd name="connsiteX10" fmla="*/ 200609 w 2112934"/>
                  <a:gd name="connsiteY10" fmla="*/ 1310685 h 2697771"/>
                  <a:gd name="connsiteX11" fmla="*/ 200577 w 2112934"/>
                  <a:gd name="connsiteY11" fmla="*/ 1310799 h 2697771"/>
                  <a:gd name="connsiteX12" fmla="*/ 217107 w 2112934"/>
                  <a:gd name="connsiteY12" fmla="*/ 1320044 h 2697771"/>
                  <a:gd name="connsiteX13" fmla="*/ 199949 w 2112934"/>
                  <a:gd name="connsiteY13" fmla="*/ 1329245 h 2697771"/>
                  <a:gd name="connsiteX14" fmla="*/ 199981 w 2112934"/>
                  <a:gd name="connsiteY14" fmla="*/ 1329366 h 2697771"/>
                  <a:gd name="connsiteX15" fmla="*/ 403809 w 2112934"/>
                  <a:gd name="connsiteY15" fmla="*/ 1329436 h 2697771"/>
                  <a:gd name="connsiteX16" fmla="*/ 480409 w 2112934"/>
                  <a:gd name="connsiteY16" fmla="*/ 1896415 h 2697771"/>
                  <a:gd name="connsiteX17" fmla="*/ 0 w 2112934"/>
                  <a:gd name="connsiteY17" fmla="*/ 2469795 h 2697771"/>
                  <a:gd name="connsiteX18" fmla="*/ 13983 w 2112934"/>
                  <a:gd name="connsiteY18" fmla="*/ 2482215 h 2697771"/>
                  <a:gd name="connsiteX19" fmla="*/ 483794 w 2112934"/>
                  <a:gd name="connsiteY19" fmla="*/ 1921485 h 2697771"/>
                  <a:gd name="connsiteX20" fmla="*/ 588423 w 2112934"/>
                  <a:gd name="connsiteY20" fmla="*/ 2695937 h 2697771"/>
                  <a:gd name="connsiteX21" fmla="*/ 607536 w 2112934"/>
                  <a:gd name="connsiteY21" fmla="*/ 2697772 h 2697771"/>
                  <a:gd name="connsiteX22" fmla="*/ 422681 w 2112934"/>
                  <a:gd name="connsiteY22" fmla="*/ 1329442 h 2697771"/>
                  <a:gd name="connsiteX23" fmla="*/ 511613 w 2112934"/>
                  <a:gd name="connsiteY23" fmla="*/ 1329474 h 2697771"/>
                  <a:gd name="connsiteX24" fmla="*/ 956094 w 2112934"/>
                  <a:gd name="connsiteY24" fmla="*/ 1773898 h 2697771"/>
                  <a:gd name="connsiteX25" fmla="*/ 956183 w 2112934"/>
                  <a:gd name="connsiteY25" fmla="*/ 2684843 h 2697771"/>
                  <a:gd name="connsiteX26" fmla="*/ 974877 w 2112934"/>
                  <a:gd name="connsiteY26" fmla="*/ 2681580 h 2697771"/>
                  <a:gd name="connsiteX27" fmla="*/ 974788 w 2112934"/>
                  <a:gd name="connsiteY27" fmla="*/ 1792592 h 2697771"/>
                  <a:gd name="connsiteX28" fmla="*/ 1586814 w 2112934"/>
                  <a:gd name="connsiteY28" fmla="*/ 2404536 h 2697771"/>
                  <a:gd name="connsiteX29" fmla="*/ 1601413 w 2112934"/>
                  <a:gd name="connsiteY29" fmla="*/ 2392693 h 2697771"/>
                  <a:gd name="connsiteX30" fmla="*/ 538055 w 2112934"/>
                  <a:gd name="connsiteY30" fmla="*/ 1329493 h 2697771"/>
                  <a:gd name="connsiteX31" fmla="*/ 1017587 w 2112934"/>
                  <a:gd name="connsiteY31" fmla="*/ 1329652 h 2697771"/>
                  <a:gd name="connsiteX32" fmla="*/ 1669155 w 2112934"/>
                  <a:gd name="connsiteY32" fmla="*/ 2333790 h 2697771"/>
                  <a:gd name="connsiteX33" fmla="*/ 1683036 w 2112934"/>
                  <a:gd name="connsiteY33" fmla="*/ 2320836 h 2697771"/>
                  <a:gd name="connsiteX34" fmla="*/ 1039882 w 2112934"/>
                  <a:gd name="connsiteY34" fmla="*/ 1329664 h 2697771"/>
                  <a:gd name="connsiteX35" fmla="*/ 2112823 w 2112934"/>
                  <a:gd name="connsiteY35" fmla="*/ 1330026 h 2697771"/>
                  <a:gd name="connsiteX36" fmla="*/ 2112925 w 2112934"/>
                  <a:gd name="connsiteY36" fmla="*/ 1311338 h 2697771"/>
                  <a:gd name="connsiteX37" fmla="*/ 1356893 w 2112934"/>
                  <a:gd name="connsiteY37" fmla="*/ 1311085 h 2697771"/>
                  <a:gd name="connsiteX38" fmla="*/ 2053165 w 2112934"/>
                  <a:gd name="connsiteY38" fmla="*/ 917816 h 2697771"/>
                  <a:gd name="connsiteX39" fmla="*/ 2047481 w 2112934"/>
                  <a:gd name="connsiteY39" fmla="*/ 899636 h 269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112934" h="2697771">
                    <a:moveTo>
                      <a:pt x="2047481" y="899636"/>
                    </a:moveTo>
                    <a:lnTo>
                      <a:pt x="1319162" y="1311072"/>
                    </a:lnTo>
                    <a:lnTo>
                      <a:pt x="1064444" y="1310983"/>
                    </a:lnTo>
                    <a:lnTo>
                      <a:pt x="1733004" y="368840"/>
                    </a:lnTo>
                    <a:cubicBezTo>
                      <a:pt x="1728635" y="364236"/>
                      <a:pt x="1724209" y="359689"/>
                      <a:pt x="1719783" y="355143"/>
                    </a:cubicBezTo>
                    <a:lnTo>
                      <a:pt x="1327969" y="907269"/>
                    </a:lnTo>
                    <a:lnTo>
                      <a:pt x="1162209" y="6490"/>
                    </a:lnTo>
                    <a:cubicBezTo>
                      <a:pt x="1155497" y="4280"/>
                      <a:pt x="1148766" y="2115"/>
                      <a:pt x="1142003" y="0"/>
                    </a:cubicBezTo>
                    <a:lnTo>
                      <a:pt x="1312875" y="928542"/>
                    </a:lnTo>
                    <a:lnTo>
                      <a:pt x="1041482" y="1310970"/>
                    </a:lnTo>
                    <a:lnTo>
                      <a:pt x="200609" y="1310685"/>
                    </a:lnTo>
                    <a:cubicBezTo>
                      <a:pt x="200546" y="1310685"/>
                      <a:pt x="200520" y="1310767"/>
                      <a:pt x="200577" y="1310799"/>
                    </a:cubicBezTo>
                    <a:cubicBezTo>
                      <a:pt x="204299" y="1312913"/>
                      <a:pt x="217107" y="1320044"/>
                      <a:pt x="217107" y="1320044"/>
                    </a:cubicBezTo>
                    <a:cubicBezTo>
                      <a:pt x="217107" y="1320044"/>
                      <a:pt x="207226" y="1325283"/>
                      <a:pt x="199949" y="1329245"/>
                    </a:cubicBezTo>
                    <a:cubicBezTo>
                      <a:pt x="199892" y="1329277"/>
                      <a:pt x="199917" y="1329366"/>
                      <a:pt x="199981" y="1329366"/>
                    </a:cubicBezTo>
                    <a:lnTo>
                      <a:pt x="403809" y="1329436"/>
                    </a:lnTo>
                    <a:lnTo>
                      <a:pt x="480409" y="1896415"/>
                    </a:lnTo>
                    <a:lnTo>
                      <a:pt x="0" y="2469795"/>
                    </a:lnTo>
                    <a:cubicBezTo>
                      <a:pt x="4572" y="2473998"/>
                      <a:pt x="9271" y="2478113"/>
                      <a:pt x="13983" y="2482215"/>
                    </a:cubicBezTo>
                    <a:lnTo>
                      <a:pt x="483794" y="1921485"/>
                    </a:lnTo>
                    <a:lnTo>
                      <a:pt x="588423" y="2695937"/>
                    </a:lnTo>
                    <a:cubicBezTo>
                      <a:pt x="594785" y="2696585"/>
                      <a:pt x="601155" y="2697213"/>
                      <a:pt x="607536" y="2697772"/>
                    </a:cubicBezTo>
                    <a:lnTo>
                      <a:pt x="422681" y="1329442"/>
                    </a:lnTo>
                    <a:lnTo>
                      <a:pt x="511613" y="1329474"/>
                    </a:lnTo>
                    <a:lnTo>
                      <a:pt x="956094" y="1773898"/>
                    </a:lnTo>
                    <a:lnTo>
                      <a:pt x="956183" y="2684843"/>
                    </a:lnTo>
                    <a:cubicBezTo>
                      <a:pt x="962431" y="2683809"/>
                      <a:pt x="968654" y="2682697"/>
                      <a:pt x="974877" y="2681580"/>
                    </a:cubicBezTo>
                    <a:lnTo>
                      <a:pt x="974788" y="1792592"/>
                    </a:lnTo>
                    <a:lnTo>
                      <a:pt x="1586814" y="2404536"/>
                    </a:lnTo>
                    <a:cubicBezTo>
                      <a:pt x="1591729" y="2400643"/>
                      <a:pt x="1596555" y="2396655"/>
                      <a:pt x="1601413" y="2392693"/>
                    </a:cubicBezTo>
                    <a:lnTo>
                      <a:pt x="538055" y="1329493"/>
                    </a:lnTo>
                    <a:lnTo>
                      <a:pt x="1017587" y="1329652"/>
                    </a:lnTo>
                    <a:lnTo>
                      <a:pt x="1669155" y="2333790"/>
                    </a:lnTo>
                    <a:cubicBezTo>
                      <a:pt x="1673797" y="2329485"/>
                      <a:pt x="1678457" y="2325199"/>
                      <a:pt x="1683036" y="2320836"/>
                    </a:cubicBezTo>
                    <a:lnTo>
                      <a:pt x="1039882" y="1329664"/>
                    </a:lnTo>
                    <a:lnTo>
                      <a:pt x="2112823" y="1330026"/>
                    </a:lnTo>
                    <a:cubicBezTo>
                      <a:pt x="2112861" y="1323797"/>
                      <a:pt x="2112969" y="1317549"/>
                      <a:pt x="2112925" y="1311338"/>
                    </a:cubicBezTo>
                    <a:lnTo>
                      <a:pt x="1356893" y="1311085"/>
                    </a:lnTo>
                    <a:lnTo>
                      <a:pt x="2053165" y="917816"/>
                    </a:lnTo>
                    <a:cubicBezTo>
                      <a:pt x="2051323" y="911733"/>
                      <a:pt x="2049418" y="905681"/>
                      <a:pt x="2047481" y="8996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50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9250699C-9DCF-7347-0AC3-DAF21EB8EE0F}"/>
                  </a:ext>
                </a:extLst>
              </p:cNvPr>
              <p:cNvGrpSpPr/>
              <p:nvPr/>
            </p:nvGrpSpPr>
            <p:grpSpPr>
              <a:xfrm>
                <a:off x="1480329" y="5203416"/>
                <a:ext cx="634232" cy="408745"/>
                <a:chOff x="1480329" y="5203416"/>
                <a:chExt cx="634232" cy="408745"/>
              </a:xfrm>
              <a:grpFill/>
            </p:grpSpPr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xmlns="" id="{AE09C9BE-1485-F8F7-0E01-01F64507D81B}"/>
                    </a:ext>
                  </a:extLst>
                </p:cNvPr>
                <p:cNvSpPr/>
                <p:nvPr/>
              </p:nvSpPr>
              <p:spPr>
                <a:xfrm>
                  <a:off x="1955647" y="5253145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0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4" y="158915"/>
                        <a:pt x="0" y="123341"/>
                        <a:pt x="0" y="79458"/>
                      </a:cubicBezTo>
                      <a:cubicBezTo>
                        <a:pt x="0" y="35574"/>
                        <a:pt x="35574" y="0"/>
                        <a:pt x="79458" y="0"/>
                      </a:cubicBezTo>
                      <a:cubicBezTo>
                        <a:pt x="123341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2" name="Freeform: Shape 251">
                  <a:extLst>
                    <a:ext uri="{FF2B5EF4-FFF2-40B4-BE49-F238E27FC236}">
                      <a16:creationId xmlns:a16="http://schemas.microsoft.com/office/drawing/2014/main" xmlns="" id="{A17EA312-0609-7EA7-192F-605E79D50C55}"/>
                    </a:ext>
                  </a:extLst>
                </p:cNvPr>
                <p:cNvSpPr/>
                <p:nvPr/>
              </p:nvSpPr>
              <p:spPr>
                <a:xfrm>
                  <a:off x="1603146" y="5497861"/>
                  <a:ext cx="114300" cy="114300"/>
                </a:xfrm>
                <a:custGeom>
                  <a:avLst/>
                  <a:gdLst>
                    <a:gd name="connsiteX0" fmla="*/ 114300 w 114300"/>
                    <a:gd name="connsiteY0" fmla="*/ 57150 h 114300"/>
                    <a:gd name="connsiteX1" fmla="*/ 57150 w 114300"/>
                    <a:gd name="connsiteY1" fmla="*/ 114300 h 114300"/>
                    <a:gd name="connsiteX2" fmla="*/ 0 w 114300"/>
                    <a:gd name="connsiteY2" fmla="*/ 57150 h 114300"/>
                    <a:gd name="connsiteX3" fmla="*/ 57150 w 114300"/>
                    <a:gd name="connsiteY3" fmla="*/ 0 h 114300"/>
                    <a:gd name="connsiteX4" fmla="*/ 114300 w 114300"/>
                    <a:gd name="connsiteY4" fmla="*/ 5715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300" h="114300">
                      <a:moveTo>
                        <a:pt x="114300" y="57150"/>
                      </a:moveTo>
                      <a:cubicBezTo>
                        <a:pt x="114300" y="88713"/>
                        <a:pt x="88713" y="114300"/>
                        <a:pt x="57150" y="114300"/>
                      </a:cubicBezTo>
                      <a:cubicBezTo>
                        <a:pt x="25587" y="114300"/>
                        <a:pt x="0" y="88713"/>
                        <a:pt x="0" y="57150"/>
                      </a:cubicBezTo>
                      <a:cubicBezTo>
                        <a:pt x="0" y="25587"/>
                        <a:pt x="25587" y="0"/>
                        <a:pt x="57150" y="0"/>
                      </a:cubicBezTo>
                      <a:cubicBezTo>
                        <a:pt x="88713" y="0"/>
                        <a:pt x="114300" y="25587"/>
                        <a:pt x="114300" y="5715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3" name="Freeform: Shape 252">
                  <a:extLst>
                    <a:ext uri="{FF2B5EF4-FFF2-40B4-BE49-F238E27FC236}">
                      <a16:creationId xmlns:a16="http://schemas.microsoft.com/office/drawing/2014/main" xmlns="" id="{20ED325B-68DC-44D2-9F19-5ABB00C51EC7}"/>
                    </a:ext>
                  </a:extLst>
                </p:cNvPr>
                <p:cNvSpPr/>
                <p:nvPr/>
              </p:nvSpPr>
              <p:spPr>
                <a:xfrm rot="-4846898">
                  <a:off x="1492032" y="5215119"/>
                  <a:ext cx="158917" cy="158917"/>
                </a:xfrm>
                <a:custGeom>
                  <a:avLst/>
                  <a:gdLst>
                    <a:gd name="connsiteX0" fmla="*/ 158917 w 158917"/>
                    <a:gd name="connsiteY0" fmla="*/ 79459 h 158917"/>
                    <a:gd name="connsiteX1" fmla="*/ 79459 w 158917"/>
                    <a:gd name="connsiteY1" fmla="*/ 158918 h 158917"/>
                    <a:gd name="connsiteX2" fmla="*/ 0 w 158917"/>
                    <a:gd name="connsiteY2" fmla="*/ 79459 h 158917"/>
                    <a:gd name="connsiteX3" fmla="*/ 79459 w 158917"/>
                    <a:gd name="connsiteY3" fmla="*/ 0 h 158917"/>
                    <a:gd name="connsiteX4" fmla="*/ 158917 w 158917"/>
                    <a:gd name="connsiteY4" fmla="*/ 79459 h 158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7" h="158917">
                      <a:moveTo>
                        <a:pt x="158917" y="79459"/>
                      </a:moveTo>
                      <a:cubicBezTo>
                        <a:pt x="158917" y="123343"/>
                        <a:pt x="123343" y="158918"/>
                        <a:pt x="79459" y="158918"/>
                      </a:cubicBezTo>
                      <a:cubicBezTo>
                        <a:pt x="35575" y="158918"/>
                        <a:pt x="0" y="123343"/>
                        <a:pt x="0" y="79459"/>
                      </a:cubicBezTo>
                      <a:cubicBezTo>
                        <a:pt x="0" y="35575"/>
                        <a:pt x="35575" y="0"/>
                        <a:pt x="79459" y="0"/>
                      </a:cubicBezTo>
                      <a:cubicBezTo>
                        <a:pt x="123343" y="0"/>
                        <a:pt x="158917" y="35575"/>
                        <a:pt x="158917" y="79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84" name="Graphic 145" descr="A pond with koi fish and water lilies">
              <a:extLst>
                <a:ext uri="{FF2B5EF4-FFF2-40B4-BE49-F238E27FC236}">
                  <a16:creationId xmlns:a16="http://schemas.microsoft.com/office/drawing/2014/main" xmlns="" id="{B6A594C6-AE51-C052-C654-709C8D2D0EBC}"/>
                </a:ext>
              </a:extLst>
            </p:cNvPr>
            <p:cNvGrpSpPr/>
            <p:nvPr/>
          </p:nvGrpSpPr>
          <p:grpSpPr>
            <a:xfrm>
              <a:off x="10407375" y="417220"/>
              <a:ext cx="1784624" cy="2766124"/>
              <a:chOff x="10407375" y="417220"/>
              <a:chExt cx="1784624" cy="2766124"/>
            </a:xfrm>
            <a:grpFill/>
          </p:grpSpPr>
          <p:grpSp>
            <p:nvGrpSpPr>
              <p:cNvPr id="24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76014C9D-8ECD-A967-3548-BE37D25BA085}"/>
                  </a:ext>
                </a:extLst>
              </p:cNvPr>
              <p:cNvGrpSpPr/>
              <p:nvPr/>
            </p:nvGrpSpPr>
            <p:grpSpPr>
              <a:xfrm>
                <a:off x="10407375" y="417220"/>
                <a:ext cx="1784624" cy="2766124"/>
                <a:chOff x="10407375" y="417220"/>
                <a:chExt cx="1784624" cy="2766124"/>
              </a:xfrm>
              <a:grpFill/>
            </p:grpSpPr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xmlns="" id="{B8C8BE24-B748-266E-A51A-AE136B23C578}"/>
                    </a:ext>
                  </a:extLst>
                </p:cNvPr>
                <p:cNvSpPr/>
                <p:nvPr/>
              </p:nvSpPr>
              <p:spPr>
                <a:xfrm>
                  <a:off x="10407375" y="417220"/>
                  <a:ext cx="1784624" cy="2766124"/>
                </a:xfrm>
                <a:custGeom>
                  <a:avLst/>
                  <a:gdLst>
                    <a:gd name="connsiteX0" fmla="*/ 1784625 w 1784624"/>
                    <a:gd name="connsiteY0" fmla="*/ 283166 h 2766124"/>
                    <a:gd name="connsiteX1" fmla="*/ 946298 w 1784624"/>
                    <a:gd name="connsiteY1" fmla="*/ 0 h 2766124"/>
                    <a:gd name="connsiteX2" fmla="*/ 429916 w 1784624"/>
                    <a:gd name="connsiteY2" fmla="*/ 99454 h 2766124"/>
                    <a:gd name="connsiteX3" fmla="*/ 424581 w 1784624"/>
                    <a:gd name="connsiteY3" fmla="*/ 1376604 h 2766124"/>
                    <a:gd name="connsiteX4" fmla="*/ 439568 w 1784624"/>
                    <a:gd name="connsiteY4" fmla="*/ 1382890 h 2766124"/>
                    <a:gd name="connsiteX5" fmla="*/ 439568 w 1784624"/>
                    <a:gd name="connsiteY5" fmla="*/ 1382890 h 2766124"/>
                    <a:gd name="connsiteX6" fmla="*/ 428392 w 1784624"/>
                    <a:gd name="connsiteY6" fmla="*/ 2665330 h 2766124"/>
                    <a:gd name="connsiteX7" fmla="*/ 1005099 w 1784624"/>
                    <a:gd name="connsiteY7" fmla="*/ 2764962 h 2766124"/>
                    <a:gd name="connsiteX8" fmla="*/ 1784625 w 1784624"/>
                    <a:gd name="connsiteY8" fmla="*/ 2482298 h 2766124"/>
                    <a:gd name="connsiteX9" fmla="*/ 1784625 w 1784624"/>
                    <a:gd name="connsiteY9" fmla="*/ 283166 h 2766124"/>
                    <a:gd name="connsiteX10" fmla="*/ 1784625 w 1784624"/>
                    <a:gd name="connsiteY10" fmla="*/ 283166 h 2766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84624" h="2766124">
                      <a:moveTo>
                        <a:pt x="1784625" y="283166"/>
                      </a:moveTo>
                      <a:cubicBezTo>
                        <a:pt x="1551961" y="105651"/>
                        <a:pt x="1261448" y="108"/>
                        <a:pt x="946298" y="0"/>
                      </a:cubicBezTo>
                      <a:cubicBezTo>
                        <a:pt x="763735" y="-63"/>
                        <a:pt x="589428" y="35249"/>
                        <a:pt x="429916" y="99454"/>
                      </a:cubicBezTo>
                      <a:cubicBezTo>
                        <a:pt x="-141331" y="329336"/>
                        <a:pt x="-143489" y="1138314"/>
                        <a:pt x="424581" y="1376604"/>
                      </a:cubicBezTo>
                      <a:lnTo>
                        <a:pt x="439568" y="1382890"/>
                      </a:lnTo>
                      <a:lnTo>
                        <a:pt x="439568" y="1382890"/>
                      </a:lnTo>
                      <a:cubicBezTo>
                        <a:pt x="-140251" y="1609700"/>
                        <a:pt x="-148887" y="2431333"/>
                        <a:pt x="428392" y="2665330"/>
                      </a:cubicBezTo>
                      <a:cubicBezTo>
                        <a:pt x="605366" y="2737066"/>
                        <a:pt x="800565" y="2773236"/>
                        <a:pt x="1005099" y="2764962"/>
                      </a:cubicBezTo>
                      <a:cubicBezTo>
                        <a:pt x="1296691" y="2753176"/>
                        <a:pt x="1565994" y="2649481"/>
                        <a:pt x="1784625" y="2482298"/>
                      </a:cubicBezTo>
                      <a:lnTo>
                        <a:pt x="1784625" y="283166"/>
                      </a:lnTo>
                      <a:lnTo>
                        <a:pt x="1784625" y="28316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xmlns="" id="{74551751-C185-C4F8-A4E4-7C43BEE94430}"/>
                    </a:ext>
                  </a:extLst>
                </p:cNvPr>
                <p:cNvSpPr/>
                <p:nvPr/>
              </p:nvSpPr>
              <p:spPr>
                <a:xfrm>
                  <a:off x="10624439" y="480072"/>
                  <a:ext cx="1567560" cy="2697784"/>
                </a:xfrm>
                <a:custGeom>
                  <a:avLst/>
                  <a:gdLst>
                    <a:gd name="connsiteX0" fmla="*/ 1567561 w 1567560"/>
                    <a:gd name="connsiteY0" fmla="*/ 1311148 h 2697784"/>
                    <a:gd name="connsiteX1" fmla="*/ 1356995 w 1567560"/>
                    <a:gd name="connsiteY1" fmla="*/ 1311078 h 2697784"/>
                    <a:gd name="connsiteX2" fmla="*/ 1567561 w 1567560"/>
                    <a:gd name="connsiteY2" fmla="*/ 1192149 h 2697784"/>
                    <a:gd name="connsiteX3" fmla="*/ 1567561 w 1567560"/>
                    <a:gd name="connsiteY3" fmla="*/ 1170737 h 2697784"/>
                    <a:gd name="connsiteX4" fmla="*/ 1319149 w 1567560"/>
                    <a:gd name="connsiteY4" fmla="*/ 1311059 h 2697784"/>
                    <a:gd name="connsiteX5" fmla="*/ 1064451 w 1567560"/>
                    <a:gd name="connsiteY5" fmla="*/ 1310970 h 2697784"/>
                    <a:gd name="connsiteX6" fmla="*/ 1567561 w 1567560"/>
                    <a:gd name="connsiteY6" fmla="*/ 601974 h 2697784"/>
                    <a:gd name="connsiteX7" fmla="*/ 1567561 w 1567560"/>
                    <a:gd name="connsiteY7" fmla="*/ 569640 h 2697784"/>
                    <a:gd name="connsiteX8" fmla="*/ 1327976 w 1567560"/>
                    <a:gd name="connsiteY8" fmla="*/ 907269 h 2697784"/>
                    <a:gd name="connsiteX9" fmla="*/ 1162177 w 1567560"/>
                    <a:gd name="connsiteY9" fmla="*/ 6490 h 2697784"/>
                    <a:gd name="connsiteX10" fmla="*/ 1141984 w 1567560"/>
                    <a:gd name="connsiteY10" fmla="*/ 0 h 2697784"/>
                    <a:gd name="connsiteX11" fmla="*/ 1312863 w 1567560"/>
                    <a:gd name="connsiteY11" fmla="*/ 928554 h 2697784"/>
                    <a:gd name="connsiteX12" fmla="*/ 1041464 w 1567560"/>
                    <a:gd name="connsiteY12" fmla="*/ 1310977 h 2697784"/>
                    <a:gd name="connsiteX13" fmla="*/ 200596 w 1567560"/>
                    <a:gd name="connsiteY13" fmla="*/ 1310691 h 2697784"/>
                    <a:gd name="connsiteX14" fmla="*/ 216662 w 1567560"/>
                    <a:gd name="connsiteY14" fmla="*/ 1319911 h 2697784"/>
                    <a:gd name="connsiteX15" fmla="*/ 216662 w 1567560"/>
                    <a:gd name="connsiteY15" fmla="*/ 1319968 h 2697784"/>
                    <a:gd name="connsiteX16" fmla="*/ 199898 w 1567560"/>
                    <a:gd name="connsiteY16" fmla="*/ 1329385 h 2697784"/>
                    <a:gd name="connsiteX17" fmla="*/ 403796 w 1567560"/>
                    <a:gd name="connsiteY17" fmla="*/ 1329455 h 2697784"/>
                    <a:gd name="connsiteX18" fmla="*/ 480378 w 1567560"/>
                    <a:gd name="connsiteY18" fmla="*/ 1896440 h 2697784"/>
                    <a:gd name="connsiteX19" fmla="*/ 0 w 1567560"/>
                    <a:gd name="connsiteY19" fmla="*/ 2469814 h 2697784"/>
                    <a:gd name="connsiteX20" fmla="*/ 13970 w 1567560"/>
                    <a:gd name="connsiteY20" fmla="*/ 2482228 h 2697784"/>
                    <a:gd name="connsiteX21" fmla="*/ 483806 w 1567560"/>
                    <a:gd name="connsiteY21" fmla="*/ 1921497 h 2697784"/>
                    <a:gd name="connsiteX22" fmla="*/ 588391 w 1567560"/>
                    <a:gd name="connsiteY22" fmla="*/ 2695950 h 2697784"/>
                    <a:gd name="connsiteX23" fmla="*/ 607505 w 1567560"/>
                    <a:gd name="connsiteY23" fmla="*/ 2697785 h 2697784"/>
                    <a:gd name="connsiteX24" fmla="*/ 422656 w 1567560"/>
                    <a:gd name="connsiteY24" fmla="*/ 1329462 h 2697784"/>
                    <a:gd name="connsiteX25" fmla="*/ 511619 w 1567560"/>
                    <a:gd name="connsiteY25" fmla="*/ 1329493 h 2697784"/>
                    <a:gd name="connsiteX26" fmla="*/ 956056 w 1567560"/>
                    <a:gd name="connsiteY26" fmla="*/ 1773917 h 2697784"/>
                    <a:gd name="connsiteX27" fmla="*/ 956183 w 1567560"/>
                    <a:gd name="connsiteY27" fmla="*/ 2684863 h 2697784"/>
                    <a:gd name="connsiteX28" fmla="*/ 974852 w 1567560"/>
                    <a:gd name="connsiteY28" fmla="*/ 2681599 h 2697784"/>
                    <a:gd name="connsiteX29" fmla="*/ 974789 w 1567560"/>
                    <a:gd name="connsiteY29" fmla="*/ 1792605 h 2697784"/>
                    <a:gd name="connsiteX30" fmla="*/ 1567561 w 1567560"/>
                    <a:gd name="connsiteY30" fmla="*/ 2385314 h 2697784"/>
                    <a:gd name="connsiteX31" fmla="*/ 1567561 w 1567560"/>
                    <a:gd name="connsiteY31" fmla="*/ 2358873 h 2697784"/>
                    <a:gd name="connsiteX32" fmla="*/ 538035 w 1567560"/>
                    <a:gd name="connsiteY32" fmla="*/ 1329499 h 2697784"/>
                    <a:gd name="connsiteX33" fmla="*/ 1017588 w 1567560"/>
                    <a:gd name="connsiteY33" fmla="*/ 1329658 h 2697784"/>
                    <a:gd name="connsiteX34" fmla="*/ 1567561 w 1567560"/>
                    <a:gd name="connsiteY34" fmla="*/ 2177231 h 2697784"/>
                    <a:gd name="connsiteX35" fmla="*/ 1567561 w 1567560"/>
                    <a:gd name="connsiteY35" fmla="*/ 2142877 h 2697784"/>
                    <a:gd name="connsiteX36" fmla="*/ 1039876 w 1567560"/>
                    <a:gd name="connsiteY36" fmla="*/ 1329665 h 2697784"/>
                    <a:gd name="connsiteX37" fmla="*/ 1567561 w 1567560"/>
                    <a:gd name="connsiteY37" fmla="*/ 1329842 h 2697784"/>
                    <a:gd name="connsiteX38" fmla="*/ 1567561 w 1567560"/>
                    <a:gd name="connsiteY38" fmla="*/ 1311148 h 2697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567560" h="2697784">
                      <a:moveTo>
                        <a:pt x="1567561" y="1311148"/>
                      </a:moveTo>
                      <a:lnTo>
                        <a:pt x="1356995" y="1311078"/>
                      </a:lnTo>
                      <a:lnTo>
                        <a:pt x="1567561" y="1192149"/>
                      </a:lnTo>
                      <a:lnTo>
                        <a:pt x="1567561" y="1170737"/>
                      </a:lnTo>
                      <a:lnTo>
                        <a:pt x="1319149" y="1311059"/>
                      </a:lnTo>
                      <a:lnTo>
                        <a:pt x="1064451" y="1310970"/>
                      </a:lnTo>
                      <a:lnTo>
                        <a:pt x="1567561" y="601974"/>
                      </a:lnTo>
                      <a:lnTo>
                        <a:pt x="1567561" y="569640"/>
                      </a:lnTo>
                      <a:lnTo>
                        <a:pt x="1327976" y="907269"/>
                      </a:lnTo>
                      <a:lnTo>
                        <a:pt x="1162177" y="6490"/>
                      </a:lnTo>
                      <a:cubicBezTo>
                        <a:pt x="1155509" y="4274"/>
                        <a:pt x="1148779" y="2108"/>
                        <a:pt x="1141984" y="0"/>
                      </a:cubicBezTo>
                      <a:lnTo>
                        <a:pt x="1312863" y="928554"/>
                      </a:lnTo>
                      <a:lnTo>
                        <a:pt x="1041464" y="1310977"/>
                      </a:lnTo>
                      <a:lnTo>
                        <a:pt x="200596" y="1310691"/>
                      </a:lnTo>
                      <a:cubicBezTo>
                        <a:pt x="203454" y="1312520"/>
                        <a:pt x="215773" y="1319403"/>
                        <a:pt x="216662" y="1319911"/>
                      </a:cubicBezTo>
                      <a:cubicBezTo>
                        <a:pt x="216726" y="1319937"/>
                        <a:pt x="216726" y="1319943"/>
                        <a:pt x="216662" y="1319968"/>
                      </a:cubicBezTo>
                      <a:cubicBezTo>
                        <a:pt x="215900" y="1320394"/>
                        <a:pt x="206946" y="1325378"/>
                        <a:pt x="199898" y="1329385"/>
                      </a:cubicBezTo>
                      <a:lnTo>
                        <a:pt x="403796" y="1329455"/>
                      </a:lnTo>
                      <a:lnTo>
                        <a:pt x="480378" y="1896440"/>
                      </a:lnTo>
                      <a:lnTo>
                        <a:pt x="0" y="2469814"/>
                      </a:lnTo>
                      <a:cubicBezTo>
                        <a:pt x="4572" y="2474017"/>
                        <a:pt x="9271" y="2478132"/>
                        <a:pt x="13970" y="2482228"/>
                      </a:cubicBezTo>
                      <a:lnTo>
                        <a:pt x="483806" y="1921497"/>
                      </a:lnTo>
                      <a:lnTo>
                        <a:pt x="588391" y="2695950"/>
                      </a:lnTo>
                      <a:cubicBezTo>
                        <a:pt x="594805" y="2696597"/>
                        <a:pt x="601155" y="2697220"/>
                        <a:pt x="607505" y="2697785"/>
                      </a:cubicBezTo>
                      <a:lnTo>
                        <a:pt x="422656" y="1329462"/>
                      </a:lnTo>
                      <a:lnTo>
                        <a:pt x="511619" y="1329493"/>
                      </a:lnTo>
                      <a:lnTo>
                        <a:pt x="956056" y="1773917"/>
                      </a:lnTo>
                      <a:lnTo>
                        <a:pt x="956183" y="2684863"/>
                      </a:lnTo>
                      <a:cubicBezTo>
                        <a:pt x="962406" y="2683828"/>
                        <a:pt x="968629" y="2682716"/>
                        <a:pt x="974852" y="2681599"/>
                      </a:cubicBezTo>
                      <a:lnTo>
                        <a:pt x="974789" y="1792605"/>
                      </a:lnTo>
                      <a:lnTo>
                        <a:pt x="1567561" y="2385314"/>
                      </a:lnTo>
                      <a:lnTo>
                        <a:pt x="1567561" y="2358873"/>
                      </a:lnTo>
                      <a:lnTo>
                        <a:pt x="538035" y="1329499"/>
                      </a:lnTo>
                      <a:lnTo>
                        <a:pt x="1017588" y="1329658"/>
                      </a:lnTo>
                      <a:lnTo>
                        <a:pt x="1567561" y="2177231"/>
                      </a:lnTo>
                      <a:lnTo>
                        <a:pt x="1567561" y="2142877"/>
                      </a:lnTo>
                      <a:lnTo>
                        <a:pt x="1039876" y="1329665"/>
                      </a:lnTo>
                      <a:lnTo>
                        <a:pt x="1567561" y="1329842"/>
                      </a:lnTo>
                      <a:lnTo>
                        <a:pt x="1567561" y="131114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43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D4D3EFED-1DDD-D28B-D77C-B3307088E651}"/>
                  </a:ext>
                </a:extLst>
              </p:cNvPr>
              <p:cNvGrpSpPr/>
              <p:nvPr/>
            </p:nvGrpSpPr>
            <p:grpSpPr>
              <a:xfrm>
                <a:off x="10934553" y="2643454"/>
                <a:ext cx="552615" cy="260515"/>
                <a:chOff x="10934553" y="2643454"/>
                <a:chExt cx="552615" cy="260515"/>
              </a:xfrm>
              <a:grpFill/>
            </p:grpSpPr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xmlns="" id="{D0FD94E0-4DB9-9743-6497-E0CB42F92A4E}"/>
                    </a:ext>
                  </a:extLst>
                </p:cNvPr>
                <p:cNvSpPr/>
                <p:nvPr/>
              </p:nvSpPr>
              <p:spPr>
                <a:xfrm>
                  <a:off x="10934553" y="27450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xmlns="" id="{3143705C-6D83-3804-4952-E1A308C27EAE}"/>
                    </a:ext>
                  </a:extLst>
                </p:cNvPr>
                <p:cNvSpPr/>
                <p:nvPr/>
              </p:nvSpPr>
              <p:spPr>
                <a:xfrm>
                  <a:off x="11328253" y="26434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85" name="Graphic 145" descr="A pond with koi fish and water lilies">
              <a:extLst>
                <a:ext uri="{FF2B5EF4-FFF2-40B4-BE49-F238E27FC236}">
                  <a16:creationId xmlns:a16="http://schemas.microsoft.com/office/drawing/2014/main" xmlns="" id="{AC6A742B-64CA-E134-3637-6A7C2EF73DAB}"/>
                </a:ext>
              </a:extLst>
            </p:cNvPr>
            <p:cNvGrpSpPr/>
            <p:nvPr/>
          </p:nvGrpSpPr>
          <p:grpSpPr>
            <a:xfrm>
              <a:off x="5217532" y="4574703"/>
              <a:ext cx="1842334" cy="1842448"/>
              <a:chOff x="5217532" y="4574703"/>
              <a:chExt cx="1842334" cy="1842448"/>
            </a:xfrm>
            <a:grpFill/>
          </p:grpSpPr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xmlns="" id="{4BEF0ED7-FBF0-1877-25AC-CC964AB0B662}"/>
                  </a:ext>
                </a:extLst>
              </p:cNvPr>
              <p:cNvSpPr/>
              <p:nvPr/>
            </p:nvSpPr>
            <p:spPr>
              <a:xfrm>
                <a:off x="5217532" y="4574703"/>
                <a:ext cx="1842334" cy="1842448"/>
              </a:xfrm>
              <a:custGeom>
                <a:avLst/>
                <a:gdLst>
                  <a:gd name="connsiteX0" fmla="*/ 1192793 w 1842334"/>
                  <a:gd name="connsiteY0" fmla="*/ 655436 h 1842448"/>
                  <a:gd name="connsiteX1" fmla="*/ 1182569 w 1842334"/>
                  <a:gd name="connsiteY1" fmla="*/ 659614 h 1842448"/>
                  <a:gd name="connsiteX2" fmla="*/ 1182569 w 1842334"/>
                  <a:gd name="connsiteY2" fmla="*/ 659614 h 1842448"/>
                  <a:gd name="connsiteX3" fmla="*/ 571934 w 1842334"/>
                  <a:gd name="connsiteY3" fmla="*/ 38216 h 1842448"/>
                  <a:gd name="connsiteX4" fmla="*/ 247056 w 1842334"/>
                  <a:gd name="connsiteY4" fmla="*/ 267381 h 1842448"/>
                  <a:gd name="connsiteX5" fmla="*/ 243423 w 1842334"/>
                  <a:gd name="connsiteY5" fmla="*/ 1535177 h 1842448"/>
                  <a:gd name="connsiteX6" fmla="*/ 1603448 w 1842334"/>
                  <a:gd name="connsiteY6" fmla="*/ 1567302 h 1842448"/>
                  <a:gd name="connsiteX7" fmla="*/ 1803726 w 1842334"/>
                  <a:gd name="connsiteY7" fmla="*/ 1271468 h 1842448"/>
                  <a:gd name="connsiteX8" fmla="*/ 1192793 w 1842334"/>
                  <a:gd name="connsiteY8" fmla="*/ 655436 h 1842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48">
                    <a:moveTo>
                      <a:pt x="1192793" y="655436"/>
                    </a:moveTo>
                    <a:lnTo>
                      <a:pt x="1182569" y="659614"/>
                    </a:lnTo>
                    <a:lnTo>
                      <a:pt x="1182569" y="659614"/>
                    </a:lnTo>
                    <a:cubicBezTo>
                      <a:pt x="1352178" y="272137"/>
                      <a:pt x="961634" y="-126687"/>
                      <a:pt x="571934" y="38216"/>
                    </a:cubicBezTo>
                    <a:cubicBezTo>
                      <a:pt x="452465" y="88768"/>
                      <a:pt x="341334" y="165152"/>
                      <a:pt x="247056" y="267381"/>
                    </a:cubicBezTo>
                    <a:cubicBezTo>
                      <a:pt x="-80909" y="622981"/>
                      <a:pt x="-82573" y="1177857"/>
                      <a:pt x="243423" y="1535177"/>
                    </a:cubicBezTo>
                    <a:cubicBezTo>
                      <a:pt x="607170" y="1933856"/>
                      <a:pt x="1225940" y="1944588"/>
                      <a:pt x="1603448" y="1567302"/>
                    </a:cubicBezTo>
                    <a:cubicBezTo>
                      <a:pt x="1691204" y="1479628"/>
                      <a:pt x="1757943" y="1378949"/>
                      <a:pt x="1803726" y="1271468"/>
                    </a:cubicBezTo>
                    <a:cubicBezTo>
                      <a:pt x="1967683" y="886652"/>
                      <a:pt x="1580143" y="497016"/>
                      <a:pt x="1192793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xmlns="" id="{8F1C9839-27E4-19D1-DEAA-CDB3F93434A7}"/>
                  </a:ext>
                </a:extLst>
              </p:cNvPr>
              <p:cNvSpPr/>
              <p:nvPr/>
            </p:nvSpPr>
            <p:spPr>
              <a:xfrm>
                <a:off x="5217826" y="4575137"/>
                <a:ext cx="1714594" cy="1811058"/>
              </a:xfrm>
              <a:custGeom>
                <a:avLst/>
                <a:gdLst>
                  <a:gd name="connsiteX0" fmla="*/ 1150207 w 1714594"/>
                  <a:gd name="connsiteY0" fmla="*/ 1059205 h 1811058"/>
                  <a:gd name="connsiteX1" fmla="*/ 1707356 w 1714594"/>
                  <a:gd name="connsiteY1" fmla="*/ 1443203 h 1811058"/>
                  <a:gd name="connsiteX2" fmla="*/ 1714595 w 1714594"/>
                  <a:gd name="connsiteY2" fmla="*/ 1432757 h 1811058"/>
                  <a:gd name="connsiteX3" fmla="*/ 1147223 w 1714594"/>
                  <a:gd name="connsiteY3" fmla="*/ 1041724 h 1811058"/>
                  <a:gd name="connsiteX4" fmla="*/ 1098061 w 1714594"/>
                  <a:gd name="connsiteY4" fmla="*/ 752322 h 1811058"/>
                  <a:gd name="connsiteX5" fmla="*/ 1197134 w 1714594"/>
                  <a:gd name="connsiteY5" fmla="*/ 653218 h 1811058"/>
                  <a:gd name="connsiteX6" fmla="*/ 1197070 w 1714594"/>
                  <a:gd name="connsiteY6" fmla="*/ 653110 h 1811058"/>
                  <a:gd name="connsiteX7" fmla="*/ 1184434 w 1714594"/>
                  <a:gd name="connsiteY7" fmla="*/ 656990 h 1811058"/>
                  <a:gd name="connsiteX8" fmla="*/ 1188688 w 1714594"/>
                  <a:gd name="connsiteY8" fmla="*/ 643934 h 1811058"/>
                  <a:gd name="connsiteX9" fmla="*/ 1188561 w 1714594"/>
                  <a:gd name="connsiteY9" fmla="*/ 643877 h 1811058"/>
                  <a:gd name="connsiteX10" fmla="*/ 1090689 w 1714594"/>
                  <a:gd name="connsiteY10" fmla="*/ 741737 h 1811058"/>
                  <a:gd name="connsiteX11" fmla="*/ 781545 w 1714594"/>
                  <a:gd name="connsiteY11" fmla="*/ 506184 h 1811058"/>
                  <a:gd name="connsiteX12" fmla="*/ 736886 w 1714594"/>
                  <a:gd name="connsiteY12" fmla="*/ 0 h 1811058"/>
                  <a:gd name="connsiteX13" fmla="*/ 724205 w 1714594"/>
                  <a:gd name="connsiteY13" fmla="*/ 749 h 1811058"/>
                  <a:gd name="connsiteX14" fmla="*/ 767880 w 1714594"/>
                  <a:gd name="connsiteY14" fmla="*/ 495770 h 1811058"/>
                  <a:gd name="connsiteX15" fmla="*/ 345618 w 1714594"/>
                  <a:gd name="connsiteY15" fmla="*/ 174022 h 1811058"/>
                  <a:gd name="connsiteX16" fmla="*/ 335553 w 1714594"/>
                  <a:gd name="connsiteY16" fmla="*/ 182321 h 1811058"/>
                  <a:gd name="connsiteX17" fmla="*/ 1081621 w 1714594"/>
                  <a:gd name="connsiteY17" fmla="*/ 750805 h 1811058"/>
                  <a:gd name="connsiteX18" fmla="*/ 1038885 w 1714594"/>
                  <a:gd name="connsiteY18" fmla="*/ 793509 h 1811058"/>
                  <a:gd name="connsiteX19" fmla="*/ 611860 w 1714594"/>
                  <a:gd name="connsiteY19" fmla="*/ 793534 h 1811058"/>
                  <a:gd name="connsiteX20" fmla="*/ 174288 w 1714594"/>
                  <a:gd name="connsiteY20" fmla="*/ 356006 h 1811058"/>
                  <a:gd name="connsiteX21" fmla="*/ 166878 w 1714594"/>
                  <a:gd name="connsiteY21" fmla="*/ 366547 h 1811058"/>
                  <a:gd name="connsiteX22" fmla="*/ 593947 w 1714594"/>
                  <a:gd name="connsiteY22" fmla="*/ 793528 h 1811058"/>
                  <a:gd name="connsiteX23" fmla="*/ 6013 w 1714594"/>
                  <a:gd name="connsiteY23" fmla="*/ 793566 h 1811058"/>
                  <a:gd name="connsiteX24" fmla="*/ 4686 w 1714594"/>
                  <a:gd name="connsiteY24" fmla="*/ 806266 h 1811058"/>
                  <a:gd name="connsiteX25" fmla="*/ 1026179 w 1714594"/>
                  <a:gd name="connsiteY25" fmla="*/ 806202 h 1811058"/>
                  <a:gd name="connsiteX26" fmla="*/ 795763 w 1714594"/>
                  <a:gd name="connsiteY26" fmla="*/ 1036466 h 1811058"/>
                  <a:gd name="connsiteX27" fmla="*/ 445 w 1714594"/>
                  <a:gd name="connsiteY27" fmla="*/ 867111 h 1811058"/>
                  <a:gd name="connsiteX28" fmla="*/ 0 w 1714594"/>
                  <a:gd name="connsiteY28" fmla="*/ 880008 h 1811058"/>
                  <a:gd name="connsiteX29" fmla="*/ 785051 w 1714594"/>
                  <a:gd name="connsiteY29" fmla="*/ 1047178 h 1811058"/>
                  <a:gd name="connsiteX30" fmla="*/ 269494 w 1714594"/>
                  <a:gd name="connsiteY30" fmla="*/ 1562392 h 1811058"/>
                  <a:gd name="connsiteX31" fmla="*/ 278422 w 1714594"/>
                  <a:gd name="connsiteY31" fmla="*/ 1571422 h 1811058"/>
                  <a:gd name="connsiteX32" fmla="*/ 934669 w 1714594"/>
                  <a:gd name="connsiteY32" fmla="*/ 915613 h 1811058"/>
                  <a:gd name="connsiteX33" fmla="*/ 686606 w 1714594"/>
                  <a:gd name="connsiteY33" fmla="*/ 1807820 h 1811058"/>
                  <a:gd name="connsiteX34" fmla="*/ 698881 w 1714594"/>
                  <a:gd name="connsiteY34" fmla="*/ 1811058 h 1811058"/>
                  <a:gd name="connsiteX35" fmla="*/ 952925 w 1714594"/>
                  <a:gd name="connsiteY35" fmla="*/ 897363 h 1811058"/>
                  <a:gd name="connsiteX36" fmla="*/ 1087050 w 1714594"/>
                  <a:gd name="connsiteY36" fmla="*/ 763327 h 1811058"/>
                  <a:gd name="connsiteX37" fmla="*/ 1260634 w 1714594"/>
                  <a:gd name="connsiteY37" fmla="*/ 1785341 h 1811058"/>
                  <a:gd name="connsiteX38" fmla="*/ 1272762 w 1714594"/>
                  <a:gd name="connsiteY38" fmla="*/ 1780768 h 1811058"/>
                  <a:gd name="connsiteX39" fmla="*/ 1150207 w 1714594"/>
                  <a:gd name="connsiteY39" fmla="*/ 1059205 h 181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594" h="1811058">
                    <a:moveTo>
                      <a:pt x="1150207" y="1059205"/>
                    </a:moveTo>
                    <a:lnTo>
                      <a:pt x="1707356" y="1443203"/>
                    </a:lnTo>
                    <a:cubicBezTo>
                      <a:pt x="1709833" y="1439735"/>
                      <a:pt x="1712182" y="1436243"/>
                      <a:pt x="1714595" y="1432757"/>
                    </a:cubicBezTo>
                    <a:lnTo>
                      <a:pt x="1147223" y="1041724"/>
                    </a:lnTo>
                    <a:lnTo>
                      <a:pt x="1098061" y="752322"/>
                    </a:lnTo>
                    <a:lnTo>
                      <a:pt x="1197134" y="653218"/>
                    </a:lnTo>
                    <a:cubicBezTo>
                      <a:pt x="1197197" y="653174"/>
                      <a:pt x="1197134" y="653091"/>
                      <a:pt x="1197070" y="653110"/>
                    </a:cubicBezTo>
                    <a:cubicBezTo>
                      <a:pt x="1194721" y="653866"/>
                      <a:pt x="1184434" y="656990"/>
                      <a:pt x="1184434" y="656990"/>
                    </a:cubicBezTo>
                    <a:cubicBezTo>
                      <a:pt x="1184434" y="656990"/>
                      <a:pt x="1187863" y="646328"/>
                      <a:pt x="1188688" y="643934"/>
                    </a:cubicBezTo>
                    <a:cubicBezTo>
                      <a:pt x="1188688" y="643871"/>
                      <a:pt x="1188625" y="643826"/>
                      <a:pt x="1188561" y="643877"/>
                    </a:cubicBezTo>
                    <a:lnTo>
                      <a:pt x="1090689" y="741737"/>
                    </a:lnTo>
                    <a:lnTo>
                      <a:pt x="781545" y="506184"/>
                    </a:lnTo>
                    <a:lnTo>
                      <a:pt x="736886" y="0"/>
                    </a:lnTo>
                    <a:cubicBezTo>
                      <a:pt x="732669" y="178"/>
                      <a:pt x="728440" y="457"/>
                      <a:pt x="724205" y="749"/>
                    </a:cubicBezTo>
                    <a:lnTo>
                      <a:pt x="767880" y="495770"/>
                    </a:lnTo>
                    <a:lnTo>
                      <a:pt x="345618" y="174022"/>
                    </a:lnTo>
                    <a:cubicBezTo>
                      <a:pt x="342252" y="176765"/>
                      <a:pt x="338893" y="179521"/>
                      <a:pt x="335553" y="182321"/>
                    </a:cubicBezTo>
                    <a:lnTo>
                      <a:pt x="1081621" y="750805"/>
                    </a:lnTo>
                    <a:lnTo>
                      <a:pt x="1038885" y="793509"/>
                    </a:lnTo>
                    <a:lnTo>
                      <a:pt x="611860" y="793534"/>
                    </a:lnTo>
                    <a:lnTo>
                      <a:pt x="174288" y="356006"/>
                    </a:lnTo>
                    <a:cubicBezTo>
                      <a:pt x="171786" y="359505"/>
                      <a:pt x="169329" y="363023"/>
                      <a:pt x="166878" y="366547"/>
                    </a:cubicBezTo>
                    <a:lnTo>
                      <a:pt x="593947" y="793528"/>
                    </a:lnTo>
                    <a:lnTo>
                      <a:pt x="6013" y="793566"/>
                    </a:lnTo>
                    <a:cubicBezTo>
                      <a:pt x="5524" y="797795"/>
                      <a:pt x="5118" y="802030"/>
                      <a:pt x="4686" y="806266"/>
                    </a:cubicBezTo>
                    <a:lnTo>
                      <a:pt x="1026179" y="806202"/>
                    </a:lnTo>
                    <a:lnTo>
                      <a:pt x="795763" y="1036466"/>
                    </a:lnTo>
                    <a:lnTo>
                      <a:pt x="445" y="867111"/>
                    </a:lnTo>
                    <a:cubicBezTo>
                      <a:pt x="279" y="871410"/>
                      <a:pt x="102" y="875709"/>
                      <a:pt x="0" y="880008"/>
                    </a:cubicBezTo>
                    <a:lnTo>
                      <a:pt x="785051" y="1047178"/>
                    </a:lnTo>
                    <a:lnTo>
                      <a:pt x="269494" y="1562392"/>
                    </a:lnTo>
                    <a:cubicBezTo>
                      <a:pt x="272472" y="1565402"/>
                      <a:pt x="275418" y="1568456"/>
                      <a:pt x="278422" y="1571422"/>
                    </a:cubicBezTo>
                    <a:lnTo>
                      <a:pt x="934669" y="915613"/>
                    </a:lnTo>
                    <a:lnTo>
                      <a:pt x="686606" y="1807820"/>
                    </a:lnTo>
                    <a:cubicBezTo>
                      <a:pt x="690689" y="1808963"/>
                      <a:pt x="694785" y="1809979"/>
                      <a:pt x="698881" y="1811058"/>
                    </a:cubicBezTo>
                    <a:lnTo>
                      <a:pt x="952925" y="897363"/>
                    </a:lnTo>
                    <a:lnTo>
                      <a:pt x="1087050" y="763327"/>
                    </a:lnTo>
                    <a:lnTo>
                      <a:pt x="1260634" y="1785341"/>
                    </a:lnTo>
                    <a:cubicBezTo>
                      <a:pt x="1264698" y="1783880"/>
                      <a:pt x="1268698" y="1782292"/>
                      <a:pt x="1272762" y="1780768"/>
                    </a:cubicBezTo>
                    <a:lnTo>
                      <a:pt x="1150207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Graphic 145" descr="A pond with koi fish and water lilies">
              <a:extLst>
                <a:ext uri="{FF2B5EF4-FFF2-40B4-BE49-F238E27FC236}">
                  <a16:creationId xmlns:a16="http://schemas.microsoft.com/office/drawing/2014/main" xmlns="" id="{686FD584-E93E-6A79-ACB7-3F2B680110FF}"/>
                </a:ext>
              </a:extLst>
            </p:cNvPr>
            <p:cNvGrpSpPr/>
            <p:nvPr/>
          </p:nvGrpSpPr>
          <p:grpSpPr>
            <a:xfrm>
              <a:off x="8809553" y="4080860"/>
              <a:ext cx="2498518" cy="2498424"/>
              <a:chOff x="8809553" y="4080860"/>
              <a:chExt cx="2498518" cy="2498424"/>
            </a:xfrm>
            <a:grpFill/>
          </p:grpSpPr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xmlns="" id="{ACC23C3A-71D9-D89F-74F5-3E21830BF59D}"/>
                  </a:ext>
                </a:extLst>
              </p:cNvPr>
              <p:cNvSpPr/>
              <p:nvPr/>
            </p:nvSpPr>
            <p:spPr>
              <a:xfrm>
                <a:off x="8809553" y="4080860"/>
                <a:ext cx="2498518" cy="2498424"/>
              </a:xfrm>
              <a:custGeom>
                <a:avLst/>
                <a:gdLst>
                  <a:gd name="connsiteX0" fmla="*/ 888802 w 2498518"/>
                  <a:gd name="connsiteY0" fmla="*/ 880845 h 2498424"/>
                  <a:gd name="connsiteX1" fmla="*/ 894517 w 2498518"/>
                  <a:gd name="connsiteY1" fmla="*/ 894707 h 2498424"/>
                  <a:gd name="connsiteX2" fmla="*/ 894517 w 2498518"/>
                  <a:gd name="connsiteY2" fmla="*/ 894707 h 2498424"/>
                  <a:gd name="connsiteX3" fmla="*/ 51808 w 2498518"/>
                  <a:gd name="connsiteY3" fmla="*/ 1722798 h 2498424"/>
                  <a:gd name="connsiteX4" fmla="*/ 362578 w 2498518"/>
                  <a:gd name="connsiteY4" fmla="*/ 2163374 h 2498424"/>
                  <a:gd name="connsiteX5" fmla="*/ 2081840 w 2498518"/>
                  <a:gd name="connsiteY5" fmla="*/ 2168320 h 2498424"/>
                  <a:gd name="connsiteX6" fmla="*/ 2125401 w 2498518"/>
                  <a:gd name="connsiteY6" fmla="*/ 323982 h 2498424"/>
                  <a:gd name="connsiteX7" fmla="*/ 1724208 w 2498518"/>
                  <a:gd name="connsiteY7" fmla="*/ 52367 h 2498424"/>
                  <a:gd name="connsiteX8" fmla="*/ 888802 w 2498518"/>
                  <a:gd name="connsiteY8" fmla="*/ 880845 h 249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8518" h="2498424">
                    <a:moveTo>
                      <a:pt x="888802" y="880845"/>
                    </a:moveTo>
                    <a:lnTo>
                      <a:pt x="894517" y="894707"/>
                    </a:lnTo>
                    <a:lnTo>
                      <a:pt x="894517" y="894707"/>
                    </a:lnTo>
                    <a:cubicBezTo>
                      <a:pt x="369054" y="664736"/>
                      <a:pt x="-171775" y="1194319"/>
                      <a:pt x="51808" y="1722798"/>
                    </a:cubicBezTo>
                    <a:cubicBezTo>
                      <a:pt x="120389" y="1884812"/>
                      <a:pt x="223957" y="2035516"/>
                      <a:pt x="362578" y="2163374"/>
                    </a:cubicBezTo>
                    <a:cubicBezTo>
                      <a:pt x="844796" y="2608166"/>
                      <a:pt x="1597271" y="2610388"/>
                      <a:pt x="2081840" y="2168320"/>
                    </a:cubicBezTo>
                    <a:cubicBezTo>
                      <a:pt x="2622479" y="1675046"/>
                      <a:pt x="2637021" y="835963"/>
                      <a:pt x="2125401" y="323982"/>
                    </a:cubicBezTo>
                    <a:cubicBezTo>
                      <a:pt x="2006529" y="205008"/>
                      <a:pt x="1869941" y="114470"/>
                      <a:pt x="1724208" y="52367"/>
                    </a:cubicBezTo>
                    <a:cubicBezTo>
                      <a:pt x="1202365" y="-170004"/>
                      <a:pt x="673981" y="355560"/>
                      <a:pt x="888802" y="88084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xmlns="" id="{4EF719C8-38AB-528F-5A81-9EB38F1DB8FE}"/>
                  </a:ext>
                </a:extLst>
              </p:cNvPr>
              <p:cNvSpPr/>
              <p:nvPr/>
            </p:nvSpPr>
            <p:spPr>
              <a:xfrm>
                <a:off x="8810180" y="4254982"/>
                <a:ext cx="2455354" cy="2323871"/>
              </a:xfrm>
              <a:custGeom>
                <a:avLst/>
                <a:gdLst>
                  <a:gd name="connsiteX0" fmla="*/ 1215707 w 2455354"/>
                  <a:gd name="connsiteY0" fmla="*/ 1033659 h 2323871"/>
                  <a:gd name="connsiteX1" fmla="*/ 1030414 w 2455354"/>
                  <a:gd name="connsiteY1" fmla="*/ 848239 h 2323871"/>
                  <a:gd name="connsiteX2" fmla="*/ 2420238 w 2455354"/>
                  <a:gd name="connsiteY2" fmla="*/ 612184 h 2323871"/>
                  <a:gd name="connsiteX3" fmla="*/ 2415667 w 2455354"/>
                  <a:gd name="connsiteY3" fmla="*/ 600075 h 2323871"/>
                  <a:gd name="connsiteX4" fmla="*/ 1431417 w 2455354"/>
                  <a:gd name="connsiteY4" fmla="*/ 767245 h 2323871"/>
                  <a:gd name="connsiteX5" fmla="*/ 1955228 w 2455354"/>
                  <a:gd name="connsiteY5" fmla="*/ 7214 h 2323871"/>
                  <a:gd name="connsiteX6" fmla="*/ 1944750 w 2455354"/>
                  <a:gd name="connsiteY6" fmla="*/ 0 h 2323871"/>
                  <a:gd name="connsiteX7" fmla="*/ 1414018 w 2455354"/>
                  <a:gd name="connsiteY7" fmla="*/ 770204 h 2323871"/>
                  <a:gd name="connsiteX8" fmla="*/ 1019365 w 2455354"/>
                  <a:gd name="connsiteY8" fmla="*/ 837228 h 2323871"/>
                  <a:gd name="connsiteX9" fmla="*/ 887857 w 2455354"/>
                  <a:gd name="connsiteY9" fmla="*/ 705606 h 2323871"/>
                  <a:gd name="connsiteX10" fmla="*/ 887730 w 2455354"/>
                  <a:gd name="connsiteY10" fmla="*/ 705663 h 2323871"/>
                  <a:gd name="connsiteX11" fmla="*/ 890905 w 2455354"/>
                  <a:gd name="connsiteY11" fmla="*/ 717677 h 2323871"/>
                  <a:gd name="connsiteX12" fmla="*/ 878650 w 2455354"/>
                  <a:gd name="connsiteY12" fmla="*/ 714083 h 2323871"/>
                  <a:gd name="connsiteX13" fmla="*/ 878586 w 2455354"/>
                  <a:gd name="connsiteY13" fmla="*/ 714191 h 2323871"/>
                  <a:gd name="connsiteX14" fmla="*/ 1008825 w 2455354"/>
                  <a:gd name="connsiteY14" fmla="*/ 844601 h 2323871"/>
                  <a:gd name="connsiteX15" fmla="*/ 687577 w 2455354"/>
                  <a:gd name="connsiteY15" fmla="*/ 1266190 h 2323871"/>
                  <a:gd name="connsiteX16" fmla="*/ 0 w 2455354"/>
                  <a:gd name="connsiteY16" fmla="*/ 1326845 h 2323871"/>
                  <a:gd name="connsiteX17" fmla="*/ 826 w 2455354"/>
                  <a:gd name="connsiteY17" fmla="*/ 1339501 h 2323871"/>
                  <a:gd name="connsiteX18" fmla="*/ 677227 w 2455354"/>
                  <a:gd name="connsiteY18" fmla="*/ 1279786 h 2323871"/>
                  <a:gd name="connsiteX19" fmla="*/ 237426 w 2455354"/>
                  <a:gd name="connsiteY19" fmla="*/ 1857007 h 2323871"/>
                  <a:gd name="connsiteX20" fmla="*/ 245681 w 2455354"/>
                  <a:gd name="connsiteY20" fmla="*/ 1867078 h 2323871"/>
                  <a:gd name="connsiteX21" fmla="*/ 1017905 w 2455354"/>
                  <a:gd name="connsiteY21" fmla="*/ 853662 h 2323871"/>
                  <a:gd name="connsiteX22" fmla="*/ 1078293 w 2455354"/>
                  <a:gd name="connsiteY22" fmla="*/ 914108 h 2323871"/>
                  <a:gd name="connsiteX23" fmla="*/ 1078293 w 2455354"/>
                  <a:gd name="connsiteY23" fmla="*/ 1495012 h 2323871"/>
                  <a:gd name="connsiteX24" fmla="*/ 484568 w 2455354"/>
                  <a:gd name="connsiteY24" fmla="*/ 2088845 h 2323871"/>
                  <a:gd name="connsiteX25" fmla="*/ 495173 w 2455354"/>
                  <a:gd name="connsiteY25" fmla="*/ 2096288 h 2323871"/>
                  <a:gd name="connsiteX26" fmla="*/ 1078293 w 2455354"/>
                  <a:gd name="connsiteY26" fmla="*/ 1512964 h 2323871"/>
                  <a:gd name="connsiteX27" fmla="*/ 1078357 w 2455354"/>
                  <a:gd name="connsiteY27" fmla="*/ 2315998 h 2323871"/>
                  <a:gd name="connsiteX28" fmla="*/ 1091057 w 2455354"/>
                  <a:gd name="connsiteY28" fmla="*/ 2317268 h 2323871"/>
                  <a:gd name="connsiteX29" fmla="*/ 1090993 w 2455354"/>
                  <a:gd name="connsiteY29" fmla="*/ 926808 h 2323871"/>
                  <a:gd name="connsiteX30" fmla="*/ 1407985 w 2455354"/>
                  <a:gd name="connsiteY30" fmla="*/ 1244022 h 2323871"/>
                  <a:gd name="connsiteX31" fmla="*/ 1178115 w 2455354"/>
                  <a:gd name="connsiteY31" fmla="*/ 2323363 h 2323871"/>
                  <a:gd name="connsiteX32" fmla="*/ 1191006 w 2455354"/>
                  <a:gd name="connsiteY32" fmla="*/ 2323872 h 2323871"/>
                  <a:gd name="connsiteX33" fmla="*/ 1418653 w 2455354"/>
                  <a:gd name="connsiteY33" fmla="*/ 1254735 h 2323871"/>
                  <a:gd name="connsiteX34" fmla="*/ 2120265 w 2455354"/>
                  <a:gd name="connsiteY34" fmla="*/ 1956854 h 2323871"/>
                  <a:gd name="connsiteX35" fmla="*/ 2129345 w 2455354"/>
                  <a:gd name="connsiteY35" fmla="*/ 1947939 h 2323871"/>
                  <a:gd name="connsiteX36" fmla="*/ 1233995 w 2455354"/>
                  <a:gd name="connsiteY36" fmla="*/ 1051985 h 2323871"/>
                  <a:gd name="connsiteX37" fmla="*/ 2452116 w 2455354"/>
                  <a:gd name="connsiteY37" fmla="*/ 1390637 h 2323871"/>
                  <a:gd name="connsiteX38" fmla="*/ 2455354 w 2455354"/>
                  <a:gd name="connsiteY38" fmla="*/ 1378338 h 2323871"/>
                  <a:gd name="connsiteX39" fmla="*/ 1215707 w 2455354"/>
                  <a:gd name="connsiteY39" fmla="*/ 1033659 h 232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455354" h="2323871">
                    <a:moveTo>
                      <a:pt x="1215707" y="1033659"/>
                    </a:moveTo>
                    <a:lnTo>
                      <a:pt x="1030414" y="848239"/>
                    </a:lnTo>
                    <a:lnTo>
                      <a:pt x="2420238" y="612184"/>
                    </a:lnTo>
                    <a:cubicBezTo>
                      <a:pt x="2418715" y="608133"/>
                      <a:pt x="2417191" y="604114"/>
                      <a:pt x="2415667" y="600075"/>
                    </a:cubicBezTo>
                    <a:lnTo>
                      <a:pt x="1431417" y="767245"/>
                    </a:lnTo>
                    <a:lnTo>
                      <a:pt x="1955228" y="7214"/>
                    </a:lnTo>
                    <a:cubicBezTo>
                      <a:pt x="1951736" y="4775"/>
                      <a:pt x="1948243" y="2394"/>
                      <a:pt x="1944750" y="0"/>
                    </a:cubicBezTo>
                    <a:lnTo>
                      <a:pt x="1414018" y="770204"/>
                    </a:lnTo>
                    <a:lnTo>
                      <a:pt x="1019365" y="837228"/>
                    </a:lnTo>
                    <a:lnTo>
                      <a:pt x="887857" y="705606"/>
                    </a:lnTo>
                    <a:cubicBezTo>
                      <a:pt x="887793" y="705561"/>
                      <a:pt x="887730" y="705606"/>
                      <a:pt x="887730" y="705663"/>
                    </a:cubicBezTo>
                    <a:cubicBezTo>
                      <a:pt x="888492" y="708108"/>
                      <a:pt x="890905" y="717677"/>
                      <a:pt x="890905" y="717677"/>
                    </a:cubicBezTo>
                    <a:cubicBezTo>
                      <a:pt x="890905" y="717677"/>
                      <a:pt x="881189" y="714851"/>
                      <a:pt x="878650" y="714083"/>
                    </a:cubicBezTo>
                    <a:cubicBezTo>
                      <a:pt x="878586" y="714064"/>
                      <a:pt x="878522" y="714140"/>
                      <a:pt x="878586" y="714191"/>
                    </a:cubicBezTo>
                    <a:lnTo>
                      <a:pt x="1008825" y="844601"/>
                    </a:lnTo>
                    <a:lnTo>
                      <a:pt x="687577" y="1266190"/>
                    </a:lnTo>
                    <a:lnTo>
                      <a:pt x="0" y="1326845"/>
                    </a:lnTo>
                    <a:cubicBezTo>
                      <a:pt x="190" y="1331049"/>
                      <a:pt x="571" y="1335278"/>
                      <a:pt x="826" y="1339501"/>
                    </a:cubicBezTo>
                    <a:lnTo>
                      <a:pt x="677227" y="1279786"/>
                    </a:lnTo>
                    <a:lnTo>
                      <a:pt x="237426" y="1857007"/>
                    </a:lnTo>
                    <a:cubicBezTo>
                      <a:pt x="240157" y="1860372"/>
                      <a:pt x="242888" y="1863732"/>
                      <a:pt x="245681" y="1867078"/>
                    </a:cubicBezTo>
                    <a:lnTo>
                      <a:pt x="1017905" y="853662"/>
                    </a:lnTo>
                    <a:lnTo>
                      <a:pt x="1078293" y="914108"/>
                    </a:lnTo>
                    <a:lnTo>
                      <a:pt x="1078293" y="1495012"/>
                    </a:lnTo>
                    <a:lnTo>
                      <a:pt x="484568" y="2088845"/>
                    </a:lnTo>
                    <a:cubicBezTo>
                      <a:pt x="488124" y="2091341"/>
                      <a:pt x="491617" y="2093798"/>
                      <a:pt x="495173" y="2096288"/>
                    </a:cubicBezTo>
                    <a:lnTo>
                      <a:pt x="1078293" y="1512964"/>
                    </a:lnTo>
                    <a:lnTo>
                      <a:pt x="1078357" y="2315998"/>
                    </a:lnTo>
                    <a:cubicBezTo>
                      <a:pt x="1082612" y="2316442"/>
                      <a:pt x="1086802" y="2316823"/>
                      <a:pt x="1091057" y="2317268"/>
                    </a:cubicBezTo>
                    <a:lnTo>
                      <a:pt x="1090993" y="926808"/>
                    </a:lnTo>
                    <a:lnTo>
                      <a:pt x="1407985" y="1244022"/>
                    </a:lnTo>
                    <a:lnTo>
                      <a:pt x="1178115" y="2323363"/>
                    </a:lnTo>
                    <a:cubicBezTo>
                      <a:pt x="1182433" y="2323490"/>
                      <a:pt x="1186688" y="2323745"/>
                      <a:pt x="1191006" y="2323872"/>
                    </a:cubicBezTo>
                    <a:lnTo>
                      <a:pt x="1418653" y="1254735"/>
                    </a:lnTo>
                    <a:lnTo>
                      <a:pt x="2120265" y="1956854"/>
                    </a:lnTo>
                    <a:cubicBezTo>
                      <a:pt x="2123313" y="1953876"/>
                      <a:pt x="2126361" y="1950936"/>
                      <a:pt x="2129345" y="1947939"/>
                    </a:cubicBezTo>
                    <a:lnTo>
                      <a:pt x="1233995" y="1051985"/>
                    </a:lnTo>
                    <a:lnTo>
                      <a:pt x="2452116" y="1390637"/>
                    </a:lnTo>
                    <a:cubicBezTo>
                      <a:pt x="2453259" y="1386548"/>
                      <a:pt x="2454275" y="1382433"/>
                      <a:pt x="2455354" y="1378338"/>
                    </a:cubicBezTo>
                    <a:lnTo>
                      <a:pt x="1215707" y="103365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7" name="Graphic 145" descr="A pond with koi fish and water lilies">
              <a:extLst>
                <a:ext uri="{FF2B5EF4-FFF2-40B4-BE49-F238E27FC236}">
                  <a16:creationId xmlns:a16="http://schemas.microsoft.com/office/drawing/2014/main" xmlns="" id="{F0759885-F356-0F09-2F42-946D7E20BE14}"/>
                </a:ext>
              </a:extLst>
            </p:cNvPr>
            <p:cNvGrpSpPr/>
            <p:nvPr/>
          </p:nvGrpSpPr>
          <p:grpSpPr>
            <a:xfrm>
              <a:off x="8225047" y="1581993"/>
              <a:ext cx="1842369" cy="1842454"/>
              <a:chOff x="8225047" y="1581993"/>
              <a:chExt cx="1842369" cy="1842454"/>
            </a:xfrm>
            <a:grpFill/>
          </p:grpSpPr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xmlns="" id="{8233AAEB-3BE7-A4CE-DDB5-731356F4AE39}"/>
                  </a:ext>
                </a:extLst>
              </p:cNvPr>
              <p:cNvSpPr/>
              <p:nvPr/>
            </p:nvSpPr>
            <p:spPr>
              <a:xfrm>
                <a:off x="8225047" y="1581993"/>
                <a:ext cx="1842369" cy="1842454"/>
              </a:xfrm>
              <a:custGeom>
                <a:avLst/>
                <a:gdLst>
                  <a:gd name="connsiteX0" fmla="*/ 1192828 w 1842369"/>
                  <a:gd name="connsiteY0" fmla="*/ 655436 h 1842454"/>
                  <a:gd name="connsiteX1" fmla="*/ 1182604 w 1842369"/>
                  <a:gd name="connsiteY1" fmla="*/ 659614 h 1842454"/>
                  <a:gd name="connsiteX2" fmla="*/ 1182604 w 1842369"/>
                  <a:gd name="connsiteY2" fmla="*/ 659614 h 1842454"/>
                  <a:gd name="connsiteX3" fmla="*/ 571924 w 1842369"/>
                  <a:gd name="connsiteY3" fmla="*/ 38216 h 1842454"/>
                  <a:gd name="connsiteX4" fmla="*/ 247058 w 1842369"/>
                  <a:gd name="connsiteY4" fmla="*/ 267381 h 1842454"/>
                  <a:gd name="connsiteX5" fmla="*/ 243439 w 1842369"/>
                  <a:gd name="connsiteY5" fmla="*/ 1535177 h 1842454"/>
                  <a:gd name="connsiteX6" fmla="*/ 1603482 w 1842369"/>
                  <a:gd name="connsiteY6" fmla="*/ 1567302 h 1842454"/>
                  <a:gd name="connsiteX7" fmla="*/ 1803761 w 1842369"/>
                  <a:gd name="connsiteY7" fmla="*/ 1271468 h 1842454"/>
                  <a:gd name="connsiteX8" fmla="*/ 1192828 w 1842369"/>
                  <a:gd name="connsiteY8" fmla="*/ 655436 h 184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69" h="1842454">
                    <a:moveTo>
                      <a:pt x="1192828" y="655436"/>
                    </a:moveTo>
                    <a:lnTo>
                      <a:pt x="1182604" y="659614"/>
                    </a:lnTo>
                    <a:lnTo>
                      <a:pt x="1182604" y="659614"/>
                    </a:lnTo>
                    <a:cubicBezTo>
                      <a:pt x="1352149" y="272137"/>
                      <a:pt x="961624" y="-126687"/>
                      <a:pt x="571924" y="38216"/>
                    </a:cubicBezTo>
                    <a:cubicBezTo>
                      <a:pt x="452481" y="88768"/>
                      <a:pt x="341356" y="165152"/>
                      <a:pt x="247058" y="267381"/>
                    </a:cubicBezTo>
                    <a:cubicBezTo>
                      <a:pt x="-80919" y="622981"/>
                      <a:pt x="-82570" y="1177857"/>
                      <a:pt x="243439" y="1535177"/>
                    </a:cubicBezTo>
                    <a:cubicBezTo>
                      <a:pt x="607167" y="1933888"/>
                      <a:pt x="1225911" y="1944575"/>
                      <a:pt x="1603482" y="1567302"/>
                    </a:cubicBezTo>
                    <a:cubicBezTo>
                      <a:pt x="1691176" y="1479628"/>
                      <a:pt x="1757978" y="1378948"/>
                      <a:pt x="1803761" y="1271468"/>
                    </a:cubicBezTo>
                    <a:cubicBezTo>
                      <a:pt x="1967718" y="886645"/>
                      <a:pt x="1580178" y="497010"/>
                      <a:pt x="1192828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xmlns="" id="{3FAF90D9-4A06-FFFB-8FFC-63E129780459}"/>
                  </a:ext>
                </a:extLst>
              </p:cNvPr>
              <p:cNvSpPr/>
              <p:nvPr/>
            </p:nvSpPr>
            <p:spPr>
              <a:xfrm>
                <a:off x="8225345" y="1582426"/>
                <a:ext cx="1714627" cy="1811070"/>
              </a:xfrm>
              <a:custGeom>
                <a:avLst/>
                <a:gdLst>
                  <a:gd name="connsiteX0" fmla="*/ 1150176 w 1714627"/>
                  <a:gd name="connsiteY0" fmla="*/ 1059199 h 1811070"/>
                  <a:gd name="connsiteX1" fmla="*/ 1707388 w 1714627"/>
                  <a:gd name="connsiteY1" fmla="*/ 1443203 h 1811070"/>
                  <a:gd name="connsiteX2" fmla="*/ 1714627 w 1714627"/>
                  <a:gd name="connsiteY2" fmla="*/ 1432757 h 1811070"/>
                  <a:gd name="connsiteX3" fmla="*/ 1147191 w 1714627"/>
                  <a:gd name="connsiteY3" fmla="*/ 1041737 h 1811070"/>
                  <a:gd name="connsiteX4" fmla="*/ 1098042 w 1714627"/>
                  <a:gd name="connsiteY4" fmla="*/ 752323 h 1811070"/>
                  <a:gd name="connsiteX5" fmla="*/ 1197102 w 1714627"/>
                  <a:gd name="connsiteY5" fmla="*/ 653352 h 1811070"/>
                  <a:gd name="connsiteX6" fmla="*/ 1197039 w 1714627"/>
                  <a:gd name="connsiteY6" fmla="*/ 653244 h 1811070"/>
                  <a:gd name="connsiteX7" fmla="*/ 1185228 w 1714627"/>
                  <a:gd name="connsiteY7" fmla="*/ 656082 h 1811070"/>
                  <a:gd name="connsiteX8" fmla="*/ 1188530 w 1714627"/>
                  <a:gd name="connsiteY8" fmla="*/ 644119 h 1811070"/>
                  <a:gd name="connsiteX9" fmla="*/ 1188403 w 1714627"/>
                  <a:gd name="connsiteY9" fmla="*/ 644055 h 1811070"/>
                  <a:gd name="connsiteX10" fmla="*/ 1090676 w 1714627"/>
                  <a:gd name="connsiteY10" fmla="*/ 741743 h 1811070"/>
                  <a:gd name="connsiteX11" fmla="*/ 781559 w 1714627"/>
                  <a:gd name="connsiteY11" fmla="*/ 506190 h 1811070"/>
                  <a:gd name="connsiteX12" fmla="*/ 736854 w 1714627"/>
                  <a:gd name="connsiteY12" fmla="*/ 0 h 1811070"/>
                  <a:gd name="connsiteX13" fmla="*/ 724154 w 1714627"/>
                  <a:gd name="connsiteY13" fmla="*/ 756 h 1811070"/>
                  <a:gd name="connsiteX14" fmla="*/ 767779 w 1714627"/>
                  <a:gd name="connsiteY14" fmla="*/ 495706 h 1811070"/>
                  <a:gd name="connsiteX15" fmla="*/ 345631 w 1714627"/>
                  <a:gd name="connsiteY15" fmla="*/ 174022 h 1811070"/>
                  <a:gd name="connsiteX16" fmla="*/ 335535 w 1714627"/>
                  <a:gd name="connsiteY16" fmla="*/ 182321 h 1811070"/>
                  <a:gd name="connsiteX17" fmla="*/ 1081596 w 1714627"/>
                  <a:gd name="connsiteY17" fmla="*/ 750799 h 1811070"/>
                  <a:gd name="connsiteX18" fmla="*/ 1038861 w 1714627"/>
                  <a:gd name="connsiteY18" fmla="*/ 793502 h 1811070"/>
                  <a:gd name="connsiteX19" fmla="*/ 611950 w 1714627"/>
                  <a:gd name="connsiteY19" fmla="*/ 793528 h 1811070"/>
                  <a:gd name="connsiteX20" fmla="*/ 174308 w 1714627"/>
                  <a:gd name="connsiteY20" fmla="*/ 355987 h 1811070"/>
                  <a:gd name="connsiteX21" fmla="*/ 166878 w 1714627"/>
                  <a:gd name="connsiteY21" fmla="*/ 366541 h 1811070"/>
                  <a:gd name="connsiteX22" fmla="*/ 593916 w 1714627"/>
                  <a:gd name="connsiteY22" fmla="*/ 793528 h 1811070"/>
                  <a:gd name="connsiteX23" fmla="*/ 6033 w 1714627"/>
                  <a:gd name="connsiteY23" fmla="*/ 793566 h 1811070"/>
                  <a:gd name="connsiteX24" fmla="*/ 4699 w 1714627"/>
                  <a:gd name="connsiteY24" fmla="*/ 806266 h 1811070"/>
                  <a:gd name="connsiteX25" fmla="*/ 1026161 w 1714627"/>
                  <a:gd name="connsiteY25" fmla="*/ 806202 h 1811070"/>
                  <a:gd name="connsiteX26" fmla="*/ 795782 w 1714627"/>
                  <a:gd name="connsiteY26" fmla="*/ 1036472 h 1811070"/>
                  <a:gd name="connsiteX27" fmla="*/ 445 w 1714627"/>
                  <a:gd name="connsiteY27" fmla="*/ 867112 h 1811070"/>
                  <a:gd name="connsiteX28" fmla="*/ 0 w 1714627"/>
                  <a:gd name="connsiteY28" fmla="*/ 880002 h 1811070"/>
                  <a:gd name="connsiteX29" fmla="*/ 785051 w 1714627"/>
                  <a:gd name="connsiteY29" fmla="*/ 1047172 h 1811070"/>
                  <a:gd name="connsiteX30" fmla="*/ 269494 w 1714627"/>
                  <a:gd name="connsiteY30" fmla="*/ 1562386 h 1811070"/>
                  <a:gd name="connsiteX31" fmla="*/ 278448 w 1714627"/>
                  <a:gd name="connsiteY31" fmla="*/ 1571415 h 1811070"/>
                  <a:gd name="connsiteX32" fmla="*/ 934657 w 1714627"/>
                  <a:gd name="connsiteY32" fmla="*/ 915613 h 1811070"/>
                  <a:gd name="connsiteX33" fmla="*/ 686626 w 1714627"/>
                  <a:gd name="connsiteY33" fmla="*/ 1807813 h 1811070"/>
                  <a:gd name="connsiteX34" fmla="*/ 698881 w 1714627"/>
                  <a:gd name="connsiteY34" fmla="*/ 1811071 h 1811070"/>
                  <a:gd name="connsiteX35" fmla="*/ 952945 w 1714627"/>
                  <a:gd name="connsiteY35" fmla="*/ 897363 h 1811070"/>
                  <a:gd name="connsiteX36" fmla="*/ 1087057 w 1714627"/>
                  <a:gd name="connsiteY36" fmla="*/ 763321 h 1811070"/>
                  <a:gd name="connsiteX37" fmla="*/ 1260666 w 1714627"/>
                  <a:gd name="connsiteY37" fmla="*/ 1785341 h 1811070"/>
                  <a:gd name="connsiteX38" fmla="*/ 1272731 w 1714627"/>
                  <a:gd name="connsiteY38" fmla="*/ 1780762 h 1811070"/>
                  <a:gd name="connsiteX39" fmla="*/ 1150176 w 1714627"/>
                  <a:gd name="connsiteY39" fmla="*/ 1059199 h 181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27" h="1811070">
                    <a:moveTo>
                      <a:pt x="1150176" y="1059199"/>
                    </a:moveTo>
                    <a:lnTo>
                      <a:pt x="1707388" y="1443203"/>
                    </a:lnTo>
                    <a:cubicBezTo>
                      <a:pt x="1709801" y="1439742"/>
                      <a:pt x="1712214" y="1436243"/>
                      <a:pt x="1714627" y="1432757"/>
                    </a:cubicBezTo>
                    <a:lnTo>
                      <a:pt x="1147191" y="1041737"/>
                    </a:lnTo>
                    <a:lnTo>
                      <a:pt x="1098042" y="752323"/>
                    </a:lnTo>
                    <a:lnTo>
                      <a:pt x="1197102" y="653352"/>
                    </a:lnTo>
                    <a:cubicBezTo>
                      <a:pt x="1197166" y="653301"/>
                      <a:pt x="1197102" y="653225"/>
                      <a:pt x="1197039" y="653244"/>
                    </a:cubicBezTo>
                    <a:cubicBezTo>
                      <a:pt x="1194816" y="654037"/>
                      <a:pt x="1185863" y="656666"/>
                      <a:pt x="1185228" y="656082"/>
                    </a:cubicBezTo>
                    <a:cubicBezTo>
                      <a:pt x="1184656" y="655479"/>
                      <a:pt x="1186561" y="649192"/>
                      <a:pt x="1188530" y="644119"/>
                    </a:cubicBezTo>
                    <a:cubicBezTo>
                      <a:pt x="1188593" y="644055"/>
                      <a:pt x="1188466" y="644004"/>
                      <a:pt x="1188403" y="644055"/>
                    </a:cubicBezTo>
                    <a:lnTo>
                      <a:pt x="1090676" y="741743"/>
                    </a:lnTo>
                    <a:lnTo>
                      <a:pt x="781559" y="506190"/>
                    </a:lnTo>
                    <a:lnTo>
                      <a:pt x="736854" y="0"/>
                    </a:lnTo>
                    <a:cubicBezTo>
                      <a:pt x="732663" y="178"/>
                      <a:pt x="728409" y="457"/>
                      <a:pt x="724154" y="756"/>
                    </a:cubicBezTo>
                    <a:lnTo>
                      <a:pt x="767779" y="495706"/>
                    </a:lnTo>
                    <a:lnTo>
                      <a:pt x="345631" y="174022"/>
                    </a:lnTo>
                    <a:cubicBezTo>
                      <a:pt x="342265" y="176765"/>
                      <a:pt x="338899" y="179527"/>
                      <a:pt x="335535" y="182321"/>
                    </a:cubicBezTo>
                    <a:lnTo>
                      <a:pt x="1081596" y="750799"/>
                    </a:lnTo>
                    <a:lnTo>
                      <a:pt x="1038861" y="793502"/>
                    </a:lnTo>
                    <a:lnTo>
                      <a:pt x="611950" y="793528"/>
                    </a:lnTo>
                    <a:lnTo>
                      <a:pt x="174308" y="355987"/>
                    </a:lnTo>
                    <a:cubicBezTo>
                      <a:pt x="171768" y="359486"/>
                      <a:pt x="169355" y="363011"/>
                      <a:pt x="166878" y="366541"/>
                    </a:cubicBezTo>
                    <a:lnTo>
                      <a:pt x="593916" y="793528"/>
                    </a:lnTo>
                    <a:lnTo>
                      <a:pt x="6033" y="793566"/>
                    </a:lnTo>
                    <a:cubicBezTo>
                      <a:pt x="5524" y="797795"/>
                      <a:pt x="5144" y="802030"/>
                      <a:pt x="4699" y="806266"/>
                    </a:cubicBezTo>
                    <a:lnTo>
                      <a:pt x="1026161" y="806202"/>
                    </a:lnTo>
                    <a:lnTo>
                      <a:pt x="795782" y="1036472"/>
                    </a:lnTo>
                    <a:lnTo>
                      <a:pt x="445" y="867112"/>
                    </a:lnTo>
                    <a:cubicBezTo>
                      <a:pt x="254" y="871411"/>
                      <a:pt x="64" y="875703"/>
                      <a:pt x="0" y="880002"/>
                    </a:cubicBezTo>
                    <a:lnTo>
                      <a:pt x="785051" y="1047172"/>
                    </a:lnTo>
                    <a:lnTo>
                      <a:pt x="269494" y="1562386"/>
                    </a:lnTo>
                    <a:cubicBezTo>
                      <a:pt x="272479" y="1565402"/>
                      <a:pt x="275399" y="1568450"/>
                      <a:pt x="278448" y="1571415"/>
                    </a:cubicBezTo>
                    <a:lnTo>
                      <a:pt x="934657" y="915613"/>
                    </a:lnTo>
                    <a:lnTo>
                      <a:pt x="686626" y="1807813"/>
                    </a:lnTo>
                    <a:cubicBezTo>
                      <a:pt x="690690" y="1808943"/>
                      <a:pt x="694754" y="1809998"/>
                      <a:pt x="698881" y="1811071"/>
                    </a:cubicBezTo>
                    <a:lnTo>
                      <a:pt x="952945" y="897363"/>
                    </a:lnTo>
                    <a:lnTo>
                      <a:pt x="1087057" y="763321"/>
                    </a:lnTo>
                    <a:lnTo>
                      <a:pt x="1260666" y="1785341"/>
                    </a:lnTo>
                    <a:cubicBezTo>
                      <a:pt x="1264666" y="1783867"/>
                      <a:pt x="1268730" y="1782293"/>
                      <a:pt x="1272731" y="1780762"/>
                    </a:cubicBezTo>
                    <a:lnTo>
                      <a:pt x="1150176" y="105919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8" name="Graphic 145" descr="A pond with koi fish and water lilies">
              <a:extLst>
                <a:ext uri="{FF2B5EF4-FFF2-40B4-BE49-F238E27FC236}">
                  <a16:creationId xmlns:a16="http://schemas.microsoft.com/office/drawing/2014/main" xmlns="" id="{A54C5EF5-8D5F-2643-44C4-9ECF913F8F8D}"/>
                </a:ext>
              </a:extLst>
            </p:cNvPr>
            <p:cNvGrpSpPr/>
            <p:nvPr/>
          </p:nvGrpSpPr>
          <p:grpSpPr>
            <a:xfrm>
              <a:off x="6857110" y="1847"/>
              <a:ext cx="3202585" cy="2636843"/>
              <a:chOff x="6857110" y="1847"/>
              <a:chExt cx="3202585" cy="2636843"/>
            </a:xfrm>
            <a:grpFill/>
          </p:grpSpPr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xmlns="" id="{5CCB104E-E158-E261-2D95-04C525DCF7E8}"/>
                  </a:ext>
                </a:extLst>
              </p:cNvPr>
              <p:cNvSpPr/>
              <p:nvPr/>
            </p:nvSpPr>
            <p:spPr>
              <a:xfrm>
                <a:off x="8144636" y="1860"/>
                <a:ext cx="1915059" cy="2636831"/>
              </a:xfrm>
              <a:custGeom>
                <a:avLst/>
                <a:gdLst>
                  <a:gd name="connsiteX0" fmla="*/ 1394587 w 1915059"/>
                  <a:gd name="connsiteY0" fmla="*/ 0 h 2636831"/>
                  <a:gd name="connsiteX1" fmla="*/ 1294384 w 1915059"/>
                  <a:gd name="connsiteY1" fmla="*/ 176479 h 2636831"/>
                  <a:gd name="connsiteX2" fmla="*/ 481774 w 1915059"/>
                  <a:gd name="connsiteY2" fmla="*/ 1145788 h 2636831"/>
                  <a:gd name="connsiteX3" fmla="*/ 0 w 1915059"/>
                  <a:gd name="connsiteY3" fmla="*/ 2329034 h 2636831"/>
                  <a:gd name="connsiteX4" fmla="*/ 822452 w 1915059"/>
                  <a:gd name="connsiteY4" fmla="*/ 1351388 h 2636831"/>
                  <a:gd name="connsiteX5" fmla="*/ 1290003 w 1915059"/>
                  <a:gd name="connsiteY5" fmla="*/ 228759 h 2636831"/>
                  <a:gd name="connsiteX6" fmla="*/ 1297305 w 1915059"/>
                  <a:gd name="connsiteY6" fmla="*/ 215849 h 2636831"/>
                  <a:gd name="connsiteX7" fmla="*/ 1297432 w 1915059"/>
                  <a:gd name="connsiteY7" fmla="*/ 215881 h 2636831"/>
                  <a:gd name="connsiteX8" fmla="*/ 1409509 w 1915059"/>
                  <a:gd name="connsiteY8" fmla="*/ 1459452 h 2636831"/>
                  <a:gd name="connsiteX9" fmla="*/ 1905508 w 1915059"/>
                  <a:gd name="connsiteY9" fmla="*/ 2636831 h 2636831"/>
                  <a:gd name="connsiteX10" fmla="*/ 1795717 w 1915059"/>
                  <a:gd name="connsiteY10" fmla="*/ 1363967 h 2636831"/>
                  <a:gd name="connsiteX11" fmla="*/ 1307275 w 1915059"/>
                  <a:gd name="connsiteY11" fmla="*/ 198330 h 2636831"/>
                  <a:gd name="connsiteX12" fmla="*/ 1419733 w 1915059"/>
                  <a:gd name="connsiteY12" fmla="*/ 0 h 2636831"/>
                  <a:gd name="connsiteX13" fmla="*/ 1394587 w 1915059"/>
                  <a:gd name="connsiteY13" fmla="*/ 0 h 263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15059" h="2636831">
                    <a:moveTo>
                      <a:pt x="1394587" y="0"/>
                    </a:moveTo>
                    <a:lnTo>
                      <a:pt x="1294384" y="176479"/>
                    </a:lnTo>
                    <a:cubicBezTo>
                      <a:pt x="1225741" y="235014"/>
                      <a:pt x="811149" y="600158"/>
                      <a:pt x="481774" y="1145788"/>
                    </a:cubicBezTo>
                    <a:cubicBezTo>
                      <a:pt x="121666" y="1742504"/>
                      <a:pt x="0" y="2329034"/>
                      <a:pt x="0" y="2329034"/>
                    </a:cubicBezTo>
                    <a:cubicBezTo>
                      <a:pt x="0" y="2329034"/>
                      <a:pt x="462280" y="1948104"/>
                      <a:pt x="822452" y="1351388"/>
                    </a:cubicBezTo>
                    <a:cubicBezTo>
                      <a:pt x="1113600" y="869017"/>
                      <a:pt x="1248855" y="393363"/>
                      <a:pt x="1290003" y="228759"/>
                    </a:cubicBezTo>
                    <a:lnTo>
                      <a:pt x="1297305" y="215849"/>
                    </a:lnTo>
                    <a:cubicBezTo>
                      <a:pt x="1297369" y="215792"/>
                      <a:pt x="1297432" y="215817"/>
                      <a:pt x="1297432" y="215881"/>
                    </a:cubicBezTo>
                    <a:cubicBezTo>
                      <a:pt x="1288606" y="343370"/>
                      <a:pt x="1264031" y="870972"/>
                      <a:pt x="1409509" y="1459452"/>
                    </a:cubicBezTo>
                    <a:cubicBezTo>
                      <a:pt x="1576769" y="2136070"/>
                      <a:pt x="1905508" y="2636831"/>
                      <a:pt x="1905508" y="2636831"/>
                    </a:cubicBezTo>
                    <a:cubicBezTo>
                      <a:pt x="1905508" y="2636831"/>
                      <a:pt x="1963039" y="2040585"/>
                      <a:pt x="1795717" y="1363967"/>
                    </a:cubicBezTo>
                    <a:cubicBezTo>
                      <a:pt x="1643380" y="747560"/>
                      <a:pt x="1356995" y="277171"/>
                      <a:pt x="1307275" y="198330"/>
                    </a:cubicBezTo>
                    <a:lnTo>
                      <a:pt x="1419733" y="0"/>
                    </a:lnTo>
                    <a:lnTo>
                      <a:pt x="1394587" y="0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xmlns="" id="{9D520299-C31F-F93D-739D-F992E05E6CF0}"/>
                  </a:ext>
                </a:extLst>
              </p:cNvPr>
              <p:cNvSpPr/>
              <p:nvPr/>
            </p:nvSpPr>
            <p:spPr>
              <a:xfrm>
                <a:off x="6857110" y="1847"/>
                <a:ext cx="2394277" cy="1873097"/>
              </a:xfrm>
              <a:custGeom>
                <a:avLst/>
                <a:gdLst>
                  <a:gd name="connsiteX0" fmla="*/ 1684021 w 2394277"/>
                  <a:gd name="connsiteY0" fmla="*/ 151867 h 1873097"/>
                  <a:gd name="connsiteX1" fmla="*/ 1567053 w 2394277"/>
                  <a:gd name="connsiteY1" fmla="*/ 345491 h 1873097"/>
                  <a:gd name="connsiteX2" fmla="*/ 1002284 w 2394277"/>
                  <a:gd name="connsiteY2" fmla="*/ 1024915 h 1873097"/>
                  <a:gd name="connsiteX3" fmla="*/ 656908 w 2394277"/>
                  <a:gd name="connsiteY3" fmla="*/ 1873098 h 1873097"/>
                  <a:gd name="connsiteX4" fmla="*/ 1246505 w 2394277"/>
                  <a:gd name="connsiteY4" fmla="*/ 1172293 h 1873097"/>
                  <a:gd name="connsiteX5" fmla="*/ 1583245 w 2394277"/>
                  <a:gd name="connsiteY5" fmla="*/ 361207 h 1873097"/>
                  <a:gd name="connsiteX6" fmla="*/ 1711008 w 2394277"/>
                  <a:gd name="connsiteY6" fmla="*/ 149244 h 1873097"/>
                  <a:gd name="connsiteX7" fmla="*/ 2394204 w 2394277"/>
                  <a:gd name="connsiteY7" fmla="*/ 127 h 1873097"/>
                  <a:gd name="connsiteX8" fmla="*/ 2394204 w 2394277"/>
                  <a:gd name="connsiteY8" fmla="*/ 0 h 1873097"/>
                  <a:gd name="connsiteX9" fmla="*/ 2292795 w 2394277"/>
                  <a:gd name="connsiteY9" fmla="*/ 0 h 1873097"/>
                  <a:gd name="connsiteX10" fmla="*/ 1697292 w 2394277"/>
                  <a:gd name="connsiteY10" fmla="*/ 129972 h 1873097"/>
                  <a:gd name="connsiteX11" fmla="*/ 843979 w 2394277"/>
                  <a:gd name="connsiteY11" fmla="*/ 212515 h 1873097"/>
                  <a:gd name="connsiteX12" fmla="*/ 0 w 2394277"/>
                  <a:gd name="connsiteY12" fmla="*/ 568052 h 1873097"/>
                  <a:gd name="connsiteX13" fmla="*/ 1683957 w 2394277"/>
                  <a:gd name="connsiteY13" fmla="*/ 151771 h 1873097"/>
                  <a:gd name="connsiteX14" fmla="*/ 1684021 w 2394277"/>
                  <a:gd name="connsiteY14" fmla="*/ 151867 h 187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94277" h="1873097">
                    <a:moveTo>
                      <a:pt x="1684021" y="151867"/>
                    </a:moveTo>
                    <a:lnTo>
                      <a:pt x="1567053" y="345491"/>
                    </a:lnTo>
                    <a:cubicBezTo>
                      <a:pt x="1485519" y="417468"/>
                      <a:pt x="1218311" y="667029"/>
                      <a:pt x="1002284" y="1024915"/>
                    </a:cubicBezTo>
                    <a:cubicBezTo>
                      <a:pt x="744157" y="1452658"/>
                      <a:pt x="656908" y="1873098"/>
                      <a:pt x="656908" y="1873098"/>
                    </a:cubicBezTo>
                    <a:cubicBezTo>
                      <a:pt x="656908" y="1873098"/>
                      <a:pt x="988314" y="1600035"/>
                      <a:pt x="1246505" y="1172293"/>
                    </a:cubicBezTo>
                    <a:cubicBezTo>
                      <a:pt x="1459103" y="820077"/>
                      <a:pt x="1555750" y="472859"/>
                      <a:pt x="1583245" y="361207"/>
                    </a:cubicBezTo>
                    <a:lnTo>
                      <a:pt x="1711008" y="149244"/>
                    </a:lnTo>
                    <a:lnTo>
                      <a:pt x="2394204" y="127"/>
                    </a:lnTo>
                    <a:cubicBezTo>
                      <a:pt x="2394331" y="108"/>
                      <a:pt x="2394268" y="0"/>
                      <a:pt x="2394204" y="0"/>
                    </a:cubicBezTo>
                    <a:lnTo>
                      <a:pt x="2292795" y="0"/>
                    </a:lnTo>
                    <a:lnTo>
                      <a:pt x="1697292" y="129972"/>
                    </a:lnTo>
                    <a:cubicBezTo>
                      <a:pt x="1563878" y="123482"/>
                      <a:pt x="1221359" y="119215"/>
                      <a:pt x="843979" y="212515"/>
                    </a:cubicBezTo>
                    <a:cubicBezTo>
                      <a:pt x="358966" y="332416"/>
                      <a:pt x="0" y="568052"/>
                      <a:pt x="0" y="568052"/>
                    </a:cubicBezTo>
                    <a:lnTo>
                      <a:pt x="1683957" y="151771"/>
                    </a:lnTo>
                    <a:cubicBezTo>
                      <a:pt x="1683957" y="151822"/>
                      <a:pt x="1683957" y="151822"/>
                      <a:pt x="1684021" y="15186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9" name="Graphic 145" descr="A pond with koi fish and water lilies">
              <a:extLst>
                <a:ext uri="{FF2B5EF4-FFF2-40B4-BE49-F238E27FC236}">
                  <a16:creationId xmlns:a16="http://schemas.microsoft.com/office/drawing/2014/main" xmlns="" id="{C29C0C20-D7DB-643F-929F-E6F1935677A9}"/>
                </a:ext>
              </a:extLst>
            </p:cNvPr>
            <p:cNvGrpSpPr/>
            <p:nvPr/>
          </p:nvGrpSpPr>
          <p:grpSpPr>
            <a:xfrm>
              <a:off x="10800918" y="5608542"/>
              <a:ext cx="1335703" cy="938282"/>
              <a:chOff x="10800918" y="5608542"/>
              <a:chExt cx="1335703" cy="938282"/>
            </a:xfrm>
            <a:grpFill/>
          </p:grpSpPr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xmlns="" id="{68D3BB51-597C-22C8-AF86-370EEBF20306}"/>
                  </a:ext>
                </a:extLst>
              </p:cNvPr>
              <p:cNvSpPr/>
              <p:nvPr/>
            </p:nvSpPr>
            <p:spPr>
              <a:xfrm>
                <a:off x="10800918" y="5608542"/>
                <a:ext cx="280136" cy="280136"/>
              </a:xfrm>
              <a:custGeom>
                <a:avLst/>
                <a:gdLst>
                  <a:gd name="connsiteX0" fmla="*/ 280136 w 280136"/>
                  <a:gd name="connsiteY0" fmla="*/ 140068 h 280136"/>
                  <a:gd name="connsiteX1" fmla="*/ 140068 w 280136"/>
                  <a:gd name="connsiteY1" fmla="*/ 280137 h 280136"/>
                  <a:gd name="connsiteX2" fmla="*/ 0 w 280136"/>
                  <a:gd name="connsiteY2" fmla="*/ 140068 h 280136"/>
                  <a:gd name="connsiteX3" fmla="*/ 140068 w 280136"/>
                  <a:gd name="connsiteY3" fmla="*/ 0 h 280136"/>
                  <a:gd name="connsiteX4" fmla="*/ 280136 w 280136"/>
                  <a:gd name="connsiteY4" fmla="*/ 140068 h 280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136" h="280136">
                    <a:moveTo>
                      <a:pt x="280136" y="140068"/>
                    </a:moveTo>
                    <a:cubicBezTo>
                      <a:pt x="280136" y="217426"/>
                      <a:pt x="217426" y="280137"/>
                      <a:pt x="140068" y="280137"/>
                    </a:cubicBezTo>
                    <a:cubicBezTo>
                      <a:pt x="62711" y="280137"/>
                      <a:pt x="0" y="217426"/>
                      <a:pt x="0" y="140068"/>
                    </a:cubicBezTo>
                    <a:cubicBezTo>
                      <a:pt x="0" y="62711"/>
                      <a:pt x="62711" y="0"/>
                      <a:pt x="140068" y="0"/>
                    </a:cubicBezTo>
                    <a:cubicBezTo>
                      <a:pt x="217426" y="0"/>
                      <a:pt x="280136" y="62711"/>
                      <a:pt x="280136" y="14006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xmlns="" id="{5FAC40D4-5D90-A259-2636-AF938E8DC53D}"/>
                  </a:ext>
                </a:extLst>
              </p:cNvPr>
              <p:cNvSpPr/>
              <p:nvPr/>
            </p:nvSpPr>
            <p:spPr>
              <a:xfrm>
                <a:off x="11851138" y="5645594"/>
                <a:ext cx="285483" cy="285483"/>
              </a:xfrm>
              <a:custGeom>
                <a:avLst/>
                <a:gdLst>
                  <a:gd name="connsiteX0" fmla="*/ 285484 w 285483"/>
                  <a:gd name="connsiteY0" fmla="*/ 142742 h 285483"/>
                  <a:gd name="connsiteX1" fmla="*/ 142742 w 285483"/>
                  <a:gd name="connsiteY1" fmla="*/ 285483 h 285483"/>
                  <a:gd name="connsiteX2" fmla="*/ 0 w 285483"/>
                  <a:gd name="connsiteY2" fmla="*/ 142742 h 285483"/>
                  <a:gd name="connsiteX3" fmla="*/ 142742 w 285483"/>
                  <a:gd name="connsiteY3" fmla="*/ 0 h 285483"/>
                  <a:gd name="connsiteX4" fmla="*/ 285484 w 285483"/>
                  <a:gd name="connsiteY4" fmla="*/ 142742 h 28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483" h="285483">
                    <a:moveTo>
                      <a:pt x="285484" y="142742"/>
                    </a:moveTo>
                    <a:cubicBezTo>
                      <a:pt x="285484" y="221576"/>
                      <a:pt x="221576" y="285483"/>
                      <a:pt x="142742" y="285483"/>
                    </a:cubicBezTo>
                    <a:cubicBezTo>
                      <a:pt x="63908" y="285483"/>
                      <a:pt x="0" y="221576"/>
                      <a:pt x="0" y="142742"/>
                    </a:cubicBezTo>
                    <a:cubicBezTo>
                      <a:pt x="0" y="63908"/>
                      <a:pt x="63908" y="0"/>
                      <a:pt x="142742" y="0"/>
                    </a:cubicBezTo>
                    <a:cubicBezTo>
                      <a:pt x="221576" y="0"/>
                      <a:pt x="285484" y="63908"/>
                      <a:pt x="285484" y="14274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xmlns="" id="{1B8139F1-44FE-A91F-432C-416CEB3342A8}"/>
                  </a:ext>
                </a:extLst>
              </p:cNvPr>
              <p:cNvSpPr/>
              <p:nvPr/>
            </p:nvSpPr>
            <p:spPr>
              <a:xfrm>
                <a:off x="11095736" y="6147155"/>
                <a:ext cx="399669" cy="399668"/>
              </a:xfrm>
              <a:custGeom>
                <a:avLst/>
                <a:gdLst>
                  <a:gd name="connsiteX0" fmla="*/ 399669 w 399669"/>
                  <a:gd name="connsiteY0" fmla="*/ 199835 h 399668"/>
                  <a:gd name="connsiteX1" fmla="*/ 199835 w 399669"/>
                  <a:gd name="connsiteY1" fmla="*/ 399669 h 399668"/>
                  <a:gd name="connsiteX2" fmla="*/ 1 w 399669"/>
                  <a:gd name="connsiteY2" fmla="*/ 199835 h 399668"/>
                  <a:gd name="connsiteX3" fmla="*/ 199835 w 399669"/>
                  <a:gd name="connsiteY3" fmla="*/ 0 h 399668"/>
                  <a:gd name="connsiteX4" fmla="*/ 399669 w 399669"/>
                  <a:gd name="connsiteY4" fmla="*/ 199835 h 399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669" h="399668">
                    <a:moveTo>
                      <a:pt x="399669" y="199835"/>
                    </a:moveTo>
                    <a:cubicBezTo>
                      <a:pt x="399669" y="310200"/>
                      <a:pt x="310200" y="399669"/>
                      <a:pt x="199835" y="399669"/>
                    </a:cubicBezTo>
                    <a:cubicBezTo>
                      <a:pt x="89470" y="399669"/>
                      <a:pt x="1" y="310200"/>
                      <a:pt x="1" y="199835"/>
                    </a:cubicBezTo>
                    <a:cubicBezTo>
                      <a:pt x="1" y="89469"/>
                      <a:pt x="89470" y="0"/>
                      <a:pt x="199835" y="0"/>
                    </a:cubicBezTo>
                    <a:cubicBezTo>
                      <a:pt x="310200" y="0"/>
                      <a:pt x="399669" y="89469"/>
                      <a:pt x="399669" y="1998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0" name="Graphic 145" descr="A pond with koi fish and water lilies">
              <a:extLst>
                <a:ext uri="{FF2B5EF4-FFF2-40B4-BE49-F238E27FC236}">
                  <a16:creationId xmlns:a16="http://schemas.microsoft.com/office/drawing/2014/main" xmlns="" id="{8B0D64BD-923E-5065-8C34-881239A2F122}"/>
                </a:ext>
              </a:extLst>
            </p:cNvPr>
            <p:cNvGrpSpPr/>
            <p:nvPr/>
          </p:nvGrpSpPr>
          <p:grpSpPr>
            <a:xfrm>
              <a:off x="1897407" y="135232"/>
              <a:ext cx="2120143" cy="2803718"/>
              <a:chOff x="1897407" y="135232"/>
              <a:chExt cx="2120143" cy="2803718"/>
            </a:xfrm>
            <a:grpFill/>
          </p:grpSpPr>
          <p:grpSp>
            <p:nvGrpSpPr>
              <p:cNvPr id="206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4B864F0A-75C9-D609-2619-62296FEAB69A}"/>
                  </a:ext>
                </a:extLst>
              </p:cNvPr>
              <p:cNvGrpSpPr/>
              <p:nvPr/>
            </p:nvGrpSpPr>
            <p:grpSpPr>
              <a:xfrm>
                <a:off x="2512866" y="135232"/>
                <a:ext cx="941181" cy="1546066"/>
                <a:chOff x="2512866" y="135232"/>
                <a:chExt cx="941181" cy="1546066"/>
              </a:xfrm>
              <a:grpFill/>
            </p:grpSpPr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xmlns="" id="{071364DE-B56A-618C-1723-873F0E781BF9}"/>
                    </a:ext>
                  </a:extLst>
                </p:cNvPr>
                <p:cNvSpPr/>
                <p:nvPr/>
              </p:nvSpPr>
              <p:spPr>
                <a:xfrm>
                  <a:off x="3205524" y="1078522"/>
                  <a:ext cx="248523" cy="560221"/>
                </a:xfrm>
                <a:custGeom>
                  <a:avLst/>
                  <a:gdLst>
                    <a:gd name="connsiteX0" fmla="*/ 157181 w 248523"/>
                    <a:gd name="connsiteY0" fmla="*/ 0 h 560221"/>
                    <a:gd name="connsiteX1" fmla="*/ 236684 w 248523"/>
                    <a:gd name="connsiteY1" fmla="*/ 420973 h 560221"/>
                    <a:gd name="connsiteX2" fmla="*/ 0 w 248523"/>
                    <a:gd name="connsiteY2" fmla="*/ 552869 h 560221"/>
                    <a:gd name="connsiteX3" fmla="*/ 157181 w 248523"/>
                    <a:gd name="connsiteY3" fmla="*/ 0 h 56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8523" h="560221">
                      <a:moveTo>
                        <a:pt x="157181" y="0"/>
                      </a:moveTo>
                      <a:cubicBezTo>
                        <a:pt x="157181" y="0"/>
                        <a:pt x="287731" y="241408"/>
                        <a:pt x="236684" y="420973"/>
                      </a:cubicBezTo>
                      <a:cubicBezTo>
                        <a:pt x="207747" y="522751"/>
                        <a:pt x="101778" y="581806"/>
                        <a:pt x="0" y="552869"/>
                      </a:cubicBezTo>
                      <a:lnTo>
                        <a:pt x="157181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xmlns="" id="{284FF0DE-5988-1B67-0AF7-FA6C14AE76E3}"/>
                    </a:ext>
                  </a:extLst>
                </p:cNvPr>
                <p:cNvSpPr/>
                <p:nvPr/>
              </p:nvSpPr>
              <p:spPr>
                <a:xfrm>
                  <a:off x="2679115" y="135232"/>
                  <a:ext cx="669226" cy="374335"/>
                </a:xfrm>
                <a:custGeom>
                  <a:avLst/>
                  <a:gdLst>
                    <a:gd name="connsiteX0" fmla="*/ 669226 w 669226"/>
                    <a:gd name="connsiteY0" fmla="*/ 374336 h 374335"/>
                    <a:gd name="connsiteX1" fmla="*/ 293288 w 669226"/>
                    <a:gd name="connsiteY1" fmla="*/ 10849 h 374335"/>
                    <a:gd name="connsiteX2" fmla="*/ 0 w 669226"/>
                    <a:gd name="connsiteY2" fmla="*/ 163719 h 374335"/>
                    <a:gd name="connsiteX3" fmla="*/ 669226 w 669226"/>
                    <a:gd name="connsiteY3" fmla="*/ 374336 h 3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9226" h="374335">
                      <a:moveTo>
                        <a:pt x="669226" y="374336"/>
                      </a:moveTo>
                      <a:cubicBezTo>
                        <a:pt x="669226" y="374336"/>
                        <a:pt x="510642" y="79251"/>
                        <a:pt x="293288" y="10849"/>
                      </a:cubicBezTo>
                      <a:cubicBezTo>
                        <a:pt x="170085" y="-27924"/>
                        <a:pt x="38780" y="40516"/>
                        <a:pt x="0" y="163719"/>
                      </a:cubicBezTo>
                      <a:lnTo>
                        <a:pt x="669226" y="37433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xmlns="" id="{EB8D0F65-CBCC-E857-7726-370081A60044}"/>
                    </a:ext>
                  </a:extLst>
                </p:cNvPr>
                <p:cNvSpPr/>
                <p:nvPr/>
              </p:nvSpPr>
              <p:spPr>
                <a:xfrm>
                  <a:off x="2512866" y="1343875"/>
                  <a:ext cx="195524" cy="337422"/>
                </a:xfrm>
                <a:custGeom>
                  <a:avLst/>
                  <a:gdLst>
                    <a:gd name="connsiteX0" fmla="*/ 177749 w 195524"/>
                    <a:gd name="connsiteY0" fmla="*/ 0 h 337422"/>
                    <a:gd name="connsiteX1" fmla="*/ 166630 w 195524"/>
                    <a:gd name="connsiteY1" fmla="*/ 274009 h 337422"/>
                    <a:gd name="connsiteX2" fmla="*/ 0 w 195524"/>
                    <a:gd name="connsiteY2" fmla="*/ 322136 h 337422"/>
                    <a:gd name="connsiteX3" fmla="*/ 177749 w 195524"/>
                    <a:gd name="connsiteY3" fmla="*/ 0 h 337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524" h="337422">
                      <a:moveTo>
                        <a:pt x="177749" y="0"/>
                      </a:moveTo>
                      <a:cubicBezTo>
                        <a:pt x="177749" y="0"/>
                        <a:pt x="224358" y="169380"/>
                        <a:pt x="166630" y="274009"/>
                      </a:cubicBezTo>
                      <a:cubicBezTo>
                        <a:pt x="133909" y="333311"/>
                        <a:pt x="59303" y="354863"/>
                        <a:pt x="0" y="322136"/>
                      </a:cubicBezTo>
                      <a:lnTo>
                        <a:pt x="177749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0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B47275BC-E02D-2E14-D74B-3B4BF8FFD7BE}"/>
                  </a:ext>
                </a:extLst>
              </p:cNvPr>
              <p:cNvGrpSpPr/>
              <p:nvPr/>
            </p:nvGrpSpPr>
            <p:grpSpPr>
              <a:xfrm>
                <a:off x="1897407" y="390074"/>
                <a:ext cx="2120143" cy="2548877"/>
                <a:chOff x="1897407" y="390074"/>
                <a:chExt cx="2120143" cy="2548877"/>
              </a:xfrm>
              <a:grpFill/>
            </p:grpSpPr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xmlns="" id="{BA752450-99D6-BF8F-0D1A-41CC7BAA9671}"/>
                    </a:ext>
                  </a:extLst>
                </p:cNvPr>
                <p:cNvSpPr/>
                <p:nvPr/>
              </p:nvSpPr>
              <p:spPr>
                <a:xfrm>
                  <a:off x="1897407" y="1780734"/>
                  <a:ext cx="615167" cy="1158216"/>
                </a:xfrm>
                <a:custGeom>
                  <a:avLst/>
                  <a:gdLst>
                    <a:gd name="connsiteX0" fmla="*/ 77602 w 615167"/>
                    <a:gd name="connsiteY0" fmla="*/ 1158217 h 1158216"/>
                    <a:gd name="connsiteX1" fmla="*/ 293845 w 615167"/>
                    <a:gd name="connsiteY1" fmla="*/ 954890 h 1158216"/>
                    <a:gd name="connsiteX2" fmla="*/ 264724 w 615167"/>
                    <a:gd name="connsiteY2" fmla="*/ 789377 h 1158216"/>
                    <a:gd name="connsiteX3" fmla="*/ 264793 w 615167"/>
                    <a:gd name="connsiteY3" fmla="*/ 789313 h 1158216"/>
                    <a:gd name="connsiteX4" fmla="*/ 406525 w 615167"/>
                    <a:gd name="connsiteY4" fmla="*/ 841911 h 1158216"/>
                    <a:gd name="connsiteX5" fmla="*/ 615167 w 615167"/>
                    <a:gd name="connsiteY5" fmla="*/ 630627 h 1158216"/>
                    <a:gd name="connsiteX6" fmla="*/ 84244 w 615167"/>
                    <a:gd name="connsiteY6" fmla="*/ 618810 h 1158216"/>
                    <a:gd name="connsiteX7" fmla="*/ 84193 w 615167"/>
                    <a:gd name="connsiteY7" fmla="*/ 618759 h 1158216"/>
                    <a:gd name="connsiteX8" fmla="*/ 197585 w 615167"/>
                    <a:gd name="connsiteY8" fmla="*/ 144045 h 1158216"/>
                    <a:gd name="connsiteX9" fmla="*/ 131431 w 615167"/>
                    <a:gd name="connsiteY9" fmla="*/ 24735 h 1158216"/>
                    <a:gd name="connsiteX10" fmla="*/ 9377 w 615167"/>
                    <a:gd name="connsiteY10" fmla="*/ 13185 h 1158216"/>
                    <a:gd name="connsiteX11" fmla="*/ 77544 w 615167"/>
                    <a:gd name="connsiteY11" fmla="*/ 673223 h 1158216"/>
                    <a:gd name="connsiteX12" fmla="*/ 77602 w 615167"/>
                    <a:gd name="connsiteY12" fmla="*/ 1158217 h 1158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15167" h="1158216">
                      <a:moveTo>
                        <a:pt x="77602" y="1158217"/>
                      </a:moveTo>
                      <a:cubicBezTo>
                        <a:pt x="77602" y="1158217"/>
                        <a:pt x="276306" y="1102972"/>
                        <a:pt x="293845" y="954890"/>
                      </a:cubicBezTo>
                      <a:cubicBezTo>
                        <a:pt x="301554" y="889796"/>
                        <a:pt x="288104" y="834824"/>
                        <a:pt x="264724" y="789377"/>
                      </a:cubicBezTo>
                      <a:cubicBezTo>
                        <a:pt x="264679" y="789288"/>
                        <a:pt x="264711" y="789263"/>
                        <a:pt x="264793" y="789313"/>
                      </a:cubicBezTo>
                      <a:cubicBezTo>
                        <a:pt x="310932" y="819000"/>
                        <a:pt x="360310" y="840882"/>
                        <a:pt x="406525" y="841911"/>
                      </a:cubicBezTo>
                      <a:cubicBezTo>
                        <a:pt x="555522" y="845225"/>
                        <a:pt x="615167" y="630627"/>
                        <a:pt x="615167" y="630627"/>
                      </a:cubicBezTo>
                      <a:lnTo>
                        <a:pt x="84244" y="618810"/>
                      </a:lnTo>
                      <a:cubicBezTo>
                        <a:pt x="84218" y="618810"/>
                        <a:pt x="84193" y="618784"/>
                        <a:pt x="84193" y="618759"/>
                      </a:cubicBezTo>
                      <a:cubicBezTo>
                        <a:pt x="93477" y="456827"/>
                        <a:pt x="131240" y="293671"/>
                        <a:pt x="197585" y="144045"/>
                      </a:cubicBezTo>
                      <a:cubicBezTo>
                        <a:pt x="190219" y="91544"/>
                        <a:pt x="161314" y="44725"/>
                        <a:pt x="131431" y="24735"/>
                      </a:cubicBezTo>
                      <a:cubicBezTo>
                        <a:pt x="97064" y="1748"/>
                        <a:pt x="39241" y="-11339"/>
                        <a:pt x="9377" y="13185"/>
                      </a:cubicBezTo>
                      <a:cubicBezTo>
                        <a:pt x="-14467" y="231485"/>
                        <a:pt x="6774" y="456326"/>
                        <a:pt x="77544" y="673223"/>
                      </a:cubicBezTo>
                      <a:lnTo>
                        <a:pt x="77602" y="115821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xmlns="" id="{234F7DB9-B6CD-D75B-0911-978C60530568}"/>
                    </a:ext>
                  </a:extLst>
                </p:cNvPr>
                <p:cNvSpPr/>
                <p:nvPr/>
              </p:nvSpPr>
              <p:spPr>
                <a:xfrm>
                  <a:off x="2111863" y="390074"/>
                  <a:ext cx="1905687" cy="992179"/>
                </a:xfrm>
                <a:custGeom>
                  <a:avLst/>
                  <a:gdLst>
                    <a:gd name="connsiteX0" fmla="*/ 582848 w 1905687"/>
                    <a:gd name="connsiteY0" fmla="*/ 956291 h 992179"/>
                    <a:gd name="connsiteX1" fmla="*/ 979697 w 1905687"/>
                    <a:gd name="connsiteY1" fmla="*/ 856736 h 992179"/>
                    <a:gd name="connsiteX2" fmla="*/ 1135514 w 1905687"/>
                    <a:gd name="connsiteY2" fmla="*/ 779405 h 992179"/>
                    <a:gd name="connsiteX3" fmla="*/ 1297705 w 1905687"/>
                    <a:gd name="connsiteY3" fmla="*/ 807809 h 992179"/>
                    <a:gd name="connsiteX4" fmla="*/ 1711071 w 1905687"/>
                    <a:gd name="connsiteY4" fmla="*/ 629888 h 992179"/>
                    <a:gd name="connsiteX5" fmla="*/ 1763814 w 1905687"/>
                    <a:gd name="connsiteY5" fmla="*/ 625894 h 992179"/>
                    <a:gd name="connsiteX6" fmla="*/ 1787703 w 1905687"/>
                    <a:gd name="connsiteY6" fmla="*/ 549618 h 992179"/>
                    <a:gd name="connsiteX7" fmla="*/ 1797990 w 1905687"/>
                    <a:gd name="connsiteY7" fmla="*/ 534626 h 992179"/>
                    <a:gd name="connsiteX8" fmla="*/ 1844923 w 1905687"/>
                    <a:gd name="connsiteY8" fmla="*/ 485769 h 992179"/>
                    <a:gd name="connsiteX9" fmla="*/ 1904511 w 1905687"/>
                    <a:gd name="connsiteY9" fmla="*/ 347199 h 992179"/>
                    <a:gd name="connsiteX10" fmla="*/ 1816176 w 1905687"/>
                    <a:gd name="connsiteY10" fmla="*/ 220631 h 992179"/>
                    <a:gd name="connsiteX11" fmla="*/ 1771828 w 1905687"/>
                    <a:gd name="connsiteY11" fmla="*/ 183769 h 992179"/>
                    <a:gd name="connsiteX12" fmla="*/ 1746974 w 1905687"/>
                    <a:gd name="connsiteY12" fmla="*/ 154889 h 992179"/>
                    <a:gd name="connsiteX13" fmla="*/ 1470876 w 1905687"/>
                    <a:gd name="connsiteY13" fmla="*/ 55232 h 992179"/>
                    <a:gd name="connsiteX14" fmla="*/ 1168699 w 1905687"/>
                    <a:gd name="connsiteY14" fmla="*/ 0 h 992179"/>
                    <a:gd name="connsiteX15" fmla="*/ 1068020 w 1905687"/>
                    <a:gd name="connsiteY15" fmla="*/ 14910 h 992179"/>
                    <a:gd name="connsiteX16" fmla="*/ 673215 w 1905687"/>
                    <a:gd name="connsiteY16" fmla="*/ 345167 h 992179"/>
                    <a:gd name="connsiteX17" fmla="*/ 133547 w 1905687"/>
                    <a:gd name="connsiteY17" fmla="*/ 583705 h 992179"/>
                    <a:gd name="connsiteX18" fmla="*/ 3232 w 1905687"/>
                    <a:gd name="connsiteY18" fmla="*/ 773290 h 992179"/>
                    <a:gd name="connsiteX19" fmla="*/ 122739 w 1905687"/>
                    <a:gd name="connsiteY19" fmla="*/ 974484 h 992179"/>
                    <a:gd name="connsiteX20" fmla="*/ 582848 w 1905687"/>
                    <a:gd name="connsiteY20" fmla="*/ 956291 h 992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905687" h="992179">
                      <a:moveTo>
                        <a:pt x="582848" y="956291"/>
                      </a:moveTo>
                      <a:cubicBezTo>
                        <a:pt x="725380" y="901211"/>
                        <a:pt x="838168" y="879050"/>
                        <a:pt x="979697" y="856736"/>
                      </a:cubicBezTo>
                      <a:cubicBezTo>
                        <a:pt x="999230" y="835527"/>
                        <a:pt x="1053141" y="788702"/>
                        <a:pt x="1135514" y="779405"/>
                      </a:cubicBezTo>
                      <a:cubicBezTo>
                        <a:pt x="1213377" y="770623"/>
                        <a:pt x="1271797" y="792766"/>
                        <a:pt x="1297705" y="807809"/>
                      </a:cubicBezTo>
                      <a:cubicBezTo>
                        <a:pt x="1453217" y="776713"/>
                        <a:pt x="1606735" y="715855"/>
                        <a:pt x="1711071" y="629888"/>
                      </a:cubicBezTo>
                      <a:cubicBezTo>
                        <a:pt x="1727734" y="636568"/>
                        <a:pt x="1747177" y="635756"/>
                        <a:pt x="1763814" y="625894"/>
                      </a:cubicBezTo>
                      <a:cubicBezTo>
                        <a:pt x="1790370" y="610153"/>
                        <a:pt x="1800282" y="577069"/>
                        <a:pt x="1787703" y="549618"/>
                      </a:cubicBezTo>
                      <a:cubicBezTo>
                        <a:pt x="1791272" y="544671"/>
                        <a:pt x="1794732" y="539687"/>
                        <a:pt x="1797990" y="534626"/>
                      </a:cubicBezTo>
                      <a:cubicBezTo>
                        <a:pt x="1810347" y="515410"/>
                        <a:pt x="1825365" y="497580"/>
                        <a:pt x="1844923" y="485769"/>
                      </a:cubicBezTo>
                      <a:cubicBezTo>
                        <a:pt x="1879899" y="464655"/>
                        <a:pt x="1912328" y="408877"/>
                        <a:pt x="1904511" y="347199"/>
                      </a:cubicBezTo>
                      <a:cubicBezTo>
                        <a:pt x="1897050" y="288347"/>
                        <a:pt x="1851984" y="241884"/>
                        <a:pt x="1816176" y="220631"/>
                      </a:cubicBezTo>
                      <a:cubicBezTo>
                        <a:pt x="1799463" y="210712"/>
                        <a:pt x="1783664" y="199193"/>
                        <a:pt x="1771828" y="183769"/>
                      </a:cubicBezTo>
                      <a:cubicBezTo>
                        <a:pt x="1764094" y="173698"/>
                        <a:pt x="1755763" y="164103"/>
                        <a:pt x="1746974" y="154889"/>
                      </a:cubicBezTo>
                      <a:cubicBezTo>
                        <a:pt x="1687328" y="134061"/>
                        <a:pt x="1555535" y="75451"/>
                        <a:pt x="1470876" y="55232"/>
                      </a:cubicBezTo>
                      <a:cubicBezTo>
                        <a:pt x="1381354" y="33852"/>
                        <a:pt x="1250417" y="16485"/>
                        <a:pt x="1168699" y="0"/>
                      </a:cubicBezTo>
                      <a:cubicBezTo>
                        <a:pt x="1135069" y="3385"/>
                        <a:pt x="1101440" y="8439"/>
                        <a:pt x="1068020" y="14910"/>
                      </a:cubicBezTo>
                      <a:cubicBezTo>
                        <a:pt x="988537" y="47219"/>
                        <a:pt x="899382" y="226200"/>
                        <a:pt x="673215" y="345167"/>
                      </a:cubicBezTo>
                      <a:cubicBezTo>
                        <a:pt x="416681" y="480117"/>
                        <a:pt x="263030" y="502831"/>
                        <a:pt x="133547" y="583705"/>
                      </a:cubicBezTo>
                      <a:cubicBezTo>
                        <a:pt x="85300" y="643915"/>
                        <a:pt x="41840" y="707333"/>
                        <a:pt x="3232" y="773290"/>
                      </a:cubicBezTo>
                      <a:cubicBezTo>
                        <a:pt x="-16218" y="830180"/>
                        <a:pt x="55702" y="947503"/>
                        <a:pt x="122739" y="974484"/>
                      </a:cubicBezTo>
                      <a:cubicBezTo>
                        <a:pt x="232296" y="1018572"/>
                        <a:pt x="498183" y="967797"/>
                        <a:pt x="582848" y="95629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08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D3CA9B4B-A4AB-1398-7DBF-83ADCD97FEE3}"/>
                  </a:ext>
                </a:extLst>
              </p:cNvPr>
              <p:cNvGrpSpPr/>
              <p:nvPr/>
            </p:nvGrpSpPr>
            <p:grpSpPr>
              <a:xfrm>
                <a:off x="1906790" y="384894"/>
                <a:ext cx="1952009" cy="1539885"/>
                <a:chOff x="1906790" y="384894"/>
                <a:chExt cx="1952009" cy="1539885"/>
              </a:xfrm>
              <a:grpFill/>
            </p:grpSpPr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xmlns="" id="{873F3E8A-5931-9C87-BBC3-D351F2C409A5}"/>
                    </a:ext>
                  </a:extLst>
                </p:cNvPr>
                <p:cNvSpPr/>
                <p:nvPr/>
              </p:nvSpPr>
              <p:spPr>
                <a:xfrm>
                  <a:off x="2245410" y="404983"/>
                  <a:ext cx="1000702" cy="681375"/>
                </a:xfrm>
                <a:custGeom>
                  <a:avLst/>
                  <a:gdLst>
                    <a:gd name="connsiteX0" fmla="*/ 464458 w 1000702"/>
                    <a:gd name="connsiteY0" fmla="*/ 676459 h 681375"/>
                    <a:gd name="connsiteX1" fmla="*/ 998519 w 1000702"/>
                    <a:gd name="connsiteY1" fmla="*/ 165894 h 681375"/>
                    <a:gd name="connsiteX2" fmla="*/ 934472 w 1000702"/>
                    <a:gd name="connsiteY2" fmla="*/ 0 h 681375"/>
                    <a:gd name="connsiteX3" fmla="*/ 483927 w 1000702"/>
                    <a:gd name="connsiteY3" fmla="*/ 166122 h 681375"/>
                    <a:gd name="connsiteX4" fmla="*/ 0 w 1000702"/>
                    <a:gd name="connsiteY4" fmla="*/ 568795 h 681375"/>
                    <a:gd name="connsiteX5" fmla="*/ 464458 w 1000702"/>
                    <a:gd name="connsiteY5" fmla="*/ 676459 h 681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702" h="681375">
                      <a:moveTo>
                        <a:pt x="464458" y="676459"/>
                      </a:moveTo>
                      <a:cubicBezTo>
                        <a:pt x="787114" y="640061"/>
                        <a:pt x="1026224" y="411467"/>
                        <a:pt x="998519" y="165894"/>
                      </a:cubicBezTo>
                      <a:cubicBezTo>
                        <a:pt x="991686" y="105315"/>
                        <a:pt x="969232" y="49378"/>
                        <a:pt x="934472" y="0"/>
                      </a:cubicBezTo>
                      <a:cubicBezTo>
                        <a:pt x="769830" y="31877"/>
                        <a:pt x="610476" y="97898"/>
                        <a:pt x="483927" y="166122"/>
                      </a:cubicBezTo>
                      <a:cubicBezTo>
                        <a:pt x="291230" y="270008"/>
                        <a:pt x="128778" y="408089"/>
                        <a:pt x="0" y="568795"/>
                      </a:cubicBezTo>
                      <a:cubicBezTo>
                        <a:pt x="118072" y="653345"/>
                        <a:pt x="285293" y="696671"/>
                        <a:pt x="464458" y="676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xmlns="" id="{83D6613C-9EE5-CD3A-B017-8612081D10AA}"/>
                    </a:ext>
                  </a:extLst>
                </p:cNvPr>
                <p:cNvSpPr/>
                <p:nvPr/>
              </p:nvSpPr>
              <p:spPr>
                <a:xfrm>
                  <a:off x="1906790" y="1131564"/>
                  <a:ext cx="787920" cy="793215"/>
                </a:xfrm>
                <a:custGeom>
                  <a:avLst/>
                  <a:gdLst>
                    <a:gd name="connsiteX0" fmla="*/ 188201 w 787920"/>
                    <a:gd name="connsiteY0" fmla="*/ 793216 h 793215"/>
                    <a:gd name="connsiteX1" fmla="*/ 734409 w 787920"/>
                    <a:gd name="connsiteY1" fmla="*/ 236416 h 793215"/>
                    <a:gd name="connsiteX2" fmla="*/ 787921 w 787920"/>
                    <a:gd name="connsiteY2" fmla="*/ 214801 h 793215"/>
                    <a:gd name="connsiteX3" fmla="*/ 329216 w 787920"/>
                    <a:gd name="connsiteY3" fmla="*/ 3340 h 793215"/>
                    <a:gd name="connsiteX4" fmla="*/ 208305 w 787920"/>
                    <a:gd name="connsiteY4" fmla="*/ 31800 h 793215"/>
                    <a:gd name="connsiteX5" fmla="*/ 0 w 787920"/>
                    <a:gd name="connsiteY5" fmla="*/ 662355 h 793215"/>
                    <a:gd name="connsiteX6" fmla="*/ 188201 w 787920"/>
                    <a:gd name="connsiteY6" fmla="*/ 793216 h 793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7920" h="793215">
                      <a:moveTo>
                        <a:pt x="188201" y="793216"/>
                      </a:moveTo>
                      <a:cubicBezTo>
                        <a:pt x="295427" y="551402"/>
                        <a:pt x="477304" y="344969"/>
                        <a:pt x="734409" y="236416"/>
                      </a:cubicBezTo>
                      <a:cubicBezTo>
                        <a:pt x="752780" y="228663"/>
                        <a:pt x="770547" y="221513"/>
                        <a:pt x="787921" y="214801"/>
                      </a:cubicBezTo>
                      <a:cubicBezTo>
                        <a:pt x="703669" y="70230"/>
                        <a:pt x="524561" y="-18701"/>
                        <a:pt x="329216" y="3340"/>
                      </a:cubicBezTo>
                      <a:cubicBezTo>
                        <a:pt x="286772" y="8127"/>
                        <a:pt x="246259" y="17875"/>
                        <a:pt x="208305" y="31800"/>
                      </a:cubicBezTo>
                      <a:cubicBezTo>
                        <a:pt x="95199" y="225031"/>
                        <a:pt x="24251" y="440289"/>
                        <a:pt x="0" y="662355"/>
                      </a:cubicBezTo>
                      <a:cubicBezTo>
                        <a:pt x="48108" y="720216"/>
                        <a:pt x="113189" y="765486"/>
                        <a:pt x="188201" y="79321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xmlns="" id="{2A2AA684-DDE4-EE8C-C572-955FB15E29CC}"/>
                    </a:ext>
                  </a:extLst>
                </p:cNvPr>
                <p:cNvSpPr/>
                <p:nvPr/>
              </p:nvSpPr>
              <p:spPr>
                <a:xfrm>
                  <a:off x="3280599" y="384894"/>
                  <a:ext cx="578201" cy="196921"/>
                </a:xfrm>
                <a:custGeom>
                  <a:avLst/>
                  <a:gdLst>
                    <a:gd name="connsiteX0" fmla="*/ 444088 w 578201"/>
                    <a:gd name="connsiteY0" fmla="*/ 193584 h 196921"/>
                    <a:gd name="connsiteX1" fmla="*/ 578169 w 578201"/>
                    <a:gd name="connsiteY1" fmla="*/ 160101 h 196921"/>
                    <a:gd name="connsiteX2" fmla="*/ 578188 w 578201"/>
                    <a:gd name="connsiteY2" fmla="*/ 160018 h 196921"/>
                    <a:gd name="connsiteX3" fmla="*/ 50566 w 578201"/>
                    <a:gd name="connsiteY3" fmla="*/ 1332 h 196921"/>
                    <a:gd name="connsiteX4" fmla="*/ 46 w 578201"/>
                    <a:gd name="connsiteY4" fmla="*/ 5173 h 196921"/>
                    <a:gd name="connsiteX5" fmla="*/ 7 w 578201"/>
                    <a:gd name="connsiteY5" fmla="*/ 5256 h 196921"/>
                    <a:gd name="connsiteX6" fmla="*/ 444088 w 578201"/>
                    <a:gd name="connsiteY6" fmla="*/ 193584 h 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8201" h="196921">
                      <a:moveTo>
                        <a:pt x="444088" y="193584"/>
                      </a:moveTo>
                      <a:cubicBezTo>
                        <a:pt x="491479" y="188238"/>
                        <a:pt x="536475" y="176731"/>
                        <a:pt x="578169" y="160101"/>
                      </a:cubicBezTo>
                      <a:cubicBezTo>
                        <a:pt x="578200" y="160088"/>
                        <a:pt x="578213" y="160044"/>
                        <a:pt x="578188" y="160018"/>
                      </a:cubicBezTo>
                      <a:cubicBezTo>
                        <a:pt x="462776" y="39013"/>
                        <a:pt x="259545" y="-8860"/>
                        <a:pt x="50566" y="1332"/>
                      </a:cubicBezTo>
                      <a:cubicBezTo>
                        <a:pt x="33745" y="2151"/>
                        <a:pt x="16899" y="3478"/>
                        <a:pt x="46" y="5173"/>
                      </a:cubicBezTo>
                      <a:cubicBezTo>
                        <a:pt x="7" y="5180"/>
                        <a:pt x="-12" y="5224"/>
                        <a:pt x="7" y="5256"/>
                      </a:cubicBezTo>
                      <a:cubicBezTo>
                        <a:pt x="89225" y="136041"/>
                        <a:pt x="259386" y="214419"/>
                        <a:pt x="444088" y="19358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xmlns="" id="{D1551CF4-79AC-3D62-8DBE-636099528D30}"/>
                    </a:ext>
                  </a:extLst>
                </p:cNvPr>
                <p:cNvSpPr/>
                <p:nvPr/>
              </p:nvSpPr>
              <p:spPr>
                <a:xfrm>
                  <a:off x="3091560" y="1086724"/>
                  <a:ext cx="318008" cy="160079"/>
                </a:xfrm>
                <a:custGeom>
                  <a:avLst/>
                  <a:gdLst>
                    <a:gd name="connsiteX0" fmla="*/ 144939 w 318008"/>
                    <a:gd name="connsiteY0" fmla="*/ 1043 h 160079"/>
                    <a:gd name="connsiteX1" fmla="*/ 0 w 318008"/>
                    <a:gd name="connsiteY1" fmla="*/ 160079 h 160079"/>
                    <a:gd name="connsiteX2" fmla="*/ 200489 w 318008"/>
                    <a:gd name="connsiteY2" fmla="*/ 128971 h 160079"/>
                    <a:gd name="connsiteX3" fmla="*/ 318008 w 318008"/>
                    <a:gd name="connsiteY3" fmla="*/ 111152 h 160079"/>
                    <a:gd name="connsiteX4" fmla="*/ 144939 w 318008"/>
                    <a:gd name="connsiteY4" fmla="*/ 1043 h 160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008" h="160079">
                      <a:moveTo>
                        <a:pt x="144939" y="1043"/>
                      </a:moveTo>
                      <a:cubicBezTo>
                        <a:pt x="62567" y="10334"/>
                        <a:pt x="1505" y="79390"/>
                        <a:pt x="0" y="160079"/>
                      </a:cubicBezTo>
                      <a:cubicBezTo>
                        <a:pt x="60135" y="150599"/>
                        <a:pt x="125444" y="141080"/>
                        <a:pt x="200489" y="128971"/>
                      </a:cubicBezTo>
                      <a:cubicBezTo>
                        <a:pt x="239281" y="124989"/>
                        <a:pt x="278708" y="119014"/>
                        <a:pt x="318008" y="111152"/>
                      </a:cubicBezTo>
                      <a:cubicBezTo>
                        <a:pt x="294018" y="39772"/>
                        <a:pt x="222803" y="-7739"/>
                        <a:pt x="144939" y="104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xmlns="" id="{9EB53BEF-6FB7-5A8A-AB12-1471178DC0F9}"/>
                  </a:ext>
                </a:extLst>
              </p:cNvPr>
              <p:cNvSpPr/>
              <p:nvPr/>
            </p:nvSpPr>
            <p:spPr>
              <a:xfrm>
                <a:off x="3779196" y="634411"/>
                <a:ext cx="101565" cy="122569"/>
              </a:xfrm>
              <a:custGeom>
                <a:avLst/>
                <a:gdLst>
                  <a:gd name="connsiteX0" fmla="*/ 0 w 101565"/>
                  <a:gd name="connsiteY0" fmla="*/ 14044 h 122569"/>
                  <a:gd name="connsiteX1" fmla="*/ 2775 w 101565"/>
                  <a:gd name="connsiteY1" fmla="*/ 9173 h 122569"/>
                  <a:gd name="connsiteX2" fmla="*/ 52356 w 101565"/>
                  <a:gd name="connsiteY2" fmla="*/ 2068 h 122569"/>
                  <a:gd name="connsiteX3" fmla="*/ 92437 w 101565"/>
                  <a:gd name="connsiteY3" fmla="*/ 32103 h 122569"/>
                  <a:gd name="connsiteX4" fmla="*/ 69507 w 101565"/>
                  <a:gd name="connsiteY4" fmla="*/ 121778 h 122569"/>
                  <a:gd name="connsiteX5" fmla="*/ 61754 w 101565"/>
                  <a:gd name="connsiteY5" fmla="*/ 119797 h 122569"/>
                  <a:gd name="connsiteX6" fmla="*/ 63741 w 101565"/>
                  <a:gd name="connsiteY6" fmla="*/ 112043 h 122569"/>
                  <a:gd name="connsiteX7" fmla="*/ 82702 w 101565"/>
                  <a:gd name="connsiteY7" fmla="*/ 37875 h 122569"/>
                  <a:gd name="connsiteX8" fmla="*/ 49549 w 101565"/>
                  <a:gd name="connsiteY8" fmla="*/ 13034 h 122569"/>
                  <a:gd name="connsiteX9" fmla="*/ 8541 w 101565"/>
                  <a:gd name="connsiteY9" fmla="*/ 18914 h 122569"/>
                  <a:gd name="connsiteX10" fmla="*/ 788 w 101565"/>
                  <a:gd name="connsiteY10" fmla="*/ 16933 h 122569"/>
                  <a:gd name="connsiteX11" fmla="*/ 0 w 101565"/>
                  <a:gd name="connsiteY11" fmla="*/ 14044 h 12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1565" h="122569">
                    <a:moveTo>
                      <a:pt x="0" y="14044"/>
                    </a:moveTo>
                    <a:cubicBezTo>
                      <a:pt x="0" y="12113"/>
                      <a:pt x="991" y="10227"/>
                      <a:pt x="2775" y="9173"/>
                    </a:cubicBezTo>
                    <a:cubicBezTo>
                      <a:pt x="17812" y="258"/>
                      <a:pt x="35420" y="-2263"/>
                      <a:pt x="52356" y="2068"/>
                    </a:cubicBezTo>
                    <a:cubicBezTo>
                      <a:pt x="69291" y="6398"/>
                      <a:pt x="83528" y="17066"/>
                      <a:pt x="92437" y="32103"/>
                    </a:cubicBezTo>
                    <a:cubicBezTo>
                      <a:pt x="110833" y="63161"/>
                      <a:pt x="100540" y="103376"/>
                      <a:pt x="69507" y="121778"/>
                    </a:cubicBezTo>
                    <a:cubicBezTo>
                      <a:pt x="66821" y="123372"/>
                      <a:pt x="63348" y="122483"/>
                      <a:pt x="61754" y="119797"/>
                    </a:cubicBezTo>
                    <a:cubicBezTo>
                      <a:pt x="60160" y="117111"/>
                      <a:pt x="61049" y="113637"/>
                      <a:pt x="63741" y="112043"/>
                    </a:cubicBezTo>
                    <a:cubicBezTo>
                      <a:pt x="89414" y="96829"/>
                      <a:pt x="97930" y="63555"/>
                      <a:pt x="82702" y="37875"/>
                    </a:cubicBezTo>
                    <a:cubicBezTo>
                      <a:pt x="75330" y="25436"/>
                      <a:pt x="63557" y="16615"/>
                      <a:pt x="49549" y="13034"/>
                    </a:cubicBezTo>
                    <a:cubicBezTo>
                      <a:pt x="35541" y="9453"/>
                      <a:pt x="20981" y="11542"/>
                      <a:pt x="8541" y="18914"/>
                    </a:cubicBezTo>
                    <a:cubicBezTo>
                      <a:pt x="5855" y="20508"/>
                      <a:pt x="2381" y="19619"/>
                      <a:pt x="788" y="16933"/>
                    </a:cubicBezTo>
                    <a:cubicBezTo>
                      <a:pt x="254" y="16019"/>
                      <a:pt x="0" y="15022"/>
                      <a:pt x="0" y="1404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10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97C89B68-B3DF-B813-D7AB-2707C5085AF0}"/>
                  </a:ext>
                </a:extLst>
              </p:cNvPr>
              <p:cNvGrpSpPr/>
              <p:nvPr/>
            </p:nvGrpSpPr>
            <p:grpSpPr>
              <a:xfrm>
                <a:off x="2146628" y="1210309"/>
                <a:ext cx="171679" cy="266726"/>
                <a:chOff x="2146628" y="1210309"/>
                <a:chExt cx="171679" cy="266726"/>
              </a:xfrm>
              <a:grpFill/>
            </p:grpSpPr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xmlns="" id="{7E5CAE4B-9C0D-EEAE-B12C-1A244FC44904}"/>
                    </a:ext>
                  </a:extLst>
                </p:cNvPr>
                <p:cNvSpPr/>
                <p:nvPr/>
              </p:nvSpPr>
              <p:spPr>
                <a:xfrm rot="-3024519">
                  <a:off x="2170935" y="1234616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xmlns="" id="{136AF552-8669-9FD1-C793-7403B3D4CD27}"/>
                    </a:ext>
                  </a:extLst>
                </p:cNvPr>
                <p:cNvSpPr/>
                <p:nvPr/>
              </p:nvSpPr>
              <p:spPr>
                <a:xfrm rot="-2907241">
                  <a:off x="2247422" y="1406150"/>
                  <a:ext cx="58786" cy="58786"/>
                </a:xfrm>
                <a:custGeom>
                  <a:avLst/>
                  <a:gdLst>
                    <a:gd name="connsiteX0" fmla="*/ 58786 w 58786"/>
                    <a:gd name="connsiteY0" fmla="*/ 29393 h 58786"/>
                    <a:gd name="connsiteX1" fmla="*/ 29393 w 58786"/>
                    <a:gd name="connsiteY1" fmla="*/ 58786 h 58786"/>
                    <a:gd name="connsiteX2" fmla="*/ 0 w 58786"/>
                    <a:gd name="connsiteY2" fmla="*/ 29393 h 58786"/>
                    <a:gd name="connsiteX3" fmla="*/ 29393 w 58786"/>
                    <a:gd name="connsiteY3" fmla="*/ 0 h 58786"/>
                    <a:gd name="connsiteX4" fmla="*/ 58786 w 58786"/>
                    <a:gd name="connsiteY4" fmla="*/ 29393 h 5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786" h="58786">
                      <a:moveTo>
                        <a:pt x="58786" y="29393"/>
                      </a:moveTo>
                      <a:cubicBezTo>
                        <a:pt x="58786" y="45627"/>
                        <a:pt x="45627" y="58786"/>
                        <a:pt x="29393" y="58786"/>
                      </a:cubicBezTo>
                      <a:cubicBezTo>
                        <a:pt x="13160" y="58786"/>
                        <a:pt x="0" y="45627"/>
                        <a:pt x="0" y="29393"/>
                      </a:cubicBezTo>
                      <a:cubicBezTo>
                        <a:pt x="0" y="13160"/>
                        <a:pt x="13160" y="0"/>
                        <a:pt x="29393" y="0"/>
                      </a:cubicBezTo>
                      <a:cubicBezTo>
                        <a:pt x="45627" y="0"/>
                        <a:pt x="58786" y="13160"/>
                        <a:pt x="58786" y="293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1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F0C96303-8E82-7088-7161-ED79C1D781DD}"/>
                  </a:ext>
                </a:extLst>
              </p:cNvPr>
              <p:cNvGrpSpPr/>
              <p:nvPr/>
            </p:nvGrpSpPr>
            <p:grpSpPr>
              <a:xfrm>
                <a:off x="2651888" y="682771"/>
                <a:ext cx="502665" cy="279365"/>
                <a:chOff x="2651888" y="682771"/>
                <a:chExt cx="502665" cy="279365"/>
              </a:xfrm>
              <a:grpFill/>
            </p:grpSpPr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xmlns="" id="{D8B9FAF8-CE04-E629-BA0E-A270F7D9A1EF}"/>
                    </a:ext>
                  </a:extLst>
                </p:cNvPr>
                <p:cNvSpPr/>
                <p:nvPr/>
              </p:nvSpPr>
              <p:spPr>
                <a:xfrm rot="-3024519">
                  <a:off x="3011071" y="707078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xmlns="" id="{054D7601-3987-B2A3-3BAE-843E0B4A493D}"/>
                    </a:ext>
                  </a:extLst>
                </p:cNvPr>
                <p:cNvSpPr/>
                <p:nvPr/>
              </p:nvSpPr>
              <p:spPr>
                <a:xfrm rot="-3040894">
                  <a:off x="2789543" y="769601"/>
                  <a:ext cx="83943" cy="83943"/>
                </a:xfrm>
                <a:custGeom>
                  <a:avLst/>
                  <a:gdLst>
                    <a:gd name="connsiteX0" fmla="*/ 83943 w 83943"/>
                    <a:gd name="connsiteY0" fmla="*/ 41972 h 83943"/>
                    <a:gd name="connsiteX1" fmla="*/ 41972 w 83943"/>
                    <a:gd name="connsiteY1" fmla="*/ 83943 h 83943"/>
                    <a:gd name="connsiteX2" fmla="*/ 0 w 83943"/>
                    <a:gd name="connsiteY2" fmla="*/ 41972 h 83943"/>
                    <a:gd name="connsiteX3" fmla="*/ 41972 w 83943"/>
                    <a:gd name="connsiteY3" fmla="*/ 0 h 83943"/>
                    <a:gd name="connsiteX4" fmla="*/ 83943 w 83943"/>
                    <a:gd name="connsiteY4" fmla="*/ 41972 h 8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43" h="83943">
                      <a:moveTo>
                        <a:pt x="83943" y="41972"/>
                      </a:moveTo>
                      <a:cubicBezTo>
                        <a:pt x="83943" y="65152"/>
                        <a:pt x="65152" y="83943"/>
                        <a:pt x="41972" y="83943"/>
                      </a:cubicBezTo>
                      <a:cubicBezTo>
                        <a:pt x="18791" y="83943"/>
                        <a:pt x="0" y="65152"/>
                        <a:pt x="0" y="41972"/>
                      </a:cubicBezTo>
                      <a:cubicBezTo>
                        <a:pt x="0" y="18791"/>
                        <a:pt x="18791" y="0"/>
                        <a:pt x="41972" y="0"/>
                      </a:cubicBezTo>
                      <a:cubicBezTo>
                        <a:pt x="65152" y="0"/>
                        <a:pt x="83943" y="18791"/>
                        <a:pt x="83943" y="41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xmlns="" id="{CC9A9474-156B-8829-6BAA-00CFCF029DA3}"/>
                    </a:ext>
                  </a:extLst>
                </p:cNvPr>
                <p:cNvSpPr/>
                <p:nvPr/>
              </p:nvSpPr>
              <p:spPr>
                <a:xfrm rot="-3040894">
                  <a:off x="2928668" y="843699"/>
                  <a:ext cx="95943" cy="95943"/>
                </a:xfrm>
                <a:custGeom>
                  <a:avLst/>
                  <a:gdLst>
                    <a:gd name="connsiteX0" fmla="*/ 95944 w 95943"/>
                    <a:gd name="connsiteY0" fmla="*/ 47972 h 95943"/>
                    <a:gd name="connsiteX1" fmla="*/ 47972 w 95943"/>
                    <a:gd name="connsiteY1" fmla="*/ 95944 h 95943"/>
                    <a:gd name="connsiteX2" fmla="*/ 0 w 95943"/>
                    <a:gd name="connsiteY2" fmla="*/ 47972 h 95943"/>
                    <a:gd name="connsiteX3" fmla="*/ 47972 w 95943"/>
                    <a:gd name="connsiteY3" fmla="*/ 0 h 95943"/>
                    <a:gd name="connsiteX4" fmla="*/ 95944 w 95943"/>
                    <a:gd name="connsiteY4" fmla="*/ 47972 h 9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943" h="95943">
                      <a:moveTo>
                        <a:pt x="95944" y="47972"/>
                      </a:moveTo>
                      <a:cubicBezTo>
                        <a:pt x="95944" y="74466"/>
                        <a:pt x="74466" y="95944"/>
                        <a:pt x="47972" y="95944"/>
                      </a:cubicBezTo>
                      <a:cubicBezTo>
                        <a:pt x="21478" y="95944"/>
                        <a:pt x="0" y="74466"/>
                        <a:pt x="0" y="47972"/>
                      </a:cubicBezTo>
                      <a:cubicBezTo>
                        <a:pt x="0" y="21478"/>
                        <a:pt x="21478" y="0"/>
                        <a:pt x="47972" y="0"/>
                      </a:cubicBezTo>
                      <a:cubicBezTo>
                        <a:pt x="74466" y="0"/>
                        <a:pt x="95944" y="21478"/>
                        <a:pt x="95944" y="47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xmlns="" id="{5BE6F0BC-6074-5C0B-5F60-9C41E2E90E9B}"/>
                    </a:ext>
                  </a:extLst>
                </p:cNvPr>
                <p:cNvSpPr/>
                <p:nvPr/>
              </p:nvSpPr>
              <p:spPr>
                <a:xfrm rot="-2893594">
                  <a:off x="2663349" y="895036"/>
                  <a:ext cx="55639" cy="55639"/>
                </a:xfrm>
                <a:custGeom>
                  <a:avLst/>
                  <a:gdLst>
                    <a:gd name="connsiteX0" fmla="*/ 55640 w 55639"/>
                    <a:gd name="connsiteY0" fmla="*/ 27820 h 55639"/>
                    <a:gd name="connsiteX1" fmla="*/ 27820 w 55639"/>
                    <a:gd name="connsiteY1" fmla="*/ 55640 h 55639"/>
                    <a:gd name="connsiteX2" fmla="*/ 0 w 55639"/>
                    <a:gd name="connsiteY2" fmla="*/ 27820 h 55639"/>
                    <a:gd name="connsiteX3" fmla="*/ 27820 w 55639"/>
                    <a:gd name="connsiteY3" fmla="*/ 0 h 55639"/>
                    <a:gd name="connsiteX4" fmla="*/ 55640 w 55639"/>
                    <a:gd name="connsiteY4" fmla="*/ 27820 h 5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639" h="55639">
                      <a:moveTo>
                        <a:pt x="55640" y="27820"/>
                      </a:moveTo>
                      <a:cubicBezTo>
                        <a:pt x="55640" y="43184"/>
                        <a:pt x="43185" y="55640"/>
                        <a:pt x="27820" y="55640"/>
                      </a:cubicBezTo>
                      <a:cubicBezTo>
                        <a:pt x="12455" y="55640"/>
                        <a:pt x="0" y="43184"/>
                        <a:pt x="0" y="27820"/>
                      </a:cubicBezTo>
                      <a:cubicBezTo>
                        <a:pt x="0" y="12455"/>
                        <a:pt x="12455" y="0"/>
                        <a:pt x="27820" y="0"/>
                      </a:cubicBezTo>
                      <a:cubicBezTo>
                        <a:pt x="43184" y="0"/>
                        <a:pt x="55640" y="12455"/>
                        <a:pt x="55640" y="27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91" name="Graphic 145" descr="A pond with koi fish and water lilies">
              <a:extLst>
                <a:ext uri="{FF2B5EF4-FFF2-40B4-BE49-F238E27FC236}">
                  <a16:creationId xmlns:a16="http://schemas.microsoft.com/office/drawing/2014/main" xmlns="" id="{6445B053-75D7-9341-972C-DD52C329E430}"/>
                </a:ext>
              </a:extLst>
            </p:cNvPr>
            <p:cNvGrpSpPr/>
            <p:nvPr/>
          </p:nvGrpSpPr>
          <p:grpSpPr>
            <a:xfrm>
              <a:off x="3033898" y="1861597"/>
              <a:ext cx="3971049" cy="2480079"/>
              <a:chOff x="3033898" y="1861597"/>
              <a:chExt cx="3971049" cy="2480079"/>
            </a:xfrm>
            <a:grpFill/>
          </p:grpSpPr>
          <p:grpSp>
            <p:nvGrpSpPr>
              <p:cNvPr id="174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0BEC84D1-280C-F300-6EE3-91807BB1D00D}"/>
                  </a:ext>
                </a:extLst>
              </p:cNvPr>
              <p:cNvGrpSpPr/>
              <p:nvPr/>
            </p:nvGrpSpPr>
            <p:grpSpPr>
              <a:xfrm>
                <a:off x="4955550" y="3453574"/>
                <a:ext cx="947415" cy="330026"/>
                <a:chOff x="4955550" y="3453574"/>
                <a:chExt cx="947415" cy="330026"/>
              </a:xfrm>
              <a:grpFill/>
            </p:grpSpPr>
            <p:sp>
              <p:nvSpPr>
                <p:cNvPr id="203" name="Freeform: Shape 202">
                  <a:extLst>
                    <a:ext uri="{FF2B5EF4-FFF2-40B4-BE49-F238E27FC236}">
                      <a16:creationId xmlns:a16="http://schemas.microsoft.com/office/drawing/2014/main" xmlns="" id="{61CDE37E-B530-40E4-EA70-8CC8247FBFA6}"/>
                    </a:ext>
                  </a:extLst>
                </p:cNvPr>
                <p:cNvSpPr/>
                <p:nvPr/>
              </p:nvSpPr>
              <p:spPr>
                <a:xfrm>
                  <a:off x="4955550" y="3453574"/>
                  <a:ext cx="947415" cy="330026"/>
                </a:xfrm>
                <a:custGeom>
                  <a:avLst/>
                  <a:gdLst>
                    <a:gd name="connsiteX0" fmla="*/ 307 w 947415"/>
                    <a:gd name="connsiteY0" fmla="*/ 0 h 330026"/>
                    <a:gd name="connsiteX1" fmla="*/ 4168 w 947415"/>
                    <a:gd name="connsiteY1" fmla="*/ 65208 h 330026"/>
                    <a:gd name="connsiteX2" fmla="*/ 5812 w 947415"/>
                    <a:gd name="connsiteY2" fmla="*/ 74111 h 330026"/>
                    <a:gd name="connsiteX3" fmla="*/ 51323 w 947415"/>
                    <a:gd name="connsiteY3" fmla="*/ 186398 h 330026"/>
                    <a:gd name="connsiteX4" fmla="*/ 56778 w 947415"/>
                    <a:gd name="connsiteY4" fmla="*/ 194520 h 330026"/>
                    <a:gd name="connsiteX5" fmla="*/ 87080 w 947415"/>
                    <a:gd name="connsiteY5" fmla="*/ 231591 h 330026"/>
                    <a:gd name="connsiteX6" fmla="*/ 95024 w 947415"/>
                    <a:gd name="connsiteY6" fmla="*/ 239713 h 330026"/>
                    <a:gd name="connsiteX7" fmla="*/ 302129 w 947415"/>
                    <a:gd name="connsiteY7" fmla="*/ 329584 h 330026"/>
                    <a:gd name="connsiteX8" fmla="*/ 760992 w 947415"/>
                    <a:gd name="connsiteY8" fmla="*/ 177933 h 330026"/>
                    <a:gd name="connsiteX9" fmla="*/ 777432 w 947415"/>
                    <a:gd name="connsiteY9" fmla="*/ 167545 h 330026"/>
                    <a:gd name="connsiteX10" fmla="*/ 861411 w 947415"/>
                    <a:gd name="connsiteY10" fmla="*/ 109899 h 330026"/>
                    <a:gd name="connsiteX11" fmla="*/ 872702 w 947415"/>
                    <a:gd name="connsiteY11" fmla="*/ 101536 h 330026"/>
                    <a:gd name="connsiteX12" fmla="*/ 913881 w 947415"/>
                    <a:gd name="connsiteY12" fmla="*/ 69653 h 330026"/>
                    <a:gd name="connsiteX13" fmla="*/ 927223 w 947415"/>
                    <a:gd name="connsiteY13" fmla="*/ 58795 h 330026"/>
                    <a:gd name="connsiteX14" fmla="*/ 947416 w 947415"/>
                    <a:gd name="connsiteY14" fmla="*/ 41650 h 330026"/>
                    <a:gd name="connsiteX15" fmla="*/ 307 w 947415"/>
                    <a:gd name="connsiteY15" fmla="*/ 0 h 33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47415" h="330026">
                      <a:moveTo>
                        <a:pt x="307" y="0"/>
                      </a:moveTo>
                      <a:cubicBezTo>
                        <a:pt x="-671" y="22257"/>
                        <a:pt x="707" y="44063"/>
                        <a:pt x="4168" y="65208"/>
                      </a:cubicBezTo>
                      <a:cubicBezTo>
                        <a:pt x="4657" y="68199"/>
                        <a:pt x="5241" y="71152"/>
                        <a:pt x="5812" y="74111"/>
                      </a:cubicBezTo>
                      <a:cubicBezTo>
                        <a:pt x="13674" y="114776"/>
                        <a:pt x="29364" y="152762"/>
                        <a:pt x="51323" y="186398"/>
                      </a:cubicBezTo>
                      <a:cubicBezTo>
                        <a:pt x="53107" y="189128"/>
                        <a:pt x="54911" y="191846"/>
                        <a:pt x="56778" y="194520"/>
                      </a:cubicBezTo>
                      <a:cubicBezTo>
                        <a:pt x="65934" y="207638"/>
                        <a:pt x="76075" y="220015"/>
                        <a:pt x="87080" y="231591"/>
                      </a:cubicBezTo>
                      <a:cubicBezTo>
                        <a:pt x="89689" y="234334"/>
                        <a:pt x="92318" y="237065"/>
                        <a:pt x="95024" y="239713"/>
                      </a:cubicBezTo>
                      <a:cubicBezTo>
                        <a:pt x="148700" y="292271"/>
                        <a:pt x="221173" y="326022"/>
                        <a:pt x="302129" y="329584"/>
                      </a:cubicBezTo>
                      <a:cubicBezTo>
                        <a:pt x="464809" y="336741"/>
                        <a:pt x="635885" y="255797"/>
                        <a:pt x="760992" y="177933"/>
                      </a:cubicBezTo>
                      <a:cubicBezTo>
                        <a:pt x="766574" y="174460"/>
                        <a:pt x="772041" y="170999"/>
                        <a:pt x="777432" y="167545"/>
                      </a:cubicBezTo>
                      <a:cubicBezTo>
                        <a:pt x="809068" y="147295"/>
                        <a:pt x="837389" y="127540"/>
                        <a:pt x="861411" y="109899"/>
                      </a:cubicBezTo>
                      <a:cubicBezTo>
                        <a:pt x="865291" y="107049"/>
                        <a:pt x="869050" y="104267"/>
                        <a:pt x="872702" y="101536"/>
                      </a:cubicBezTo>
                      <a:cubicBezTo>
                        <a:pt x="888780" y="89510"/>
                        <a:pt x="902642" y="78677"/>
                        <a:pt x="913881" y="69653"/>
                      </a:cubicBezTo>
                      <a:cubicBezTo>
                        <a:pt x="918860" y="65659"/>
                        <a:pt x="923298" y="62033"/>
                        <a:pt x="927223" y="58795"/>
                      </a:cubicBezTo>
                      <a:cubicBezTo>
                        <a:pt x="940285" y="48006"/>
                        <a:pt x="947416" y="41650"/>
                        <a:pt x="947416" y="41650"/>
                      </a:cubicBezTo>
                      <a:lnTo>
                        <a:pt x="307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04" name="Freeform: Shape 203">
                  <a:extLst>
                    <a:ext uri="{FF2B5EF4-FFF2-40B4-BE49-F238E27FC236}">
                      <a16:creationId xmlns:a16="http://schemas.microsoft.com/office/drawing/2014/main" xmlns="" id="{FE0E25CD-2959-8344-A799-C8AABFFB918D}"/>
                    </a:ext>
                  </a:extLst>
                </p:cNvPr>
                <p:cNvSpPr/>
                <p:nvPr/>
              </p:nvSpPr>
              <p:spPr>
                <a:xfrm>
                  <a:off x="5042630" y="3621125"/>
                  <a:ext cx="690352" cy="72167"/>
                </a:xfrm>
                <a:custGeom>
                  <a:avLst/>
                  <a:gdLst>
                    <a:gd name="connsiteX0" fmla="*/ 7944 w 690352"/>
                    <a:gd name="connsiteY0" fmla="*/ 72168 h 72167"/>
                    <a:gd name="connsiteX1" fmla="*/ 673913 w 690352"/>
                    <a:gd name="connsiteY1" fmla="*/ 10389 h 72167"/>
                    <a:gd name="connsiteX2" fmla="*/ 690353 w 690352"/>
                    <a:gd name="connsiteY2" fmla="*/ 0 h 72167"/>
                    <a:gd name="connsiteX3" fmla="*/ 0 w 690352"/>
                    <a:gd name="connsiteY3" fmla="*/ 64040 h 72167"/>
                    <a:gd name="connsiteX4" fmla="*/ 7944 w 690352"/>
                    <a:gd name="connsiteY4" fmla="*/ 72168 h 72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352" h="72167">
                      <a:moveTo>
                        <a:pt x="7944" y="72168"/>
                      </a:moveTo>
                      <a:lnTo>
                        <a:pt x="673913" y="10389"/>
                      </a:lnTo>
                      <a:cubicBezTo>
                        <a:pt x="679495" y="6915"/>
                        <a:pt x="684962" y="3454"/>
                        <a:pt x="690353" y="0"/>
                      </a:cubicBezTo>
                      <a:lnTo>
                        <a:pt x="0" y="64040"/>
                      </a:lnTo>
                      <a:cubicBezTo>
                        <a:pt x="2610" y="66789"/>
                        <a:pt x="5239" y="69520"/>
                        <a:pt x="7944" y="7216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05" name="Freeform: Shape 204">
                  <a:extLst>
                    <a:ext uri="{FF2B5EF4-FFF2-40B4-BE49-F238E27FC236}">
                      <a16:creationId xmlns:a16="http://schemas.microsoft.com/office/drawing/2014/main" xmlns="" id="{766596D5-041C-89D3-983B-1316F5F459BF}"/>
                    </a:ext>
                  </a:extLst>
                </p:cNvPr>
                <p:cNvSpPr/>
                <p:nvPr/>
              </p:nvSpPr>
              <p:spPr>
                <a:xfrm>
                  <a:off x="4959711" y="3512369"/>
                  <a:ext cx="923067" cy="135731"/>
                </a:xfrm>
                <a:custGeom>
                  <a:avLst/>
                  <a:gdLst>
                    <a:gd name="connsiteX0" fmla="*/ 923068 w 923067"/>
                    <a:gd name="connsiteY0" fmla="*/ 0 h 135731"/>
                    <a:gd name="connsiteX1" fmla="*/ 682949 w 923067"/>
                    <a:gd name="connsiteY1" fmla="*/ 34982 h 135731"/>
                    <a:gd name="connsiteX2" fmla="*/ 0 w 923067"/>
                    <a:gd name="connsiteY2" fmla="*/ 6413 h 135731"/>
                    <a:gd name="connsiteX3" fmla="*/ 1644 w 923067"/>
                    <a:gd name="connsiteY3" fmla="*/ 15316 h 135731"/>
                    <a:gd name="connsiteX4" fmla="*/ 635152 w 923067"/>
                    <a:gd name="connsiteY4" fmla="*/ 41821 h 135731"/>
                    <a:gd name="connsiteX5" fmla="*/ 635159 w 923067"/>
                    <a:gd name="connsiteY5" fmla="*/ 41948 h 135731"/>
                    <a:gd name="connsiteX6" fmla="*/ 47161 w 923067"/>
                    <a:gd name="connsiteY6" fmla="*/ 127609 h 135731"/>
                    <a:gd name="connsiteX7" fmla="*/ 52616 w 923067"/>
                    <a:gd name="connsiteY7" fmla="*/ 135731 h 135731"/>
                    <a:gd name="connsiteX8" fmla="*/ 683381 w 923067"/>
                    <a:gd name="connsiteY8" fmla="*/ 43840 h 135731"/>
                    <a:gd name="connsiteX9" fmla="*/ 857250 w 923067"/>
                    <a:gd name="connsiteY9" fmla="*/ 51117 h 135731"/>
                    <a:gd name="connsiteX10" fmla="*/ 868540 w 923067"/>
                    <a:gd name="connsiteY10" fmla="*/ 42754 h 135731"/>
                    <a:gd name="connsiteX11" fmla="*/ 731177 w 923067"/>
                    <a:gd name="connsiteY11" fmla="*/ 37007 h 135731"/>
                    <a:gd name="connsiteX12" fmla="*/ 731171 w 923067"/>
                    <a:gd name="connsiteY12" fmla="*/ 36881 h 135731"/>
                    <a:gd name="connsiteX13" fmla="*/ 909726 w 923067"/>
                    <a:gd name="connsiteY13" fmla="*/ 10871 h 135731"/>
                    <a:gd name="connsiteX14" fmla="*/ 923068 w 923067"/>
                    <a:gd name="connsiteY14" fmla="*/ 0 h 13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23067" h="135731">
                      <a:moveTo>
                        <a:pt x="923068" y="0"/>
                      </a:moveTo>
                      <a:lnTo>
                        <a:pt x="682949" y="34982"/>
                      </a:lnTo>
                      <a:lnTo>
                        <a:pt x="0" y="6413"/>
                      </a:lnTo>
                      <a:cubicBezTo>
                        <a:pt x="489" y="9404"/>
                        <a:pt x="1073" y="12357"/>
                        <a:pt x="1644" y="15316"/>
                      </a:cubicBezTo>
                      <a:lnTo>
                        <a:pt x="635152" y="41821"/>
                      </a:lnTo>
                      <a:cubicBezTo>
                        <a:pt x="635527" y="41833"/>
                        <a:pt x="635527" y="41891"/>
                        <a:pt x="635159" y="41948"/>
                      </a:cubicBezTo>
                      <a:lnTo>
                        <a:pt x="47161" y="127609"/>
                      </a:lnTo>
                      <a:cubicBezTo>
                        <a:pt x="48946" y="130340"/>
                        <a:pt x="50749" y="133058"/>
                        <a:pt x="52616" y="135731"/>
                      </a:cubicBezTo>
                      <a:lnTo>
                        <a:pt x="683381" y="43840"/>
                      </a:lnTo>
                      <a:lnTo>
                        <a:pt x="857250" y="51117"/>
                      </a:lnTo>
                      <a:cubicBezTo>
                        <a:pt x="861130" y="48266"/>
                        <a:pt x="864889" y="45485"/>
                        <a:pt x="868540" y="42754"/>
                      </a:cubicBezTo>
                      <a:lnTo>
                        <a:pt x="731177" y="37007"/>
                      </a:lnTo>
                      <a:cubicBezTo>
                        <a:pt x="730802" y="36995"/>
                        <a:pt x="730802" y="36938"/>
                        <a:pt x="731171" y="36881"/>
                      </a:cubicBezTo>
                      <a:lnTo>
                        <a:pt x="909726" y="10871"/>
                      </a:lnTo>
                      <a:cubicBezTo>
                        <a:pt x="914705" y="6864"/>
                        <a:pt x="919137" y="3245"/>
                        <a:pt x="923068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7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DA0239D8-D999-9170-5430-3831EA08A853}"/>
                  </a:ext>
                </a:extLst>
              </p:cNvPr>
              <p:cNvGrpSpPr/>
              <p:nvPr/>
            </p:nvGrpSpPr>
            <p:grpSpPr>
              <a:xfrm>
                <a:off x="3033898" y="2139722"/>
                <a:ext cx="861378" cy="725333"/>
                <a:chOff x="3033898" y="2139722"/>
                <a:chExt cx="861378" cy="725333"/>
              </a:xfrm>
              <a:grpFill/>
            </p:grpSpPr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xmlns="" id="{F0411DA2-95E6-0926-E8D0-E66AB8E71F4A}"/>
                    </a:ext>
                  </a:extLst>
                </p:cNvPr>
                <p:cNvSpPr/>
                <p:nvPr/>
              </p:nvSpPr>
              <p:spPr>
                <a:xfrm>
                  <a:off x="3033898" y="2139722"/>
                  <a:ext cx="861378" cy="725333"/>
                </a:xfrm>
                <a:custGeom>
                  <a:avLst/>
                  <a:gdLst>
                    <a:gd name="connsiteX0" fmla="*/ 68 w 861378"/>
                    <a:gd name="connsiteY0" fmla="*/ 183202 h 725333"/>
                    <a:gd name="connsiteX1" fmla="*/ 5 w 861378"/>
                    <a:gd name="connsiteY1" fmla="*/ 183253 h 725333"/>
                    <a:gd name="connsiteX2" fmla="*/ 334796 w 861378"/>
                    <a:gd name="connsiteY2" fmla="*/ 404068 h 725333"/>
                    <a:gd name="connsiteX3" fmla="*/ 543323 w 861378"/>
                    <a:gd name="connsiteY3" fmla="*/ 314120 h 725333"/>
                    <a:gd name="connsiteX4" fmla="*/ 543418 w 861378"/>
                    <a:gd name="connsiteY4" fmla="*/ 314190 h 725333"/>
                    <a:gd name="connsiteX5" fmla="*/ 518489 w 861378"/>
                    <a:gd name="connsiteY5" fmla="*/ 516958 h 725333"/>
                    <a:gd name="connsiteX6" fmla="*/ 861350 w 861378"/>
                    <a:gd name="connsiteY6" fmla="*/ 725334 h 725333"/>
                    <a:gd name="connsiteX7" fmla="*/ 861363 w 861378"/>
                    <a:gd name="connsiteY7" fmla="*/ 725257 h 725333"/>
                    <a:gd name="connsiteX8" fmla="*/ 701972 w 861378"/>
                    <a:gd name="connsiteY8" fmla="*/ 500 h 725333"/>
                    <a:gd name="connsiteX9" fmla="*/ 701108 w 861378"/>
                    <a:gd name="connsiteY9" fmla="*/ 49 h 725333"/>
                    <a:gd name="connsiteX10" fmla="*/ 607439 w 861378"/>
                    <a:gd name="connsiteY10" fmla="*/ 38968 h 725333"/>
                    <a:gd name="connsiteX11" fmla="*/ 68 w 861378"/>
                    <a:gd name="connsiteY11" fmla="*/ 183202 h 72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61378" h="725333">
                      <a:moveTo>
                        <a:pt x="68" y="183202"/>
                      </a:moveTo>
                      <a:cubicBezTo>
                        <a:pt x="30" y="183215"/>
                        <a:pt x="-14" y="183215"/>
                        <a:pt x="5" y="183253"/>
                      </a:cubicBezTo>
                      <a:cubicBezTo>
                        <a:pt x="1732" y="186371"/>
                        <a:pt x="135926" y="427074"/>
                        <a:pt x="334796" y="404068"/>
                      </a:cubicBezTo>
                      <a:cubicBezTo>
                        <a:pt x="422787" y="393883"/>
                        <a:pt x="490872" y="359046"/>
                        <a:pt x="543323" y="314120"/>
                      </a:cubicBezTo>
                      <a:cubicBezTo>
                        <a:pt x="543418" y="314038"/>
                        <a:pt x="543463" y="314070"/>
                        <a:pt x="543418" y="314190"/>
                      </a:cubicBezTo>
                      <a:cubicBezTo>
                        <a:pt x="518780" y="384123"/>
                        <a:pt x="505420" y="455878"/>
                        <a:pt x="518489" y="516958"/>
                      </a:cubicBezTo>
                      <a:cubicBezTo>
                        <a:pt x="560373" y="712723"/>
                        <a:pt x="857839" y="725187"/>
                        <a:pt x="861350" y="725334"/>
                      </a:cubicBezTo>
                      <a:cubicBezTo>
                        <a:pt x="861395" y="725334"/>
                        <a:pt x="861376" y="725295"/>
                        <a:pt x="861363" y="725257"/>
                      </a:cubicBezTo>
                      <a:lnTo>
                        <a:pt x="701972" y="500"/>
                      </a:lnTo>
                      <a:cubicBezTo>
                        <a:pt x="701889" y="113"/>
                        <a:pt x="701470" y="-103"/>
                        <a:pt x="701108" y="49"/>
                      </a:cubicBezTo>
                      <a:lnTo>
                        <a:pt x="607439" y="38968"/>
                      </a:lnTo>
                      <a:lnTo>
                        <a:pt x="68" y="18320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97" name="Graphic 145" descr="A pond with koi fish and water lilies">
                  <a:extLst>
                    <a:ext uri="{FF2B5EF4-FFF2-40B4-BE49-F238E27FC236}">
                      <a16:creationId xmlns:a16="http://schemas.microsoft.com/office/drawing/2014/main" xmlns="" id="{88DE5E00-9928-37D2-9DBB-90573C8F4463}"/>
                    </a:ext>
                  </a:extLst>
                </p:cNvPr>
                <p:cNvGrpSpPr/>
                <p:nvPr/>
              </p:nvGrpSpPr>
              <p:grpSpPr>
                <a:xfrm>
                  <a:off x="3068110" y="2152986"/>
                  <a:ext cx="670471" cy="392176"/>
                  <a:chOff x="3068110" y="2152986"/>
                  <a:chExt cx="670471" cy="392176"/>
                </a:xfrm>
                <a:grpFill/>
              </p:grpSpPr>
              <p:sp>
                <p:nvSpPr>
                  <p:cNvPr id="198" name="Freeform: Shape 197">
                    <a:extLst>
                      <a:ext uri="{FF2B5EF4-FFF2-40B4-BE49-F238E27FC236}">
                        <a16:creationId xmlns:a16="http://schemas.microsoft.com/office/drawing/2014/main" xmlns="" id="{ED5BF5CD-F6FD-916E-6F94-E10B65FC9A7A}"/>
                      </a:ext>
                    </a:extLst>
                  </p:cNvPr>
                  <p:cNvSpPr/>
                  <p:nvPr/>
                </p:nvSpPr>
                <p:spPr>
                  <a:xfrm>
                    <a:off x="3239001" y="2221864"/>
                    <a:ext cx="220509" cy="304006"/>
                  </a:xfrm>
                  <a:custGeom>
                    <a:avLst/>
                    <a:gdLst>
                      <a:gd name="connsiteX0" fmla="*/ 207594 w 220509"/>
                      <a:gd name="connsiteY0" fmla="*/ 3067 h 304006"/>
                      <a:gd name="connsiteX1" fmla="*/ 0 w 220509"/>
                      <a:gd name="connsiteY1" fmla="*/ 300342 h 304006"/>
                      <a:gd name="connsiteX2" fmla="*/ 8211 w 220509"/>
                      <a:gd name="connsiteY2" fmla="*/ 304006 h 304006"/>
                      <a:gd name="connsiteX3" fmla="*/ 220510 w 220509"/>
                      <a:gd name="connsiteY3" fmla="*/ 0 h 304006"/>
                      <a:gd name="connsiteX4" fmla="*/ 207594 w 220509"/>
                      <a:gd name="connsiteY4" fmla="*/ 3067 h 304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0509" h="304006">
                        <a:moveTo>
                          <a:pt x="207594" y="3067"/>
                        </a:moveTo>
                        <a:lnTo>
                          <a:pt x="0" y="300342"/>
                        </a:lnTo>
                        <a:cubicBezTo>
                          <a:pt x="2730" y="301574"/>
                          <a:pt x="5429" y="302863"/>
                          <a:pt x="8211" y="304006"/>
                        </a:cubicBezTo>
                        <a:lnTo>
                          <a:pt x="220510" y="0"/>
                        </a:lnTo>
                        <a:lnTo>
                          <a:pt x="207594" y="3067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xmlns="" id="{88CD51FC-EFE0-88FD-8456-301E88CA96B7}"/>
                      </a:ext>
                    </a:extLst>
                  </p:cNvPr>
                  <p:cNvSpPr/>
                  <p:nvPr/>
                </p:nvSpPr>
                <p:spPr>
                  <a:xfrm>
                    <a:off x="3068110" y="2251669"/>
                    <a:ext cx="267875" cy="130132"/>
                  </a:xfrm>
                  <a:custGeom>
                    <a:avLst/>
                    <a:gdLst>
                      <a:gd name="connsiteX0" fmla="*/ 230238 w 267875"/>
                      <a:gd name="connsiteY0" fmla="*/ 8911 h 130132"/>
                      <a:gd name="connsiteX1" fmla="*/ 0 w 267875"/>
                      <a:gd name="connsiteY1" fmla="*/ 123002 h 130132"/>
                      <a:gd name="connsiteX2" fmla="*/ 5366 w 267875"/>
                      <a:gd name="connsiteY2" fmla="*/ 130133 h 130132"/>
                      <a:gd name="connsiteX3" fmla="*/ 267678 w 267875"/>
                      <a:gd name="connsiteY3" fmla="*/ 155 h 130132"/>
                      <a:gd name="connsiteX4" fmla="*/ 267634 w 267875"/>
                      <a:gd name="connsiteY4" fmla="*/ 34 h 130132"/>
                      <a:gd name="connsiteX5" fmla="*/ 230238 w 267875"/>
                      <a:gd name="connsiteY5" fmla="*/ 8911 h 13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7875" h="130132">
                        <a:moveTo>
                          <a:pt x="230238" y="8911"/>
                        </a:moveTo>
                        <a:lnTo>
                          <a:pt x="0" y="123002"/>
                        </a:lnTo>
                        <a:cubicBezTo>
                          <a:pt x="1734" y="125338"/>
                          <a:pt x="3512" y="127707"/>
                          <a:pt x="5366" y="130133"/>
                        </a:cubicBezTo>
                        <a:lnTo>
                          <a:pt x="267678" y="155"/>
                        </a:lnTo>
                        <a:cubicBezTo>
                          <a:pt x="267957" y="15"/>
                          <a:pt x="267938" y="-42"/>
                          <a:pt x="267634" y="34"/>
                        </a:cubicBezTo>
                        <a:lnTo>
                          <a:pt x="230238" y="891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" name="Freeform: Shape 199">
                    <a:extLst>
                      <a:ext uri="{FF2B5EF4-FFF2-40B4-BE49-F238E27FC236}">
                        <a16:creationId xmlns:a16="http://schemas.microsoft.com/office/drawing/2014/main" xmlns="" id="{A7412E28-577F-2203-9CC5-7D8D337FB865}"/>
                      </a:ext>
                    </a:extLst>
                  </p:cNvPr>
                  <p:cNvSpPr/>
                  <p:nvPr/>
                </p:nvSpPr>
                <p:spPr>
                  <a:xfrm>
                    <a:off x="3558782" y="2152986"/>
                    <a:ext cx="179799" cy="315020"/>
                  </a:xfrm>
                  <a:custGeom>
                    <a:avLst/>
                    <a:gdLst>
                      <a:gd name="connsiteX0" fmla="*/ 166998 w 179799"/>
                      <a:gd name="connsiteY0" fmla="*/ 3219 h 315020"/>
                      <a:gd name="connsiteX1" fmla="*/ 37 w 179799"/>
                      <a:gd name="connsiteY1" fmla="*/ 314884 h 315020"/>
                      <a:gd name="connsiteX2" fmla="*/ 133 w 179799"/>
                      <a:gd name="connsiteY2" fmla="*/ 314966 h 315020"/>
                      <a:gd name="connsiteX3" fmla="*/ 17366 w 179799"/>
                      <a:gd name="connsiteY3" fmla="*/ 301161 h 315020"/>
                      <a:gd name="connsiteX4" fmla="*/ 179799 w 179799"/>
                      <a:gd name="connsiteY4" fmla="*/ 0 h 315020"/>
                      <a:gd name="connsiteX5" fmla="*/ 166998 w 179799"/>
                      <a:gd name="connsiteY5" fmla="*/ 3219 h 31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9799" h="315020">
                        <a:moveTo>
                          <a:pt x="166998" y="3219"/>
                        </a:moveTo>
                        <a:lnTo>
                          <a:pt x="37" y="314884"/>
                        </a:lnTo>
                        <a:cubicBezTo>
                          <a:pt x="-39" y="315030"/>
                          <a:pt x="6" y="315062"/>
                          <a:pt x="133" y="314966"/>
                        </a:cubicBezTo>
                        <a:cubicBezTo>
                          <a:pt x="6057" y="310490"/>
                          <a:pt x="11798" y="305879"/>
                          <a:pt x="17366" y="301161"/>
                        </a:cubicBezTo>
                        <a:lnTo>
                          <a:pt x="179799" y="0"/>
                        </a:lnTo>
                        <a:lnTo>
                          <a:pt x="166998" y="321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" name="Freeform: Shape 200">
                    <a:extLst>
                      <a:ext uri="{FF2B5EF4-FFF2-40B4-BE49-F238E27FC236}">
                        <a16:creationId xmlns:a16="http://schemas.microsoft.com/office/drawing/2014/main" xmlns="" id="{B62469D4-BD84-6D74-8CBB-DFCB8BD9A9F5}"/>
                      </a:ext>
                    </a:extLst>
                  </p:cNvPr>
                  <p:cNvSpPr/>
                  <p:nvPr/>
                </p:nvSpPr>
                <p:spPr>
                  <a:xfrm>
                    <a:off x="3266535" y="2199220"/>
                    <a:ext cx="288334" cy="336511"/>
                  </a:xfrm>
                  <a:custGeom>
                    <a:avLst/>
                    <a:gdLst>
                      <a:gd name="connsiteX0" fmla="*/ 274053 w 288334"/>
                      <a:gd name="connsiteY0" fmla="*/ 3391 h 336511"/>
                      <a:gd name="connsiteX1" fmla="*/ 0 w 288334"/>
                      <a:gd name="connsiteY1" fmla="*/ 333724 h 336511"/>
                      <a:gd name="connsiteX2" fmla="*/ 9151 w 288334"/>
                      <a:gd name="connsiteY2" fmla="*/ 336512 h 336511"/>
                      <a:gd name="connsiteX3" fmla="*/ 288335 w 288334"/>
                      <a:gd name="connsiteY3" fmla="*/ 0 h 336511"/>
                      <a:gd name="connsiteX4" fmla="*/ 274053 w 288334"/>
                      <a:gd name="connsiteY4" fmla="*/ 3391 h 336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8334" h="336511">
                        <a:moveTo>
                          <a:pt x="274053" y="3391"/>
                        </a:moveTo>
                        <a:lnTo>
                          <a:pt x="0" y="333724"/>
                        </a:lnTo>
                        <a:cubicBezTo>
                          <a:pt x="3023" y="334715"/>
                          <a:pt x="6083" y="335629"/>
                          <a:pt x="9151" y="336512"/>
                        </a:cubicBezTo>
                        <a:lnTo>
                          <a:pt x="288335" y="0"/>
                        </a:lnTo>
                        <a:lnTo>
                          <a:pt x="274053" y="339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" name="Freeform: Shape 201">
                    <a:extLst>
                      <a:ext uri="{FF2B5EF4-FFF2-40B4-BE49-F238E27FC236}">
                        <a16:creationId xmlns:a16="http://schemas.microsoft.com/office/drawing/2014/main" xmlns="" id="{14483EE8-DB11-C256-EB6E-EBAD9C58C2E1}"/>
                      </a:ext>
                    </a:extLst>
                  </p:cNvPr>
                  <p:cNvSpPr/>
                  <p:nvPr/>
                </p:nvSpPr>
                <p:spPr>
                  <a:xfrm>
                    <a:off x="3330028" y="2164530"/>
                    <a:ext cx="362527" cy="380631"/>
                  </a:xfrm>
                  <a:custGeom>
                    <a:avLst/>
                    <a:gdLst>
                      <a:gd name="connsiteX0" fmla="*/ 346672 w 362527"/>
                      <a:gd name="connsiteY0" fmla="*/ 4242 h 380631"/>
                      <a:gd name="connsiteX1" fmla="*/ 0 w 362527"/>
                      <a:gd name="connsiteY1" fmla="*/ 380441 h 380631"/>
                      <a:gd name="connsiteX2" fmla="*/ 11830 w 362527"/>
                      <a:gd name="connsiteY2" fmla="*/ 380632 h 380631"/>
                      <a:gd name="connsiteX3" fmla="*/ 362528 w 362527"/>
                      <a:gd name="connsiteY3" fmla="*/ 0 h 380631"/>
                      <a:gd name="connsiteX4" fmla="*/ 346672 w 362527"/>
                      <a:gd name="connsiteY4" fmla="*/ 4242 h 3806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527" h="380631">
                        <a:moveTo>
                          <a:pt x="346672" y="4242"/>
                        </a:moveTo>
                        <a:lnTo>
                          <a:pt x="0" y="380441"/>
                        </a:lnTo>
                        <a:cubicBezTo>
                          <a:pt x="3905" y="380644"/>
                          <a:pt x="7868" y="380632"/>
                          <a:pt x="11830" y="380632"/>
                        </a:cubicBezTo>
                        <a:lnTo>
                          <a:pt x="362528" y="0"/>
                        </a:lnTo>
                        <a:lnTo>
                          <a:pt x="346672" y="424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76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77917661-1ED4-585B-A4EF-4A8C038CDA24}"/>
                  </a:ext>
                </a:extLst>
              </p:cNvPr>
              <p:cNvGrpSpPr/>
              <p:nvPr/>
            </p:nvGrpSpPr>
            <p:grpSpPr>
              <a:xfrm>
                <a:off x="6643560" y="2244794"/>
                <a:ext cx="361387" cy="945591"/>
                <a:chOff x="6643560" y="2244794"/>
                <a:chExt cx="361387" cy="945591"/>
              </a:xfrm>
              <a:grpFill/>
            </p:grpSpPr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xmlns="" id="{82522BD5-6AC4-FF53-D285-29FE5F3D76DA}"/>
                    </a:ext>
                  </a:extLst>
                </p:cNvPr>
                <p:cNvSpPr/>
                <p:nvPr/>
              </p:nvSpPr>
              <p:spPr>
                <a:xfrm>
                  <a:off x="6643560" y="2244794"/>
                  <a:ext cx="361387" cy="945591"/>
                </a:xfrm>
                <a:custGeom>
                  <a:avLst/>
                  <a:gdLst>
                    <a:gd name="connsiteX0" fmla="*/ 295211 w 361387"/>
                    <a:gd name="connsiteY0" fmla="*/ 121787 h 945591"/>
                    <a:gd name="connsiteX1" fmla="*/ 288099 w 361387"/>
                    <a:gd name="connsiteY1" fmla="*/ 112954 h 945591"/>
                    <a:gd name="connsiteX2" fmla="*/ 254762 w 361387"/>
                    <a:gd name="connsiteY2" fmla="*/ 78575 h 945591"/>
                    <a:gd name="connsiteX3" fmla="*/ 247333 w 361387"/>
                    <a:gd name="connsiteY3" fmla="*/ 72219 h 945591"/>
                    <a:gd name="connsiteX4" fmla="*/ 141033 w 361387"/>
                    <a:gd name="connsiteY4" fmla="*/ 14034 h 945591"/>
                    <a:gd name="connsiteX5" fmla="*/ 132397 w 361387"/>
                    <a:gd name="connsiteY5" fmla="*/ 11367 h 945591"/>
                    <a:gd name="connsiteX6" fmla="*/ 68072 w 361387"/>
                    <a:gd name="connsiteY6" fmla="*/ 0 h 945591"/>
                    <a:gd name="connsiteX7" fmla="*/ 0 w 361387"/>
                    <a:gd name="connsiteY7" fmla="*/ 945591 h 945591"/>
                    <a:gd name="connsiteX8" fmla="*/ 19368 w 361387"/>
                    <a:gd name="connsiteY8" fmla="*/ 927513 h 945591"/>
                    <a:gd name="connsiteX9" fmla="*/ 31686 w 361387"/>
                    <a:gd name="connsiteY9" fmla="*/ 915524 h 945591"/>
                    <a:gd name="connsiteX10" fmla="*/ 68135 w 361387"/>
                    <a:gd name="connsiteY10" fmla="*/ 878288 h 945591"/>
                    <a:gd name="connsiteX11" fmla="*/ 77724 w 361387"/>
                    <a:gd name="connsiteY11" fmla="*/ 868045 h 945591"/>
                    <a:gd name="connsiteX12" fmla="*/ 144717 w 361387"/>
                    <a:gd name="connsiteY12" fmla="*/ 791286 h 945591"/>
                    <a:gd name="connsiteX13" fmla="*/ 156908 w 361387"/>
                    <a:gd name="connsiteY13" fmla="*/ 776154 h 945591"/>
                    <a:gd name="connsiteX14" fmla="*/ 360553 w 361387"/>
                    <a:gd name="connsiteY14" fmla="*/ 337896 h 945591"/>
                    <a:gd name="connsiteX15" fmla="*/ 295211 w 361387"/>
                    <a:gd name="connsiteY15" fmla="*/ 121787 h 94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61387" h="945591">
                      <a:moveTo>
                        <a:pt x="295211" y="121787"/>
                      </a:moveTo>
                      <a:cubicBezTo>
                        <a:pt x="292926" y="118789"/>
                        <a:pt x="290513" y="115862"/>
                        <a:pt x="288099" y="112954"/>
                      </a:cubicBezTo>
                      <a:cubicBezTo>
                        <a:pt x="277876" y="100686"/>
                        <a:pt x="266700" y="89186"/>
                        <a:pt x="254762" y="78575"/>
                      </a:cubicBezTo>
                      <a:cubicBezTo>
                        <a:pt x="252285" y="76410"/>
                        <a:pt x="249809" y="74308"/>
                        <a:pt x="247333" y="72219"/>
                      </a:cubicBezTo>
                      <a:cubicBezTo>
                        <a:pt x="216471" y="46514"/>
                        <a:pt x="180531" y="26543"/>
                        <a:pt x="141033" y="14034"/>
                      </a:cubicBezTo>
                      <a:cubicBezTo>
                        <a:pt x="138176" y="13126"/>
                        <a:pt x="135319" y="12198"/>
                        <a:pt x="132397" y="11367"/>
                      </a:cubicBezTo>
                      <a:cubicBezTo>
                        <a:pt x="111760" y="5486"/>
                        <a:pt x="90297" y="1600"/>
                        <a:pt x="68072" y="0"/>
                      </a:cubicBezTo>
                      <a:lnTo>
                        <a:pt x="0" y="945591"/>
                      </a:lnTo>
                      <a:cubicBezTo>
                        <a:pt x="0" y="945591"/>
                        <a:pt x="7112" y="939241"/>
                        <a:pt x="19368" y="927513"/>
                      </a:cubicBezTo>
                      <a:cubicBezTo>
                        <a:pt x="23051" y="923989"/>
                        <a:pt x="27115" y="920001"/>
                        <a:pt x="31686" y="915524"/>
                      </a:cubicBezTo>
                      <a:cubicBezTo>
                        <a:pt x="41973" y="905402"/>
                        <a:pt x="54293" y="892880"/>
                        <a:pt x="68135" y="878288"/>
                      </a:cubicBezTo>
                      <a:cubicBezTo>
                        <a:pt x="71247" y="874979"/>
                        <a:pt x="74422" y="871569"/>
                        <a:pt x="77724" y="868045"/>
                      </a:cubicBezTo>
                      <a:cubicBezTo>
                        <a:pt x="98044" y="846214"/>
                        <a:pt x="120904" y="820369"/>
                        <a:pt x="144717" y="791286"/>
                      </a:cubicBezTo>
                      <a:cubicBezTo>
                        <a:pt x="148717" y="786327"/>
                        <a:pt x="152845" y="781291"/>
                        <a:pt x="156908" y="776154"/>
                      </a:cubicBezTo>
                      <a:cubicBezTo>
                        <a:pt x="248730" y="660883"/>
                        <a:pt x="348869" y="500310"/>
                        <a:pt x="360553" y="337896"/>
                      </a:cubicBezTo>
                      <a:cubicBezTo>
                        <a:pt x="366395" y="257067"/>
                        <a:pt x="341249" y="181178"/>
                        <a:pt x="295211" y="1217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xmlns="" id="{35DB98FF-01CF-4D0E-32CC-C432BDE6CEFF}"/>
                    </a:ext>
                  </a:extLst>
                </p:cNvPr>
                <p:cNvSpPr/>
                <p:nvPr/>
              </p:nvSpPr>
              <p:spPr>
                <a:xfrm>
                  <a:off x="6662928" y="2256167"/>
                  <a:ext cx="235394" cy="916146"/>
                </a:xfrm>
                <a:custGeom>
                  <a:avLst/>
                  <a:gdLst>
                    <a:gd name="connsiteX0" fmla="*/ 227965 w 235394"/>
                    <a:gd name="connsiteY0" fmla="*/ 60846 h 916146"/>
                    <a:gd name="connsiteX1" fmla="*/ 74930 w 235394"/>
                    <a:gd name="connsiteY1" fmla="*/ 634994 h 916146"/>
                    <a:gd name="connsiteX2" fmla="*/ 74803 w 235394"/>
                    <a:gd name="connsiteY2" fmla="*/ 634975 h 916146"/>
                    <a:gd name="connsiteX3" fmla="*/ 121665 w 235394"/>
                    <a:gd name="connsiteY3" fmla="*/ 2667 h 916146"/>
                    <a:gd name="connsiteX4" fmla="*/ 113030 w 235394"/>
                    <a:gd name="connsiteY4" fmla="*/ 0 h 916146"/>
                    <a:gd name="connsiteX5" fmla="*/ 62484 w 235394"/>
                    <a:gd name="connsiteY5" fmla="*/ 681647 h 916146"/>
                    <a:gd name="connsiteX6" fmla="*/ 0 w 235394"/>
                    <a:gd name="connsiteY6" fmla="*/ 916146 h 916146"/>
                    <a:gd name="connsiteX7" fmla="*/ 12319 w 235394"/>
                    <a:gd name="connsiteY7" fmla="*/ 904157 h 916146"/>
                    <a:gd name="connsiteX8" fmla="*/ 58801 w 235394"/>
                    <a:gd name="connsiteY8" fmla="*/ 729761 h 916146"/>
                    <a:gd name="connsiteX9" fmla="*/ 58928 w 235394"/>
                    <a:gd name="connsiteY9" fmla="*/ 729780 h 916146"/>
                    <a:gd name="connsiteX10" fmla="*/ 48768 w 235394"/>
                    <a:gd name="connsiteY10" fmla="*/ 866921 h 916146"/>
                    <a:gd name="connsiteX11" fmla="*/ 58356 w 235394"/>
                    <a:gd name="connsiteY11" fmla="*/ 856679 h 916146"/>
                    <a:gd name="connsiteX12" fmla="*/ 71183 w 235394"/>
                    <a:gd name="connsiteY12" fmla="*/ 683108 h 916146"/>
                    <a:gd name="connsiteX13" fmla="*/ 235394 w 235394"/>
                    <a:gd name="connsiteY13" fmla="*/ 67208 h 916146"/>
                    <a:gd name="connsiteX14" fmla="*/ 227965 w 235394"/>
                    <a:gd name="connsiteY14" fmla="*/ 60846 h 916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35394" h="916146">
                      <a:moveTo>
                        <a:pt x="227965" y="60846"/>
                      </a:moveTo>
                      <a:lnTo>
                        <a:pt x="74930" y="634994"/>
                      </a:lnTo>
                      <a:cubicBezTo>
                        <a:pt x="74803" y="635356"/>
                        <a:pt x="74740" y="635343"/>
                        <a:pt x="74803" y="634975"/>
                      </a:cubicBezTo>
                      <a:lnTo>
                        <a:pt x="121665" y="2667"/>
                      </a:lnTo>
                      <a:cubicBezTo>
                        <a:pt x="118808" y="1759"/>
                        <a:pt x="115951" y="832"/>
                        <a:pt x="113030" y="0"/>
                      </a:cubicBezTo>
                      <a:lnTo>
                        <a:pt x="62484" y="681647"/>
                      </a:lnTo>
                      <a:lnTo>
                        <a:pt x="0" y="916146"/>
                      </a:lnTo>
                      <a:cubicBezTo>
                        <a:pt x="3619" y="912622"/>
                        <a:pt x="7747" y="908634"/>
                        <a:pt x="12319" y="904157"/>
                      </a:cubicBezTo>
                      <a:lnTo>
                        <a:pt x="58801" y="729761"/>
                      </a:lnTo>
                      <a:cubicBezTo>
                        <a:pt x="58865" y="729399"/>
                        <a:pt x="58928" y="729412"/>
                        <a:pt x="58928" y="729780"/>
                      </a:cubicBezTo>
                      <a:lnTo>
                        <a:pt x="48768" y="866921"/>
                      </a:lnTo>
                      <a:cubicBezTo>
                        <a:pt x="51879" y="863613"/>
                        <a:pt x="55054" y="860203"/>
                        <a:pt x="58356" y="856679"/>
                      </a:cubicBezTo>
                      <a:lnTo>
                        <a:pt x="71183" y="683108"/>
                      </a:lnTo>
                      <a:lnTo>
                        <a:pt x="235394" y="67208"/>
                      </a:lnTo>
                      <a:cubicBezTo>
                        <a:pt x="232918" y="65043"/>
                        <a:pt x="230441" y="62935"/>
                        <a:pt x="227965" y="6084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xmlns="" id="{E258216C-A924-6B95-1797-B3DF0F801A34}"/>
                    </a:ext>
                  </a:extLst>
                </p:cNvPr>
                <p:cNvSpPr/>
                <p:nvPr/>
              </p:nvSpPr>
              <p:spPr>
                <a:xfrm>
                  <a:off x="6788277" y="2357754"/>
                  <a:ext cx="150494" cy="678332"/>
                </a:xfrm>
                <a:custGeom>
                  <a:avLst/>
                  <a:gdLst>
                    <a:gd name="connsiteX0" fmla="*/ 143383 w 150494"/>
                    <a:gd name="connsiteY0" fmla="*/ 0 h 678332"/>
                    <a:gd name="connsiteX1" fmla="*/ 0 w 150494"/>
                    <a:gd name="connsiteY1" fmla="*/ 678332 h 678332"/>
                    <a:gd name="connsiteX2" fmla="*/ 12192 w 150494"/>
                    <a:gd name="connsiteY2" fmla="*/ 663200 h 678332"/>
                    <a:gd name="connsiteX3" fmla="*/ 150495 w 150494"/>
                    <a:gd name="connsiteY3" fmla="*/ 8839 h 678332"/>
                    <a:gd name="connsiteX4" fmla="*/ 143383 w 150494"/>
                    <a:gd name="connsiteY4" fmla="*/ 0 h 6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94" h="678332">
                      <a:moveTo>
                        <a:pt x="143383" y="0"/>
                      </a:moveTo>
                      <a:lnTo>
                        <a:pt x="0" y="678332"/>
                      </a:lnTo>
                      <a:cubicBezTo>
                        <a:pt x="4064" y="673373"/>
                        <a:pt x="8128" y="668338"/>
                        <a:pt x="12192" y="663200"/>
                      </a:cubicBezTo>
                      <a:lnTo>
                        <a:pt x="150495" y="8839"/>
                      </a:lnTo>
                      <a:cubicBezTo>
                        <a:pt x="148209" y="5836"/>
                        <a:pt x="145796" y="2908"/>
                        <a:pt x="143383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xmlns="" id="{2D2048FC-2923-3FCC-9ECA-3659C51D1D70}"/>
                  </a:ext>
                </a:extLst>
              </p:cNvPr>
              <p:cNvSpPr/>
              <p:nvPr/>
            </p:nvSpPr>
            <p:spPr>
              <a:xfrm>
                <a:off x="3738565" y="1941890"/>
                <a:ext cx="2979992" cy="2399786"/>
              </a:xfrm>
              <a:custGeom>
                <a:avLst/>
                <a:gdLst>
                  <a:gd name="connsiteX0" fmla="*/ 2972559 w 2979992"/>
                  <a:gd name="connsiteY0" fmla="*/ 2193541 h 2399786"/>
                  <a:gd name="connsiteX1" fmla="*/ 2934967 w 2979992"/>
                  <a:gd name="connsiteY1" fmla="*/ 2134708 h 2399786"/>
                  <a:gd name="connsiteX2" fmla="*/ 2903979 w 2979992"/>
                  <a:gd name="connsiteY2" fmla="*/ 2060724 h 2399786"/>
                  <a:gd name="connsiteX3" fmla="*/ 2963225 w 2979992"/>
                  <a:gd name="connsiteY3" fmla="*/ 1686500 h 2399786"/>
                  <a:gd name="connsiteX4" fmla="*/ 2538200 w 2979992"/>
                  <a:gd name="connsiteY4" fmla="*/ 709444 h 2399786"/>
                  <a:gd name="connsiteX5" fmla="*/ 1083625 w 2979992"/>
                  <a:gd name="connsiteY5" fmla="*/ 5020 h 2399786"/>
                  <a:gd name="connsiteX6" fmla="*/ 169225 w 2979992"/>
                  <a:gd name="connsiteY6" fmla="*/ 137100 h 2399786"/>
                  <a:gd name="connsiteX7" fmla="*/ 21270 w 2979992"/>
                  <a:gd name="connsiteY7" fmla="*/ 190281 h 2399786"/>
                  <a:gd name="connsiteX8" fmla="*/ 213 w 2979992"/>
                  <a:gd name="connsiteY8" fmla="*/ 211065 h 2399786"/>
                  <a:gd name="connsiteX9" fmla="*/ 1545314 w 2979992"/>
                  <a:gd name="connsiteY9" fmla="*/ 768842 h 2399786"/>
                  <a:gd name="connsiteX10" fmla="*/ 1545225 w 2979992"/>
                  <a:gd name="connsiteY10" fmla="*/ 768938 h 2399786"/>
                  <a:gd name="connsiteX11" fmla="*/ 1269108 w 2979992"/>
                  <a:gd name="connsiteY11" fmla="*/ 590922 h 2399786"/>
                  <a:gd name="connsiteX12" fmla="*/ 1318594 w 2979992"/>
                  <a:gd name="connsiteY12" fmla="*/ 820004 h 2399786"/>
                  <a:gd name="connsiteX13" fmla="*/ 1615640 w 2979992"/>
                  <a:gd name="connsiteY13" fmla="*/ 869839 h 2399786"/>
                  <a:gd name="connsiteX14" fmla="*/ 1948762 w 2979992"/>
                  <a:gd name="connsiteY14" fmla="*/ 1577197 h 2399786"/>
                  <a:gd name="connsiteX15" fmla="*/ 2605288 w 2979992"/>
                  <a:gd name="connsiteY15" fmla="*/ 2318376 h 2399786"/>
                  <a:gd name="connsiteX16" fmla="*/ 2608958 w 2979992"/>
                  <a:gd name="connsiteY16" fmla="*/ 2330047 h 2399786"/>
                  <a:gd name="connsiteX17" fmla="*/ 2812729 w 2979992"/>
                  <a:gd name="connsiteY17" fmla="*/ 2370471 h 2399786"/>
                  <a:gd name="connsiteX18" fmla="*/ 2972559 w 2979992"/>
                  <a:gd name="connsiteY18" fmla="*/ 2193541 h 239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79992" h="2399786">
                    <a:moveTo>
                      <a:pt x="2972559" y="2193541"/>
                    </a:moveTo>
                    <a:cubicBezTo>
                      <a:pt x="2964050" y="2170891"/>
                      <a:pt x="2951096" y="2151123"/>
                      <a:pt x="2934967" y="2134708"/>
                    </a:cubicBezTo>
                    <a:cubicBezTo>
                      <a:pt x="2912361" y="2111709"/>
                      <a:pt x="2903979" y="2060724"/>
                      <a:pt x="2903979" y="2060724"/>
                    </a:cubicBezTo>
                    <a:cubicBezTo>
                      <a:pt x="2903979" y="2060724"/>
                      <a:pt x="2993260" y="1895726"/>
                      <a:pt x="2963225" y="1686500"/>
                    </a:cubicBezTo>
                    <a:cubicBezTo>
                      <a:pt x="2916616" y="1361475"/>
                      <a:pt x="2721988" y="915883"/>
                      <a:pt x="2538200" y="709444"/>
                    </a:cubicBezTo>
                    <a:cubicBezTo>
                      <a:pt x="2186537" y="314506"/>
                      <a:pt x="1631141" y="48752"/>
                      <a:pt x="1083625" y="5020"/>
                    </a:cubicBezTo>
                    <a:cubicBezTo>
                      <a:pt x="763515" y="-20545"/>
                      <a:pt x="453705" y="55820"/>
                      <a:pt x="169225" y="137100"/>
                    </a:cubicBezTo>
                    <a:cubicBezTo>
                      <a:pt x="129778" y="148371"/>
                      <a:pt x="59160" y="176044"/>
                      <a:pt x="21270" y="190281"/>
                    </a:cubicBezTo>
                    <a:cubicBezTo>
                      <a:pt x="12291" y="193653"/>
                      <a:pt x="-1908" y="201394"/>
                      <a:pt x="213" y="211065"/>
                    </a:cubicBezTo>
                    <a:cubicBezTo>
                      <a:pt x="559667" y="117872"/>
                      <a:pt x="1188641" y="282432"/>
                      <a:pt x="1545314" y="768842"/>
                    </a:cubicBezTo>
                    <a:cubicBezTo>
                      <a:pt x="1545181" y="768982"/>
                      <a:pt x="1545359" y="768791"/>
                      <a:pt x="1545225" y="768938"/>
                    </a:cubicBezTo>
                    <a:lnTo>
                      <a:pt x="1269108" y="590922"/>
                    </a:lnTo>
                    <a:cubicBezTo>
                      <a:pt x="1219515" y="667845"/>
                      <a:pt x="1241670" y="770411"/>
                      <a:pt x="1318594" y="820004"/>
                    </a:cubicBezTo>
                    <a:cubicBezTo>
                      <a:pt x="1406846" y="876900"/>
                      <a:pt x="1536037" y="876837"/>
                      <a:pt x="1615640" y="869839"/>
                    </a:cubicBezTo>
                    <a:cubicBezTo>
                      <a:pt x="1763570" y="1094559"/>
                      <a:pt x="1823686" y="1275433"/>
                      <a:pt x="1948762" y="1577197"/>
                    </a:cubicBezTo>
                    <a:cubicBezTo>
                      <a:pt x="2069684" y="1924149"/>
                      <a:pt x="2326542" y="2281870"/>
                      <a:pt x="2605288" y="2318376"/>
                    </a:cubicBezTo>
                    <a:cubicBezTo>
                      <a:pt x="2606437" y="2322274"/>
                      <a:pt x="2607504" y="2326186"/>
                      <a:pt x="2608958" y="2330047"/>
                    </a:cubicBezTo>
                    <a:cubicBezTo>
                      <a:pt x="2643883" y="2423157"/>
                      <a:pt x="2712273" y="2408171"/>
                      <a:pt x="2812729" y="2370471"/>
                    </a:cubicBezTo>
                    <a:cubicBezTo>
                      <a:pt x="2913123" y="2332778"/>
                      <a:pt x="3007548" y="2286651"/>
                      <a:pt x="2972559" y="21935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xmlns="" id="{A5B4A1C5-F684-E660-58DE-E10A1C9E1ABB}"/>
                  </a:ext>
                </a:extLst>
              </p:cNvPr>
              <p:cNvSpPr/>
              <p:nvPr/>
            </p:nvSpPr>
            <p:spPr>
              <a:xfrm>
                <a:off x="3639848" y="1861597"/>
                <a:ext cx="3204858" cy="2329206"/>
              </a:xfrm>
              <a:custGeom>
                <a:avLst/>
                <a:gdLst>
                  <a:gd name="connsiteX0" fmla="*/ 2392569 w 3204858"/>
                  <a:gd name="connsiteY0" fmla="*/ 1007479 h 2329206"/>
                  <a:gd name="connsiteX1" fmla="*/ 2971962 w 3204858"/>
                  <a:gd name="connsiteY1" fmla="*/ 2329149 h 2329206"/>
                  <a:gd name="connsiteX2" fmla="*/ 2972026 w 3204858"/>
                  <a:gd name="connsiteY2" fmla="*/ 2329193 h 2329206"/>
                  <a:gd name="connsiteX3" fmla="*/ 3150271 w 3204858"/>
                  <a:gd name="connsiteY3" fmla="*/ 1450061 h 2329206"/>
                  <a:gd name="connsiteX4" fmla="*/ 2719359 w 3204858"/>
                  <a:gd name="connsiteY4" fmla="*/ 716509 h 2329206"/>
                  <a:gd name="connsiteX5" fmla="*/ 150 w 3204858"/>
                  <a:gd name="connsiteY5" fmla="*/ 317329 h 2329206"/>
                  <a:gd name="connsiteX6" fmla="*/ 200 w 3204858"/>
                  <a:gd name="connsiteY6" fmla="*/ 317443 h 2329206"/>
                  <a:gd name="connsiteX7" fmla="*/ 2392569 w 3204858"/>
                  <a:gd name="connsiteY7" fmla="*/ 1007479 h 2329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4858" h="2329206">
                    <a:moveTo>
                      <a:pt x="2392569" y="1007479"/>
                    </a:moveTo>
                    <a:cubicBezTo>
                      <a:pt x="2733710" y="1390587"/>
                      <a:pt x="2925353" y="1854918"/>
                      <a:pt x="2971962" y="2329149"/>
                    </a:cubicBezTo>
                    <a:cubicBezTo>
                      <a:pt x="2971962" y="2329200"/>
                      <a:pt x="2972026" y="2329225"/>
                      <a:pt x="2972026" y="2329193"/>
                    </a:cubicBezTo>
                    <a:cubicBezTo>
                      <a:pt x="3223740" y="2163776"/>
                      <a:pt x="3250982" y="1798111"/>
                      <a:pt x="3150271" y="1450061"/>
                    </a:cubicBezTo>
                    <a:cubicBezTo>
                      <a:pt x="3069117" y="1169734"/>
                      <a:pt x="2887952" y="905828"/>
                      <a:pt x="2719359" y="716509"/>
                    </a:cubicBezTo>
                    <a:cubicBezTo>
                      <a:pt x="2018516" y="-70586"/>
                      <a:pt x="866963" y="-217716"/>
                      <a:pt x="150" y="317329"/>
                    </a:cubicBezTo>
                    <a:cubicBezTo>
                      <a:pt x="-67" y="317462"/>
                      <a:pt x="-47" y="317513"/>
                      <a:pt x="200" y="317443"/>
                    </a:cubicBezTo>
                    <a:cubicBezTo>
                      <a:pt x="836571" y="75775"/>
                      <a:pt x="1775000" y="313906"/>
                      <a:pt x="2392569" y="10074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7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402F282-077C-B3FD-C7F1-3660E35723BA}"/>
                  </a:ext>
                </a:extLst>
              </p:cNvPr>
              <p:cNvGrpSpPr/>
              <p:nvPr/>
            </p:nvGrpSpPr>
            <p:grpSpPr>
              <a:xfrm>
                <a:off x="5810000" y="2393190"/>
                <a:ext cx="713170" cy="853883"/>
                <a:chOff x="5810000" y="2393190"/>
                <a:chExt cx="713170" cy="853883"/>
              </a:xfrm>
              <a:grpFill/>
            </p:grpSpPr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xmlns="" id="{31A97669-2A80-FF82-3899-03DCC46BDA7C}"/>
                    </a:ext>
                  </a:extLst>
                </p:cNvPr>
                <p:cNvSpPr/>
                <p:nvPr/>
              </p:nvSpPr>
              <p:spPr>
                <a:xfrm rot="-2700000">
                  <a:off x="6328785" y="305268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xmlns="" id="{8B59438C-C1D5-2B2C-8DCE-7C6E0EB306CD}"/>
                    </a:ext>
                  </a:extLst>
                </p:cNvPr>
                <p:cNvSpPr/>
                <p:nvPr/>
              </p:nvSpPr>
              <p:spPr>
                <a:xfrm rot="-2700000">
                  <a:off x="6117326" y="276211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xmlns="" id="{525E7574-B3D9-1009-CAE8-1D27C8FC4A19}"/>
                    </a:ext>
                  </a:extLst>
                </p:cNvPr>
                <p:cNvSpPr/>
                <p:nvPr/>
              </p:nvSpPr>
              <p:spPr>
                <a:xfrm rot="-2700000">
                  <a:off x="5833357" y="2416546"/>
                  <a:ext cx="112774" cy="112774"/>
                </a:xfrm>
                <a:custGeom>
                  <a:avLst/>
                  <a:gdLst>
                    <a:gd name="connsiteX0" fmla="*/ 112775 w 112774"/>
                    <a:gd name="connsiteY0" fmla="*/ 56387 h 112774"/>
                    <a:gd name="connsiteX1" fmla="*/ 56388 w 112774"/>
                    <a:gd name="connsiteY1" fmla="*/ 112775 h 112774"/>
                    <a:gd name="connsiteX2" fmla="*/ 0 w 112774"/>
                    <a:gd name="connsiteY2" fmla="*/ 56387 h 112774"/>
                    <a:gd name="connsiteX3" fmla="*/ 56388 w 112774"/>
                    <a:gd name="connsiteY3" fmla="*/ 0 h 112774"/>
                    <a:gd name="connsiteX4" fmla="*/ 112775 w 112774"/>
                    <a:gd name="connsiteY4" fmla="*/ 56387 h 11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4" h="112774">
                      <a:moveTo>
                        <a:pt x="112775" y="56387"/>
                      </a:moveTo>
                      <a:cubicBezTo>
                        <a:pt x="112775" y="87529"/>
                        <a:pt x="87530" y="112775"/>
                        <a:pt x="56388" y="112775"/>
                      </a:cubicBezTo>
                      <a:cubicBezTo>
                        <a:pt x="25246" y="112775"/>
                        <a:pt x="0" y="87529"/>
                        <a:pt x="0" y="56387"/>
                      </a:cubicBezTo>
                      <a:cubicBezTo>
                        <a:pt x="0" y="25245"/>
                        <a:pt x="25246" y="0"/>
                        <a:pt x="56388" y="0"/>
                      </a:cubicBezTo>
                      <a:cubicBezTo>
                        <a:pt x="87530" y="0"/>
                        <a:pt x="112775" y="25245"/>
                        <a:pt x="112775" y="563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xmlns="" id="{C8A547F3-2809-BB00-4620-83E07A15E856}"/>
                    </a:ext>
                  </a:extLst>
                </p:cNvPr>
                <p:cNvSpPr/>
                <p:nvPr/>
              </p:nvSpPr>
              <p:spPr>
                <a:xfrm rot="-2700000">
                  <a:off x="6326501" y="2826723"/>
                  <a:ext cx="75183" cy="75183"/>
                </a:xfrm>
                <a:custGeom>
                  <a:avLst/>
                  <a:gdLst>
                    <a:gd name="connsiteX0" fmla="*/ 75183 w 75183"/>
                    <a:gd name="connsiteY0" fmla="*/ 37592 h 75183"/>
                    <a:gd name="connsiteX1" fmla="*/ 37592 w 75183"/>
                    <a:gd name="connsiteY1" fmla="*/ 75183 h 75183"/>
                    <a:gd name="connsiteX2" fmla="*/ 0 w 75183"/>
                    <a:gd name="connsiteY2" fmla="*/ 37592 h 75183"/>
                    <a:gd name="connsiteX3" fmla="*/ 37592 w 75183"/>
                    <a:gd name="connsiteY3" fmla="*/ 0 h 75183"/>
                    <a:gd name="connsiteX4" fmla="*/ 75183 w 75183"/>
                    <a:gd name="connsiteY4" fmla="*/ 37592 h 75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183" h="75183">
                      <a:moveTo>
                        <a:pt x="75183" y="37592"/>
                      </a:moveTo>
                      <a:cubicBezTo>
                        <a:pt x="75183" y="58353"/>
                        <a:pt x="58353" y="75183"/>
                        <a:pt x="37592" y="75183"/>
                      </a:cubicBezTo>
                      <a:cubicBezTo>
                        <a:pt x="16831" y="75183"/>
                        <a:pt x="0" y="58353"/>
                        <a:pt x="0" y="37592"/>
                      </a:cubicBezTo>
                      <a:cubicBezTo>
                        <a:pt x="0" y="16830"/>
                        <a:pt x="16831" y="0"/>
                        <a:pt x="37592" y="0"/>
                      </a:cubicBezTo>
                      <a:cubicBezTo>
                        <a:pt x="58353" y="0"/>
                        <a:pt x="75183" y="16830"/>
                        <a:pt x="75183" y="3759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xmlns="" id="{E63C4A30-5BE6-C09D-6C8A-8C9E99498115}"/>
                    </a:ext>
                  </a:extLst>
                </p:cNvPr>
                <p:cNvSpPr/>
                <p:nvPr/>
              </p:nvSpPr>
              <p:spPr>
                <a:xfrm rot="-2700000">
                  <a:off x="6128762" y="2586655"/>
                  <a:ext cx="87718" cy="87718"/>
                </a:xfrm>
                <a:custGeom>
                  <a:avLst/>
                  <a:gdLst>
                    <a:gd name="connsiteX0" fmla="*/ 87718 w 87718"/>
                    <a:gd name="connsiteY0" fmla="*/ 43859 h 87718"/>
                    <a:gd name="connsiteX1" fmla="*/ 43859 w 87718"/>
                    <a:gd name="connsiteY1" fmla="*/ 87718 h 87718"/>
                    <a:gd name="connsiteX2" fmla="*/ 0 w 87718"/>
                    <a:gd name="connsiteY2" fmla="*/ 43859 h 87718"/>
                    <a:gd name="connsiteX3" fmla="*/ 43859 w 87718"/>
                    <a:gd name="connsiteY3" fmla="*/ 0 h 87718"/>
                    <a:gd name="connsiteX4" fmla="*/ 87718 w 87718"/>
                    <a:gd name="connsiteY4" fmla="*/ 43859 h 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18" h="87718">
                      <a:moveTo>
                        <a:pt x="87718" y="43859"/>
                      </a:moveTo>
                      <a:cubicBezTo>
                        <a:pt x="87718" y="68082"/>
                        <a:pt x="68082" y="87718"/>
                        <a:pt x="43859" y="87718"/>
                      </a:cubicBezTo>
                      <a:cubicBezTo>
                        <a:pt x="19636" y="87718"/>
                        <a:pt x="0" y="68082"/>
                        <a:pt x="0" y="43859"/>
                      </a:cubicBezTo>
                      <a:cubicBezTo>
                        <a:pt x="0" y="19636"/>
                        <a:pt x="19636" y="0"/>
                        <a:pt x="43859" y="0"/>
                      </a:cubicBezTo>
                      <a:cubicBezTo>
                        <a:pt x="68082" y="0"/>
                        <a:pt x="87718" y="19636"/>
                        <a:pt x="87718" y="438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0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BC944769-CA7C-656D-DDF4-87321EDAF201}"/>
                  </a:ext>
                </a:extLst>
              </p:cNvPr>
              <p:cNvGrpSpPr/>
              <p:nvPr/>
            </p:nvGrpSpPr>
            <p:grpSpPr>
              <a:xfrm>
                <a:off x="5755963" y="2804075"/>
                <a:ext cx="534753" cy="671220"/>
                <a:chOff x="5755963" y="2804075"/>
                <a:chExt cx="534753" cy="671220"/>
              </a:xfrm>
              <a:grpFill/>
            </p:grpSpPr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xmlns="" id="{CBAAF572-7DF6-35FC-90C3-FA18D1CF9331}"/>
                    </a:ext>
                  </a:extLst>
                </p:cNvPr>
                <p:cNvSpPr/>
                <p:nvPr/>
              </p:nvSpPr>
              <p:spPr>
                <a:xfrm rot="-2700000">
                  <a:off x="5779457" y="2932345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xmlns="" id="{7AB839FF-28B8-921F-6500-FB0E37FD1652}"/>
                    </a:ext>
                  </a:extLst>
                </p:cNvPr>
                <p:cNvSpPr/>
                <p:nvPr/>
              </p:nvSpPr>
              <p:spPr>
                <a:xfrm rot="-2700000">
                  <a:off x="5969455" y="3218834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7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7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7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7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7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xmlns="" id="{8CFFACAE-0077-7525-0733-4E9EE9425642}"/>
                    </a:ext>
                  </a:extLst>
                </p:cNvPr>
                <p:cNvSpPr/>
                <p:nvPr/>
              </p:nvSpPr>
              <p:spPr>
                <a:xfrm rot="-2700000">
                  <a:off x="6153788" y="3338367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7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7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7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4"/>
                        <a:pt x="25393" y="0"/>
                        <a:pt x="56717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xmlns="" id="{DD7173CD-F410-F259-5C50-0F93C92F980A}"/>
                    </a:ext>
                  </a:extLst>
                </p:cNvPr>
                <p:cNvSpPr/>
                <p:nvPr/>
              </p:nvSpPr>
              <p:spPr>
                <a:xfrm rot="-2700000">
                  <a:off x="5949749" y="3014930"/>
                  <a:ext cx="129640" cy="129640"/>
                </a:xfrm>
                <a:custGeom>
                  <a:avLst/>
                  <a:gdLst>
                    <a:gd name="connsiteX0" fmla="*/ 129640 w 129640"/>
                    <a:gd name="connsiteY0" fmla="*/ 64820 h 129640"/>
                    <a:gd name="connsiteX1" fmla="*/ 64820 w 129640"/>
                    <a:gd name="connsiteY1" fmla="*/ 129640 h 129640"/>
                    <a:gd name="connsiteX2" fmla="*/ 0 w 129640"/>
                    <a:gd name="connsiteY2" fmla="*/ 64820 h 129640"/>
                    <a:gd name="connsiteX3" fmla="*/ 64820 w 129640"/>
                    <a:gd name="connsiteY3" fmla="*/ 0 h 129640"/>
                    <a:gd name="connsiteX4" fmla="*/ 129640 w 129640"/>
                    <a:gd name="connsiteY4" fmla="*/ 64820 h 12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640" h="129640">
                      <a:moveTo>
                        <a:pt x="129640" y="64820"/>
                      </a:moveTo>
                      <a:cubicBezTo>
                        <a:pt x="129640" y="100619"/>
                        <a:pt x="100619" y="129640"/>
                        <a:pt x="64820" y="129640"/>
                      </a:cubicBezTo>
                      <a:cubicBezTo>
                        <a:pt x="29021" y="129640"/>
                        <a:pt x="0" y="100619"/>
                        <a:pt x="0" y="64820"/>
                      </a:cubicBezTo>
                      <a:cubicBezTo>
                        <a:pt x="0" y="29021"/>
                        <a:pt x="29021" y="0"/>
                        <a:pt x="64820" y="0"/>
                      </a:cubicBezTo>
                      <a:cubicBezTo>
                        <a:pt x="100619" y="0"/>
                        <a:pt x="129640" y="29021"/>
                        <a:pt x="129640" y="64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xmlns="" id="{B0C11608-2AE0-D966-FA20-CB7FCF585F37}"/>
                    </a:ext>
                  </a:extLst>
                </p:cNvPr>
                <p:cNvSpPr/>
                <p:nvPr/>
              </p:nvSpPr>
              <p:spPr>
                <a:xfrm rot="-2700000">
                  <a:off x="5797768" y="2816871"/>
                  <a:ext cx="61784" cy="61784"/>
                </a:xfrm>
                <a:custGeom>
                  <a:avLst/>
                  <a:gdLst>
                    <a:gd name="connsiteX0" fmla="*/ 61785 w 61784"/>
                    <a:gd name="connsiteY0" fmla="*/ 30893 h 61784"/>
                    <a:gd name="connsiteX1" fmla="*/ 30892 w 61784"/>
                    <a:gd name="connsiteY1" fmla="*/ 61785 h 61784"/>
                    <a:gd name="connsiteX2" fmla="*/ 0 w 61784"/>
                    <a:gd name="connsiteY2" fmla="*/ 30893 h 61784"/>
                    <a:gd name="connsiteX3" fmla="*/ 30892 w 61784"/>
                    <a:gd name="connsiteY3" fmla="*/ 0 h 61784"/>
                    <a:gd name="connsiteX4" fmla="*/ 61785 w 61784"/>
                    <a:gd name="connsiteY4" fmla="*/ 30893 h 61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84" h="61784">
                      <a:moveTo>
                        <a:pt x="61785" y="30893"/>
                      </a:moveTo>
                      <a:cubicBezTo>
                        <a:pt x="61785" y="47954"/>
                        <a:pt x="47954" y="61785"/>
                        <a:pt x="30892" y="61785"/>
                      </a:cubicBezTo>
                      <a:cubicBezTo>
                        <a:pt x="13831" y="61785"/>
                        <a:pt x="0" y="47954"/>
                        <a:pt x="0" y="30893"/>
                      </a:cubicBezTo>
                      <a:cubicBezTo>
                        <a:pt x="0" y="13831"/>
                        <a:pt x="13831" y="0"/>
                        <a:pt x="30892" y="0"/>
                      </a:cubicBezTo>
                      <a:cubicBezTo>
                        <a:pt x="47954" y="0"/>
                        <a:pt x="61785" y="13831"/>
                        <a:pt x="61785" y="308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xmlns="" id="{58C5CDBC-2EB9-0189-CD51-06D5B06A80F0}"/>
                    </a:ext>
                  </a:extLst>
                </p:cNvPr>
                <p:cNvSpPr/>
                <p:nvPr/>
              </p:nvSpPr>
              <p:spPr>
                <a:xfrm rot="-2700000">
                  <a:off x="5871935" y="3166738"/>
                  <a:ext cx="79450" cy="79437"/>
                </a:xfrm>
                <a:custGeom>
                  <a:avLst/>
                  <a:gdLst>
                    <a:gd name="connsiteX0" fmla="*/ 79451 w 79450"/>
                    <a:gd name="connsiteY0" fmla="*/ 39719 h 79437"/>
                    <a:gd name="connsiteX1" fmla="*/ 39725 w 79450"/>
                    <a:gd name="connsiteY1" fmla="*/ 79438 h 79437"/>
                    <a:gd name="connsiteX2" fmla="*/ 0 w 79450"/>
                    <a:gd name="connsiteY2" fmla="*/ 39719 h 79437"/>
                    <a:gd name="connsiteX3" fmla="*/ 39725 w 79450"/>
                    <a:gd name="connsiteY3" fmla="*/ 0 h 79437"/>
                    <a:gd name="connsiteX4" fmla="*/ 79451 w 79450"/>
                    <a:gd name="connsiteY4" fmla="*/ 39719 h 79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50" h="79437">
                      <a:moveTo>
                        <a:pt x="79451" y="39719"/>
                      </a:moveTo>
                      <a:cubicBezTo>
                        <a:pt x="79451" y="61655"/>
                        <a:pt x="61665" y="79438"/>
                        <a:pt x="39725" y="79438"/>
                      </a:cubicBezTo>
                      <a:cubicBezTo>
                        <a:pt x="17786" y="79438"/>
                        <a:pt x="0" y="61655"/>
                        <a:pt x="0" y="39719"/>
                      </a:cubicBezTo>
                      <a:cubicBezTo>
                        <a:pt x="0" y="17783"/>
                        <a:pt x="17786" y="0"/>
                        <a:pt x="39725" y="0"/>
                      </a:cubicBezTo>
                      <a:cubicBezTo>
                        <a:pt x="61665" y="0"/>
                        <a:pt x="79451" y="17783"/>
                        <a:pt x="79451" y="3971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xmlns="" id="{32E2FA21-C101-0C8E-54CA-486B69CB8888}"/>
                  </a:ext>
                </a:extLst>
              </p:cNvPr>
              <p:cNvSpPr/>
              <p:nvPr/>
            </p:nvSpPr>
            <p:spPr>
              <a:xfrm>
                <a:off x="6217726" y="4046575"/>
                <a:ext cx="176405" cy="93381"/>
              </a:xfrm>
              <a:custGeom>
                <a:avLst/>
                <a:gdLst>
                  <a:gd name="connsiteX0" fmla="*/ 109763 w 176405"/>
                  <a:gd name="connsiteY0" fmla="*/ 90735 h 93381"/>
                  <a:gd name="connsiteX1" fmla="*/ 83169 w 176405"/>
                  <a:gd name="connsiteY1" fmla="*/ 93231 h 93381"/>
                  <a:gd name="connsiteX2" fmla="*/ 149 w 176405"/>
                  <a:gd name="connsiteY2" fmla="*/ 0 h 93381"/>
                  <a:gd name="connsiteX3" fmla="*/ 17783 w 176405"/>
                  <a:gd name="connsiteY3" fmla="*/ 1022 h 93381"/>
                  <a:gd name="connsiteX4" fmla="*/ 84185 w 176405"/>
                  <a:gd name="connsiteY4" fmla="*/ 75610 h 93381"/>
                  <a:gd name="connsiteX5" fmla="*/ 158753 w 176405"/>
                  <a:gd name="connsiteY5" fmla="*/ 9195 h 93381"/>
                  <a:gd name="connsiteX6" fmla="*/ 176406 w 176405"/>
                  <a:gd name="connsiteY6" fmla="*/ 10217 h 93381"/>
                  <a:gd name="connsiteX7" fmla="*/ 109763 w 176405"/>
                  <a:gd name="connsiteY7" fmla="*/ 90735 h 9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405" h="93381">
                    <a:moveTo>
                      <a:pt x="109763" y="90735"/>
                    </a:moveTo>
                    <a:cubicBezTo>
                      <a:pt x="101279" y="92869"/>
                      <a:pt x="92344" y="93764"/>
                      <a:pt x="83169" y="93231"/>
                    </a:cubicBezTo>
                    <a:cubicBezTo>
                      <a:pt x="34578" y="90412"/>
                      <a:pt x="-2658" y="48590"/>
                      <a:pt x="149" y="0"/>
                    </a:cubicBezTo>
                    <a:lnTo>
                      <a:pt x="17783" y="1022"/>
                    </a:lnTo>
                    <a:cubicBezTo>
                      <a:pt x="15528" y="39891"/>
                      <a:pt x="45323" y="73355"/>
                      <a:pt x="84185" y="75610"/>
                    </a:cubicBezTo>
                    <a:cubicBezTo>
                      <a:pt x="123091" y="77883"/>
                      <a:pt x="156530" y="48057"/>
                      <a:pt x="158753" y="9195"/>
                    </a:cubicBezTo>
                    <a:lnTo>
                      <a:pt x="176406" y="10217"/>
                    </a:lnTo>
                    <a:cubicBezTo>
                      <a:pt x="174120" y="49625"/>
                      <a:pt x="146180" y="81572"/>
                      <a:pt x="109763" y="907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2" name="Graphic 145" descr="A pond with koi fish and water lilies">
              <a:extLst>
                <a:ext uri="{FF2B5EF4-FFF2-40B4-BE49-F238E27FC236}">
                  <a16:creationId xmlns:a16="http://schemas.microsoft.com/office/drawing/2014/main" xmlns="" id="{6C958B56-DFCC-1FA5-8D17-188D926BE3AC}"/>
                </a:ext>
              </a:extLst>
            </p:cNvPr>
            <p:cNvGrpSpPr/>
            <p:nvPr/>
          </p:nvGrpSpPr>
          <p:grpSpPr>
            <a:xfrm>
              <a:off x="3216136" y="3676571"/>
              <a:ext cx="2027924" cy="2902663"/>
              <a:chOff x="3216136" y="3676571"/>
              <a:chExt cx="2027924" cy="2902663"/>
            </a:xfrm>
            <a:grpFill/>
          </p:grpSpPr>
          <p:grpSp>
            <p:nvGrpSpPr>
              <p:cNvPr id="144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96A50AA3-2ADA-D826-084A-41027B728794}"/>
                  </a:ext>
                </a:extLst>
              </p:cNvPr>
              <p:cNvGrpSpPr/>
              <p:nvPr/>
            </p:nvGrpSpPr>
            <p:grpSpPr>
              <a:xfrm>
                <a:off x="4345889" y="4473289"/>
                <a:ext cx="547420" cy="515251"/>
                <a:chOff x="4345889" y="4473289"/>
                <a:chExt cx="547420" cy="515251"/>
              </a:xfrm>
              <a:grpFill/>
            </p:grpSpPr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xmlns="" id="{CC6A3ED2-5D16-809B-42B0-53DB966044B4}"/>
                    </a:ext>
                  </a:extLst>
                </p:cNvPr>
                <p:cNvSpPr/>
                <p:nvPr/>
              </p:nvSpPr>
              <p:spPr>
                <a:xfrm>
                  <a:off x="4345889" y="4473289"/>
                  <a:ext cx="547420" cy="515251"/>
                </a:xfrm>
                <a:custGeom>
                  <a:avLst/>
                  <a:gdLst>
                    <a:gd name="connsiteX0" fmla="*/ 486315 w 547420"/>
                    <a:gd name="connsiteY0" fmla="*/ 186220 h 515251"/>
                    <a:gd name="connsiteX1" fmla="*/ 168173 w 547420"/>
                    <a:gd name="connsiteY1" fmla="*/ 26130 h 515251"/>
                    <a:gd name="connsiteX2" fmla="*/ 154191 w 547420"/>
                    <a:gd name="connsiteY2" fmla="*/ 22974 h 515251"/>
                    <a:gd name="connsiteX3" fmla="*/ 80385 w 547420"/>
                    <a:gd name="connsiteY3" fmla="*/ 9252 h 515251"/>
                    <a:gd name="connsiteX4" fmla="*/ 70142 w 547420"/>
                    <a:gd name="connsiteY4" fmla="*/ 7728 h 515251"/>
                    <a:gd name="connsiteX5" fmla="*/ 32067 w 547420"/>
                    <a:gd name="connsiteY5" fmla="*/ 2883 h 515251"/>
                    <a:gd name="connsiteX6" fmla="*/ 19456 w 547420"/>
                    <a:gd name="connsiteY6" fmla="*/ 1588 h 515251"/>
                    <a:gd name="connsiteX7" fmla="*/ 0 w 547420"/>
                    <a:gd name="connsiteY7" fmla="*/ 0 h 515251"/>
                    <a:gd name="connsiteX8" fmla="*/ 471843 w 547420"/>
                    <a:gd name="connsiteY8" fmla="*/ 515252 h 515251"/>
                    <a:gd name="connsiteX9" fmla="*/ 503815 w 547420"/>
                    <a:gd name="connsiteY9" fmla="*/ 479260 h 515251"/>
                    <a:gd name="connsiteX10" fmla="*/ 507600 w 547420"/>
                    <a:gd name="connsiteY10" fmla="*/ 473761 h 515251"/>
                    <a:gd name="connsiteX11" fmla="*/ 542398 w 547420"/>
                    <a:gd name="connsiteY11" fmla="*/ 391528 h 515251"/>
                    <a:gd name="connsiteX12" fmla="*/ 543789 w 547420"/>
                    <a:gd name="connsiteY12" fmla="*/ 384454 h 515251"/>
                    <a:gd name="connsiteX13" fmla="*/ 547319 w 547420"/>
                    <a:gd name="connsiteY13" fmla="*/ 349345 h 515251"/>
                    <a:gd name="connsiteX14" fmla="*/ 547414 w 547420"/>
                    <a:gd name="connsiteY14" fmla="*/ 340970 h 515251"/>
                    <a:gd name="connsiteX15" fmla="*/ 486315 w 547420"/>
                    <a:gd name="connsiteY15" fmla="*/ 186220 h 515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47420" h="515251">
                      <a:moveTo>
                        <a:pt x="486315" y="186220"/>
                      </a:moveTo>
                      <a:cubicBezTo>
                        <a:pt x="405269" y="97720"/>
                        <a:pt x="273939" y="50749"/>
                        <a:pt x="168173" y="26130"/>
                      </a:cubicBezTo>
                      <a:cubicBezTo>
                        <a:pt x="163455" y="25031"/>
                        <a:pt x="158801" y="23984"/>
                        <a:pt x="154191" y="22974"/>
                      </a:cubicBezTo>
                      <a:cubicBezTo>
                        <a:pt x="127152" y="17043"/>
                        <a:pt x="102102" y="12579"/>
                        <a:pt x="80385" y="9252"/>
                      </a:cubicBezTo>
                      <a:cubicBezTo>
                        <a:pt x="76879" y="8712"/>
                        <a:pt x="73469" y="8210"/>
                        <a:pt x="70142" y="7728"/>
                      </a:cubicBezTo>
                      <a:cubicBezTo>
                        <a:pt x="55499" y="5613"/>
                        <a:pt x="42627" y="4039"/>
                        <a:pt x="32067" y="2883"/>
                      </a:cubicBezTo>
                      <a:cubicBezTo>
                        <a:pt x="27387" y="2368"/>
                        <a:pt x="23190" y="1949"/>
                        <a:pt x="19456" y="1588"/>
                      </a:cubicBezTo>
                      <a:cubicBezTo>
                        <a:pt x="7029" y="400"/>
                        <a:pt x="0" y="0"/>
                        <a:pt x="0" y="0"/>
                      </a:cubicBezTo>
                      <a:lnTo>
                        <a:pt x="471843" y="515252"/>
                      </a:lnTo>
                      <a:cubicBezTo>
                        <a:pt x="483952" y="504165"/>
                        <a:pt x="494595" y="492080"/>
                        <a:pt x="503815" y="479260"/>
                      </a:cubicBezTo>
                      <a:cubicBezTo>
                        <a:pt x="505117" y="477450"/>
                        <a:pt x="506355" y="475602"/>
                        <a:pt x="507600" y="473761"/>
                      </a:cubicBezTo>
                      <a:cubicBezTo>
                        <a:pt x="524694" y="448475"/>
                        <a:pt x="536315" y="420503"/>
                        <a:pt x="542398" y="391528"/>
                      </a:cubicBezTo>
                      <a:cubicBezTo>
                        <a:pt x="542893" y="389172"/>
                        <a:pt x="543363" y="386816"/>
                        <a:pt x="543789" y="384454"/>
                      </a:cubicBezTo>
                      <a:cubicBezTo>
                        <a:pt x="545852" y="372847"/>
                        <a:pt x="547021" y="361112"/>
                        <a:pt x="547319" y="349345"/>
                      </a:cubicBezTo>
                      <a:cubicBezTo>
                        <a:pt x="547389" y="346551"/>
                        <a:pt x="547440" y="343764"/>
                        <a:pt x="547414" y="340970"/>
                      </a:cubicBezTo>
                      <a:cubicBezTo>
                        <a:pt x="546824" y="285617"/>
                        <a:pt x="526650" y="230263"/>
                        <a:pt x="486315" y="1862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2" name="Freeform: Shape 171">
                  <a:extLst>
                    <a:ext uri="{FF2B5EF4-FFF2-40B4-BE49-F238E27FC236}">
                      <a16:creationId xmlns:a16="http://schemas.microsoft.com/office/drawing/2014/main" xmlns="" id="{6A076D43-FD8D-3700-ADB8-053F7190CC7F}"/>
                    </a:ext>
                  </a:extLst>
                </p:cNvPr>
                <p:cNvSpPr/>
                <p:nvPr/>
              </p:nvSpPr>
              <p:spPr>
                <a:xfrm>
                  <a:off x="4500079" y="4496269"/>
                  <a:ext cx="393217" cy="326377"/>
                </a:xfrm>
                <a:custGeom>
                  <a:avLst/>
                  <a:gdLst>
                    <a:gd name="connsiteX0" fmla="*/ 13982 w 393217"/>
                    <a:gd name="connsiteY0" fmla="*/ 3156 h 326377"/>
                    <a:gd name="connsiteX1" fmla="*/ 0 w 393217"/>
                    <a:gd name="connsiteY1" fmla="*/ 0 h 326377"/>
                    <a:gd name="connsiteX2" fmla="*/ 393116 w 393217"/>
                    <a:gd name="connsiteY2" fmla="*/ 326377 h 326377"/>
                    <a:gd name="connsiteX3" fmla="*/ 393211 w 393217"/>
                    <a:gd name="connsiteY3" fmla="*/ 318002 h 326377"/>
                    <a:gd name="connsiteX4" fmla="*/ 13982 w 393217"/>
                    <a:gd name="connsiteY4" fmla="*/ 3156 h 326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17" h="326377">
                      <a:moveTo>
                        <a:pt x="13982" y="3156"/>
                      </a:moveTo>
                      <a:cubicBezTo>
                        <a:pt x="9265" y="2058"/>
                        <a:pt x="4610" y="1010"/>
                        <a:pt x="0" y="0"/>
                      </a:cubicBezTo>
                      <a:lnTo>
                        <a:pt x="393116" y="326377"/>
                      </a:lnTo>
                      <a:cubicBezTo>
                        <a:pt x="393186" y="323583"/>
                        <a:pt x="393236" y="320796"/>
                        <a:pt x="393211" y="318002"/>
                      </a:cubicBezTo>
                      <a:lnTo>
                        <a:pt x="13982" y="315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xmlns="" id="{1AA0CCB8-C7D0-F7B1-E6D8-9CC3FC1ADC7E}"/>
                    </a:ext>
                  </a:extLst>
                </p:cNvPr>
                <p:cNvSpPr/>
                <p:nvPr/>
              </p:nvSpPr>
              <p:spPr>
                <a:xfrm>
                  <a:off x="4365351" y="4474889"/>
                  <a:ext cx="524326" cy="477672"/>
                </a:xfrm>
                <a:custGeom>
                  <a:avLst/>
                  <a:gdLst>
                    <a:gd name="connsiteX0" fmla="*/ 60928 w 524326"/>
                    <a:gd name="connsiteY0" fmla="*/ 7658 h 477672"/>
                    <a:gd name="connsiteX1" fmla="*/ 50686 w 524326"/>
                    <a:gd name="connsiteY1" fmla="*/ 6134 h 477672"/>
                    <a:gd name="connsiteX2" fmla="*/ 119152 w 524326"/>
                    <a:gd name="connsiteY2" fmla="*/ 80582 h 477672"/>
                    <a:gd name="connsiteX3" fmla="*/ 119069 w 524326"/>
                    <a:gd name="connsiteY3" fmla="*/ 80677 h 477672"/>
                    <a:gd name="connsiteX4" fmla="*/ 12611 w 524326"/>
                    <a:gd name="connsiteY4" fmla="*/ 1296 h 477672"/>
                    <a:gd name="connsiteX5" fmla="*/ 0 w 524326"/>
                    <a:gd name="connsiteY5" fmla="*/ 0 h 477672"/>
                    <a:gd name="connsiteX6" fmla="*/ 143358 w 524326"/>
                    <a:gd name="connsiteY6" fmla="*/ 106896 h 477672"/>
                    <a:gd name="connsiteX7" fmla="*/ 484359 w 524326"/>
                    <a:gd name="connsiteY7" fmla="*/ 477673 h 477672"/>
                    <a:gd name="connsiteX8" fmla="*/ 488144 w 524326"/>
                    <a:gd name="connsiteY8" fmla="*/ 472174 h 477672"/>
                    <a:gd name="connsiteX9" fmla="*/ 171952 w 524326"/>
                    <a:gd name="connsiteY9" fmla="*/ 128372 h 477672"/>
                    <a:gd name="connsiteX10" fmla="*/ 172034 w 524326"/>
                    <a:gd name="connsiteY10" fmla="*/ 128277 h 477672"/>
                    <a:gd name="connsiteX11" fmla="*/ 522936 w 524326"/>
                    <a:gd name="connsiteY11" fmla="*/ 389941 h 477672"/>
                    <a:gd name="connsiteX12" fmla="*/ 524326 w 524326"/>
                    <a:gd name="connsiteY12" fmla="*/ 382867 h 477672"/>
                    <a:gd name="connsiteX13" fmla="*/ 147746 w 524326"/>
                    <a:gd name="connsiteY13" fmla="*/ 102057 h 477672"/>
                    <a:gd name="connsiteX14" fmla="*/ 60928 w 524326"/>
                    <a:gd name="connsiteY14" fmla="*/ 7658 h 47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4326" h="477672">
                      <a:moveTo>
                        <a:pt x="60928" y="7658"/>
                      </a:moveTo>
                      <a:cubicBezTo>
                        <a:pt x="57423" y="7119"/>
                        <a:pt x="54013" y="6617"/>
                        <a:pt x="50686" y="6134"/>
                      </a:cubicBezTo>
                      <a:lnTo>
                        <a:pt x="119152" y="80582"/>
                      </a:lnTo>
                      <a:cubicBezTo>
                        <a:pt x="119406" y="80855"/>
                        <a:pt x="119368" y="80899"/>
                        <a:pt x="119069" y="80677"/>
                      </a:cubicBezTo>
                      <a:lnTo>
                        <a:pt x="12611" y="1296"/>
                      </a:lnTo>
                      <a:cubicBezTo>
                        <a:pt x="7931" y="781"/>
                        <a:pt x="3734" y="362"/>
                        <a:pt x="0" y="0"/>
                      </a:cubicBezTo>
                      <a:lnTo>
                        <a:pt x="143358" y="106896"/>
                      </a:lnTo>
                      <a:lnTo>
                        <a:pt x="484359" y="477673"/>
                      </a:lnTo>
                      <a:cubicBezTo>
                        <a:pt x="485661" y="475863"/>
                        <a:pt x="486899" y="474015"/>
                        <a:pt x="488144" y="472174"/>
                      </a:cubicBezTo>
                      <a:lnTo>
                        <a:pt x="171952" y="128372"/>
                      </a:lnTo>
                      <a:cubicBezTo>
                        <a:pt x="171698" y="128099"/>
                        <a:pt x="171736" y="128054"/>
                        <a:pt x="172034" y="128277"/>
                      </a:cubicBezTo>
                      <a:lnTo>
                        <a:pt x="522936" y="389941"/>
                      </a:lnTo>
                      <a:cubicBezTo>
                        <a:pt x="523431" y="387585"/>
                        <a:pt x="523901" y="385229"/>
                        <a:pt x="524326" y="382867"/>
                      </a:cubicBezTo>
                      <a:lnTo>
                        <a:pt x="147746" y="102057"/>
                      </a:lnTo>
                      <a:lnTo>
                        <a:pt x="60928" y="765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579D744-97D3-15C7-EBE8-53AD2CB781C8}"/>
                  </a:ext>
                </a:extLst>
              </p:cNvPr>
              <p:cNvGrpSpPr/>
              <p:nvPr/>
            </p:nvGrpSpPr>
            <p:grpSpPr>
              <a:xfrm>
                <a:off x="3216136" y="4245362"/>
                <a:ext cx="584986" cy="458152"/>
                <a:chOff x="3216136" y="4245362"/>
                <a:chExt cx="584986" cy="458152"/>
              </a:xfrm>
              <a:grpFill/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xmlns="" id="{23090549-828D-3812-B324-B61F4EC9BC55}"/>
                    </a:ext>
                  </a:extLst>
                </p:cNvPr>
                <p:cNvSpPr/>
                <p:nvPr/>
              </p:nvSpPr>
              <p:spPr>
                <a:xfrm>
                  <a:off x="3216136" y="4245362"/>
                  <a:ext cx="584986" cy="458152"/>
                </a:xfrm>
                <a:custGeom>
                  <a:avLst/>
                  <a:gdLst>
                    <a:gd name="connsiteX0" fmla="*/ 565480 w 584986"/>
                    <a:gd name="connsiteY0" fmla="*/ 197 h 458152"/>
                    <a:gd name="connsiteX1" fmla="*/ 552805 w 584986"/>
                    <a:gd name="connsiteY1" fmla="*/ 26 h 458152"/>
                    <a:gd name="connsiteX2" fmla="*/ 514406 w 584986"/>
                    <a:gd name="connsiteY2" fmla="*/ 438 h 458152"/>
                    <a:gd name="connsiteX3" fmla="*/ 504062 w 584986"/>
                    <a:gd name="connsiteY3" fmla="*/ 769 h 458152"/>
                    <a:gd name="connsiteX4" fmla="*/ 429170 w 584986"/>
                    <a:gd name="connsiteY4" fmla="*/ 5874 h 458152"/>
                    <a:gd name="connsiteX5" fmla="*/ 414914 w 584986"/>
                    <a:gd name="connsiteY5" fmla="*/ 7391 h 458152"/>
                    <a:gd name="connsiteX6" fmla="*/ 80409 w 584986"/>
                    <a:gd name="connsiteY6" fmla="*/ 129648 h 458152"/>
                    <a:gd name="connsiteX7" fmla="*/ 1847 w 584986"/>
                    <a:gd name="connsiteY7" fmla="*/ 276308 h 458152"/>
                    <a:gd name="connsiteX8" fmla="*/ 971 w 584986"/>
                    <a:gd name="connsiteY8" fmla="*/ 284633 h 458152"/>
                    <a:gd name="connsiteX9" fmla="*/ 418 w 584986"/>
                    <a:gd name="connsiteY9" fmla="*/ 319913 h 458152"/>
                    <a:gd name="connsiteX10" fmla="*/ 983 w 584986"/>
                    <a:gd name="connsiteY10" fmla="*/ 327101 h 458152"/>
                    <a:gd name="connsiteX11" fmla="*/ 26047 w 584986"/>
                    <a:gd name="connsiteY11" fmla="*/ 412807 h 458152"/>
                    <a:gd name="connsiteX12" fmla="*/ 29165 w 584986"/>
                    <a:gd name="connsiteY12" fmla="*/ 418707 h 458152"/>
                    <a:gd name="connsiteX13" fmla="*/ 56762 w 584986"/>
                    <a:gd name="connsiteY13" fmla="*/ 458153 h 458152"/>
                    <a:gd name="connsiteX14" fmla="*/ 584987 w 584986"/>
                    <a:gd name="connsiteY14" fmla="*/ 876 h 458152"/>
                    <a:gd name="connsiteX15" fmla="*/ 565480 w 584986"/>
                    <a:gd name="connsiteY15" fmla="*/ 197 h 458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84986" h="458152">
                      <a:moveTo>
                        <a:pt x="565480" y="197"/>
                      </a:moveTo>
                      <a:cubicBezTo>
                        <a:pt x="561727" y="121"/>
                        <a:pt x="557510" y="57"/>
                        <a:pt x="552805" y="26"/>
                      </a:cubicBezTo>
                      <a:cubicBezTo>
                        <a:pt x="542181" y="-51"/>
                        <a:pt x="529208" y="32"/>
                        <a:pt x="514406" y="438"/>
                      </a:cubicBezTo>
                      <a:cubicBezTo>
                        <a:pt x="511047" y="534"/>
                        <a:pt x="507606" y="641"/>
                        <a:pt x="504062" y="769"/>
                      </a:cubicBezTo>
                      <a:cubicBezTo>
                        <a:pt x="482110" y="1568"/>
                        <a:pt x="456710" y="3105"/>
                        <a:pt x="429170" y="5874"/>
                      </a:cubicBezTo>
                      <a:cubicBezTo>
                        <a:pt x="424471" y="6344"/>
                        <a:pt x="419728" y="6845"/>
                        <a:pt x="414914" y="7391"/>
                      </a:cubicBezTo>
                      <a:cubicBezTo>
                        <a:pt x="307009" y="19628"/>
                        <a:pt x="171138" y="51105"/>
                        <a:pt x="80409" y="129648"/>
                      </a:cubicBezTo>
                      <a:cubicBezTo>
                        <a:pt x="35261" y="168739"/>
                        <a:pt x="8819" y="221386"/>
                        <a:pt x="1847" y="276308"/>
                      </a:cubicBezTo>
                      <a:cubicBezTo>
                        <a:pt x="1492" y="279076"/>
                        <a:pt x="1225" y="281858"/>
                        <a:pt x="971" y="284633"/>
                      </a:cubicBezTo>
                      <a:cubicBezTo>
                        <a:pt x="-90" y="296355"/>
                        <a:pt x="-293" y="308147"/>
                        <a:pt x="418" y="319913"/>
                      </a:cubicBezTo>
                      <a:cubicBezTo>
                        <a:pt x="564" y="322313"/>
                        <a:pt x="761" y="324707"/>
                        <a:pt x="983" y="327101"/>
                      </a:cubicBezTo>
                      <a:cubicBezTo>
                        <a:pt x="3676" y="356584"/>
                        <a:pt x="11988" y="385712"/>
                        <a:pt x="26047" y="412807"/>
                      </a:cubicBezTo>
                      <a:cubicBezTo>
                        <a:pt x="27069" y="414776"/>
                        <a:pt x="28079" y="416757"/>
                        <a:pt x="29165" y="418707"/>
                      </a:cubicBezTo>
                      <a:cubicBezTo>
                        <a:pt x="36835" y="432505"/>
                        <a:pt x="46017" y="445738"/>
                        <a:pt x="56762" y="458153"/>
                      </a:cubicBezTo>
                      <a:lnTo>
                        <a:pt x="584987" y="876"/>
                      </a:lnTo>
                      <a:cubicBezTo>
                        <a:pt x="584987" y="864"/>
                        <a:pt x="577957" y="451"/>
                        <a:pt x="565480" y="19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xmlns="" id="{33E76821-B2A9-88CE-6DE2-EFE662F830C3}"/>
                    </a:ext>
                  </a:extLst>
                </p:cNvPr>
                <p:cNvSpPr/>
                <p:nvPr/>
              </p:nvSpPr>
              <p:spPr>
                <a:xfrm>
                  <a:off x="3216554" y="4245381"/>
                  <a:ext cx="565061" cy="418680"/>
                </a:xfrm>
                <a:custGeom>
                  <a:avLst/>
                  <a:gdLst>
                    <a:gd name="connsiteX0" fmla="*/ 552386 w 565061"/>
                    <a:gd name="connsiteY0" fmla="*/ 0 h 418680"/>
                    <a:gd name="connsiteX1" fmla="*/ 437439 w 565061"/>
                    <a:gd name="connsiteY1" fmla="*/ 66567 h 418680"/>
                    <a:gd name="connsiteX2" fmla="*/ 437362 w 565061"/>
                    <a:gd name="connsiteY2" fmla="*/ 66465 h 418680"/>
                    <a:gd name="connsiteX3" fmla="*/ 513988 w 565061"/>
                    <a:gd name="connsiteY3" fmla="*/ 413 h 418680"/>
                    <a:gd name="connsiteX4" fmla="*/ 503644 w 565061"/>
                    <a:gd name="connsiteY4" fmla="*/ 743 h 418680"/>
                    <a:gd name="connsiteX5" fmla="*/ 406489 w 565061"/>
                    <a:gd name="connsiteY5" fmla="*/ 84487 h 418680"/>
                    <a:gd name="connsiteX6" fmla="*/ 0 w 565061"/>
                    <a:gd name="connsiteY6" fmla="*/ 319887 h 418680"/>
                    <a:gd name="connsiteX7" fmla="*/ 565 w 565061"/>
                    <a:gd name="connsiteY7" fmla="*/ 327076 h 418680"/>
                    <a:gd name="connsiteX8" fmla="*/ 379349 w 565061"/>
                    <a:gd name="connsiteY8" fmla="*/ 107721 h 418680"/>
                    <a:gd name="connsiteX9" fmla="*/ 379425 w 565061"/>
                    <a:gd name="connsiteY9" fmla="*/ 107823 h 418680"/>
                    <a:gd name="connsiteX10" fmla="*/ 25635 w 565061"/>
                    <a:gd name="connsiteY10" fmla="*/ 412781 h 418680"/>
                    <a:gd name="connsiteX11" fmla="*/ 28753 w 565061"/>
                    <a:gd name="connsiteY11" fmla="*/ 418681 h 418680"/>
                    <a:gd name="connsiteX12" fmla="*/ 410292 w 565061"/>
                    <a:gd name="connsiteY12" fmla="*/ 89801 h 418680"/>
                    <a:gd name="connsiteX13" fmla="*/ 565061 w 565061"/>
                    <a:gd name="connsiteY13" fmla="*/ 171 h 418680"/>
                    <a:gd name="connsiteX14" fmla="*/ 552386 w 565061"/>
                    <a:gd name="connsiteY14" fmla="*/ 0 h 418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5061" h="418680">
                      <a:moveTo>
                        <a:pt x="552386" y="0"/>
                      </a:moveTo>
                      <a:lnTo>
                        <a:pt x="437439" y="66567"/>
                      </a:lnTo>
                      <a:cubicBezTo>
                        <a:pt x="437115" y="66751"/>
                        <a:pt x="437083" y="66706"/>
                        <a:pt x="437362" y="66465"/>
                      </a:cubicBezTo>
                      <a:lnTo>
                        <a:pt x="513988" y="413"/>
                      </a:lnTo>
                      <a:cubicBezTo>
                        <a:pt x="510629" y="508"/>
                        <a:pt x="507187" y="616"/>
                        <a:pt x="503644" y="743"/>
                      </a:cubicBezTo>
                      <a:lnTo>
                        <a:pt x="406489" y="84487"/>
                      </a:lnTo>
                      <a:lnTo>
                        <a:pt x="0" y="319887"/>
                      </a:lnTo>
                      <a:cubicBezTo>
                        <a:pt x="146" y="322288"/>
                        <a:pt x="343" y="324682"/>
                        <a:pt x="565" y="327076"/>
                      </a:cubicBezTo>
                      <a:lnTo>
                        <a:pt x="379349" y="107721"/>
                      </a:lnTo>
                      <a:cubicBezTo>
                        <a:pt x="379673" y="107537"/>
                        <a:pt x="379705" y="107581"/>
                        <a:pt x="379425" y="107823"/>
                      </a:cubicBezTo>
                      <a:lnTo>
                        <a:pt x="25635" y="412781"/>
                      </a:lnTo>
                      <a:cubicBezTo>
                        <a:pt x="26657" y="414750"/>
                        <a:pt x="27667" y="416731"/>
                        <a:pt x="28753" y="418681"/>
                      </a:cubicBezTo>
                      <a:lnTo>
                        <a:pt x="410292" y="89801"/>
                      </a:lnTo>
                      <a:lnTo>
                        <a:pt x="565061" y="171"/>
                      </a:lnTo>
                      <a:cubicBezTo>
                        <a:pt x="561308" y="95"/>
                        <a:pt x="557092" y="38"/>
                        <a:pt x="552386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xmlns="" id="{DE5BF2F0-99C4-3DDF-B7B2-CFB083A67E54}"/>
                    </a:ext>
                  </a:extLst>
                </p:cNvPr>
                <p:cNvSpPr/>
                <p:nvPr/>
              </p:nvSpPr>
              <p:spPr>
                <a:xfrm>
                  <a:off x="3217106" y="4251236"/>
                  <a:ext cx="428199" cy="278758"/>
                </a:xfrm>
                <a:custGeom>
                  <a:avLst/>
                  <a:gdLst>
                    <a:gd name="connsiteX0" fmla="*/ 0 w 428199"/>
                    <a:gd name="connsiteY0" fmla="*/ 278759 h 278758"/>
                    <a:gd name="connsiteX1" fmla="*/ 428200 w 428199"/>
                    <a:gd name="connsiteY1" fmla="*/ 0 h 278758"/>
                    <a:gd name="connsiteX2" fmla="*/ 413944 w 428199"/>
                    <a:gd name="connsiteY2" fmla="*/ 1517 h 278758"/>
                    <a:gd name="connsiteX3" fmla="*/ 876 w 428199"/>
                    <a:gd name="connsiteY3" fmla="*/ 270434 h 278758"/>
                    <a:gd name="connsiteX4" fmla="*/ 0 w 428199"/>
                    <a:gd name="connsiteY4" fmla="*/ 278759 h 278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8199" h="278758">
                      <a:moveTo>
                        <a:pt x="0" y="278759"/>
                      </a:moveTo>
                      <a:lnTo>
                        <a:pt x="428200" y="0"/>
                      </a:lnTo>
                      <a:cubicBezTo>
                        <a:pt x="423500" y="470"/>
                        <a:pt x="418757" y="971"/>
                        <a:pt x="413944" y="1517"/>
                      </a:cubicBezTo>
                      <a:lnTo>
                        <a:pt x="876" y="270434"/>
                      </a:lnTo>
                      <a:cubicBezTo>
                        <a:pt x="527" y="273202"/>
                        <a:pt x="254" y="275977"/>
                        <a:pt x="0" y="2787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xmlns="" id="{659E3B30-6375-5A42-3002-971FE10C4744}"/>
                  </a:ext>
                </a:extLst>
              </p:cNvPr>
              <p:cNvSpPr/>
              <p:nvPr/>
            </p:nvSpPr>
            <p:spPr>
              <a:xfrm>
                <a:off x="3739482" y="3676571"/>
                <a:ext cx="1504578" cy="2902663"/>
              </a:xfrm>
              <a:custGeom>
                <a:avLst/>
                <a:gdLst>
                  <a:gd name="connsiteX0" fmla="*/ 518885 w 1504578"/>
                  <a:gd name="connsiteY0" fmla="*/ 41970 h 2902663"/>
                  <a:gd name="connsiteX1" fmla="*/ 508497 w 1504578"/>
                  <a:gd name="connsiteY1" fmla="*/ 80191 h 2902663"/>
                  <a:gd name="connsiteX2" fmla="*/ 422308 w 1504578"/>
                  <a:gd name="connsiteY2" fmla="*/ 185499 h 2902663"/>
                  <a:gd name="connsiteX3" fmla="*/ 2364 w 1504578"/>
                  <a:gd name="connsiteY3" fmla="*/ 1123603 h 2902663"/>
                  <a:gd name="connsiteX4" fmla="*/ 368123 w 1504578"/>
                  <a:gd name="connsiteY4" fmla="*/ 2187019 h 2902663"/>
                  <a:gd name="connsiteX5" fmla="*/ 1098907 w 1504578"/>
                  <a:gd name="connsiteY5" fmla="*/ 2661326 h 2902663"/>
                  <a:gd name="connsiteX6" fmla="*/ 1490626 w 1504578"/>
                  <a:gd name="connsiteY6" fmla="*/ 2902664 h 2902663"/>
                  <a:gd name="connsiteX7" fmla="*/ 1431240 w 1504578"/>
                  <a:gd name="connsiteY7" fmla="*/ 2613142 h 2902663"/>
                  <a:gd name="connsiteX8" fmla="*/ 1275761 w 1504578"/>
                  <a:gd name="connsiteY8" fmla="*/ 2551351 h 2902663"/>
                  <a:gd name="connsiteX9" fmla="*/ 1275742 w 1504578"/>
                  <a:gd name="connsiteY9" fmla="*/ 2551236 h 2902663"/>
                  <a:gd name="connsiteX10" fmla="*/ 1394341 w 1504578"/>
                  <a:gd name="connsiteY10" fmla="*/ 2458590 h 2902663"/>
                  <a:gd name="connsiteX11" fmla="*/ 1324243 w 1504578"/>
                  <a:gd name="connsiteY11" fmla="*/ 2171322 h 2902663"/>
                  <a:gd name="connsiteX12" fmla="*/ 1037991 w 1504578"/>
                  <a:gd name="connsiteY12" fmla="*/ 2617511 h 2902663"/>
                  <a:gd name="connsiteX13" fmla="*/ 1037902 w 1504578"/>
                  <a:gd name="connsiteY13" fmla="*/ 2617530 h 2902663"/>
                  <a:gd name="connsiteX14" fmla="*/ 520206 w 1504578"/>
                  <a:gd name="connsiteY14" fmla="*/ 1528232 h 2902663"/>
                  <a:gd name="connsiteX15" fmla="*/ 520333 w 1504578"/>
                  <a:gd name="connsiteY15" fmla="*/ 1528226 h 2902663"/>
                  <a:gd name="connsiteX16" fmla="*/ 571431 w 1504578"/>
                  <a:gd name="connsiteY16" fmla="*/ 1764788 h 2902663"/>
                  <a:gd name="connsiteX17" fmla="*/ 665018 w 1504578"/>
                  <a:gd name="connsiteY17" fmla="*/ 1619627 h 2902663"/>
                  <a:gd name="connsiteX18" fmla="*/ 536195 w 1504578"/>
                  <a:gd name="connsiteY18" fmla="*/ 1438862 h 2902663"/>
                  <a:gd name="connsiteX19" fmla="*/ 731216 w 1504578"/>
                  <a:gd name="connsiteY19" fmla="*/ 896667 h 2902663"/>
                  <a:gd name="connsiteX20" fmla="*/ 775330 w 1504578"/>
                  <a:gd name="connsiteY20" fmla="*/ 168316 h 2902663"/>
                  <a:gd name="connsiteX21" fmla="*/ 779502 w 1504578"/>
                  <a:gd name="connsiteY21" fmla="*/ 160321 h 2902663"/>
                  <a:gd name="connsiteX22" fmla="*/ 694393 w 1504578"/>
                  <a:gd name="connsiteY22" fmla="*/ 33080 h 2902663"/>
                  <a:gd name="connsiteX23" fmla="*/ 518885 w 1504578"/>
                  <a:gd name="connsiteY23" fmla="*/ 41970 h 290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04578" h="2902663">
                    <a:moveTo>
                      <a:pt x="518885" y="41970"/>
                    </a:moveTo>
                    <a:cubicBezTo>
                      <a:pt x="513253" y="54365"/>
                      <a:pt x="509849" y="67237"/>
                      <a:pt x="508497" y="80191"/>
                    </a:cubicBezTo>
                    <a:cubicBezTo>
                      <a:pt x="505595" y="107959"/>
                      <a:pt x="442628" y="157559"/>
                      <a:pt x="422308" y="185499"/>
                    </a:cubicBezTo>
                    <a:cubicBezTo>
                      <a:pt x="144603" y="314194"/>
                      <a:pt x="21737" y="789340"/>
                      <a:pt x="2364" y="1123603"/>
                    </a:cubicBezTo>
                    <a:cubicBezTo>
                      <a:pt x="-19817" y="1506179"/>
                      <a:pt x="115038" y="1908127"/>
                      <a:pt x="368123" y="2187019"/>
                    </a:cubicBezTo>
                    <a:cubicBezTo>
                      <a:pt x="566796" y="2405948"/>
                      <a:pt x="840138" y="2571829"/>
                      <a:pt x="1098907" y="2661326"/>
                    </a:cubicBezTo>
                    <a:lnTo>
                      <a:pt x="1490626" y="2902664"/>
                    </a:lnTo>
                    <a:cubicBezTo>
                      <a:pt x="1490626" y="2902664"/>
                      <a:pt x="1547617" y="2705370"/>
                      <a:pt x="1431240" y="2613142"/>
                    </a:cubicBezTo>
                    <a:cubicBezTo>
                      <a:pt x="1380097" y="2572610"/>
                      <a:pt x="1326491" y="2555281"/>
                      <a:pt x="1275761" y="2551351"/>
                    </a:cubicBezTo>
                    <a:cubicBezTo>
                      <a:pt x="1275640" y="2551338"/>
                      <a:pt x="1275627" y="2551287"/>
                      <a:pt x="1275742" y="2551236"/>
                    </a:cubicBezTo>
                    <a:cubicBezTo>
                      <a:pt x="1324999" y="2527633"/>
                      <a:pt x="1369334" y="2497217"/>
                      <a:pt x="1394341" y="2458590"/>
                    </a:cubicBezTo>
                    <a:cubicBezTo>
                      <a:pt x="1475005" y="2334015"/>
                      <a:pt x="1324243" y="2171322"/>
                      <a:pt x="1324243" y="2171322"/>
                    </a:cubicBezTo>
                    <a:lnTo>
                      <a:pt x="1037991" y="2617511"/>
                    </a:lnTo>
                    <a:cubicBezTo>
                      <a:pt x="1037972" y="2617543"/>
                      <a:pt x="1037928" y="2617549"/>
                      <a:pt x="1037902" y="2617530"/>
                    </a:cubicBezTo>
                    <a:cubicBezTo>
                      <a:pt x="697796" y="2374579"/>
                      <a:pt x="452642" y="1967550"/>
                      <a:pt x="520206" y="1528232"/>
                    </a:cubicBezTo>
                    <a:cubicBezTo>
                      <a:pt x="520403" y="1528226"/>
                      <a:pt x="520142" y="1528232"/>
                      <a:pt x="520333" y="1528226"/>
                    </a:cubicBezTo>
                    <a:lnTo>
                      <a:pt x="571431" y="1764788"/>
                    </a:lnTo>
                    <a:cubicBezTo>
                      <a:pt x="637364" y="1750545"/>
                      <a:pt x="679261" y="1685553"/>
                      <a:pt x="665018" y="1619627"/>
                    </a:cubicBezTo>
                    <a:cubicBezTo>
                      <a:pt x="648679" y="1543993"/>
                      <a:pt x="581325" y="1476702"/>
                      <a:pt x="536195" y="1438862"/>
                    </a:cubicBezTo>
                    <a:cubicBezTo>
                      <a:pt x="576206" y="1244673"/>
                      <a:pt x="639141" y="1119095"/>
                      <a:pt x="731216" y="896667"/>
                    </a:cubicBezTo>
                    <a:cubicBezTo>
                      <a:pt x="849003" y="652859"/>
                      <a:pt x="901561" y="332597"/>
                      <a:pt x="775330" y="168316"/>
                    </a:cubicBezTo>
                    <a:cubicBezTo>
                      <a:pt x="776765" y="165687"/>
                      <a:pt x="778245" y="163090"/>
                      <a:pt x="779502" y="160321"/>
                    </a:cubicBezTo>
                    <a:cubicBezTo>
                      <a:pt x="809804" y="93589"/>
                      <a:pt x="766357" y="65763"/>
                      <a:pt x="694393" y="33080"/>
                    </a:cubicBezTo>
                    <a:cubicBezTo>
                      <a:pt x="622428" y="396"/>
                      <a:pt x="549194" y="-24762"/>
                      <a:pt x="518885" y="4197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4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D9E97705-D178-8901-BEC5-FB04D5A85242}"/>
                  </a:ext>
                </a:extLst>
              </p:cNvPr>
              <p:cNvGrpSpPr/>
              <p:nvPr/>
            </p:nvGrpSpPr>
            <p:grpSpPr>
              <a:xfrm>
                <a:off x="4767207" y="6228073"/>
                <a:ext cx="472927" cy="306457"/>
                <a:chOff x="4767207" y="6228073"/>
                <a:chExt cx="472927" cy="306457"/>
              </a:xfrm>
              <a:grpFill/>
            </p:grpSpPr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xmlns="" id="{72525F78-77F4-6C74-1746-B08667811652}"/>
                    </a:ext>
                  </a:extLst>
                </p:cNvPr>
                <p:cNvSpPr/>
                <p:nvPr/>
              </p:nvSpPr>
              <p:spPr>
                <a:xfrm>
                  <a:off x="4955635" y="6362382"/>
                  <a:ext cx="271418" cy="52895"/>
                </a:xfrm>
                <a:custGeom>
                  <a:avLst/>
                  <a:gdLst>
                    <a:gd name="connsiteX0" fmla="*/ 8331 w 271418"/>
                    <a:gd name="connsiteY0" fmla="*/ 52896 h 52895"/>
                    <a:gd name="connsiteX1" fmla="*/ 271418 w 271418"/>
                    <a:gd name="connsiteY1" fmla="*/ 6159 h 52895"/>
                    <a:gd name="connsiteX2" fmla="*/ 269049 w 271418"/>
                    <a:gd name="connsiteY2" fmla="*/ 0 h 52895"/>
                    <a:gd name="connsiteX3" fmla="*/ 0 w 271418"/>
                    <a:gd name="connsiteY3" fmla="*/ 47752 h 52895"/>
                    <a:gd name="connsiteX4" fmla="*/ 8331 w 271418"/>
                    <a:gd name="connsiteY4" fmla="*/ 52896 h 52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18" h="52895">
                      <a:moveTo>
                        <a:pt x="8331" y="52896"/>
                      </a:moveTo>
                      <a:lnTo>
                        <a:pt x="271418" y="6159"/>
                      </a:lnTo>
                      <a:cubicBezTo>
                        <a:pt x="270637" y="4127"/>
                        <a:pt x="269901" y="2032"/>
                        <a:pt x="269049" y="0"/>
                      </a:cubicBezTo>
                      <a:lnTo>
                        <a:pt x="0" y="47752"/>
                      </a:lnTo>
                      <a:lnTo>
                        <a:pt x="8331" y="5289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xmlns="" id="{5F0A9DF8-F3FD-02AF-C13C-1AFB3FE9B4B2}"/>
                    </a:ext>
                  </a:extLst>
                </p:cNvPr>
                <p:cNvSpPr/>
                <p:nvPr/>
              </p:nvSpPr>
              <p:spPr>
                <a:xfrm>
                  <a:off x="5037356" y="6459662"/>
                  <a:ext cx="202778" cy="74869"/>
                </a:xfrm>
                <a:custGeom>
                  <a:avLst/>
                  <a:gdLst>
                    <a:gd name="connsiteX0" fmla="*/ 23949 w 202778"/>
                    <a:gd name="connsiteY0" fmla="*/ 14798 h 74869"/>
                    <a:gd name="connsiteX1" fmla="*/ 201863 w 202778"/>
                    <a:gd name="connsiteY1" fmla="*/ 74869 h 74869"/>
                    <a:gd name="connsiteX2" fmla="*/ 202778 w 202778"/>
                    <a:gd name="connsiteY2" fmla="*/ 68392 h 74869"/>
                    <a:gd name="connsiteX3" fmla="*/ 251 w 202778"/>
                    <a:gd name="connsiteY3" fmla="*/ 66 h 74869"/>
                    <a:gd name="connsiteX4" fmla="*/ 194 w 202778"/>
                    <a:gd name="connsiteY4" fmla="*/ 193 h 74869"/>
                    <a:gd name="connsiteX5" fmla="*/ 23949 w 202778"/>
                    <a:gd name="connsiteY5" fmla="*/ 14798 h 7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2778" h="74869">
                      <a:moveTo>
                        <a:pt x="23949" y="14798"/>
                      </a:moveTo>
                      <a:lnTo>
                        <a:pt x="201863" y="74869"/>
                      </a:lnTo>
                      <a:cubicBezTo>
                        <a:pt x="202175" y="72710"/>
                        <a:pt x="202480" y="70615"/>
                        <a:pt x="202778" y="68392"/>
                      </a:cubicBezTo>
                      <a:lnTo>
                        <a:pt x="251" y="66"/>
                      </a:lnTo>
                      <a:cubicBezTo>
                        <a:pt x="-60" y="-61"/>
                        <a:pt x="-85" y="3"/>
                        <a:pt x="194" y="193"/>
                      </a:cubicBezTo>
                      <a:lnTo>
                        <a:pt x="23949" y="1479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xmlns="" id="{366D9CB1-ACFB-DF3D-EB6E-E893AD58ED72}"/>
                    </a:ext>
                  </a:extLst>
                </p:cNvPr>
                <p:cNvSpPr/>
                <p:nvPr/>
              </p:nvSpPr>
              <p:spPr>
                <a:xfrm>
                  <a:off x="4767207" y="6228073"/>
                  <a:ext cx="265809" cy="79666"/>
                </a:xfrm>
                <a:custGeom>
                  <a:avLst/>
                  <a:gdLst>
                    <a:gd name="connsiteX0" fmla="*/ 8189 w 265809"/>
                    <a:gd name="connsiteY0" fmla="*/ 79667 h 79666"/>
                    <a:gd name="connsiteX1" fmla="*/ 265695 w 265809"/>
                    <a:gd name="connsiteY1" fmla="*/ 1905 h 79666"/>
                    <a:gd name="connsiteX2" fmla="*/ 265682 w 265809"/>
                    <a:gd name="connsiteY2" fmla="*/ 1778 h 79666"/>
                    <a:gd name="connsiteX3" fmla="*/ 249527 w 265809"/>
                    <a:gd name="connsiteY3" fmla="*/ 0 h 79666"/>
                    <a:gd name="connsiteX4" fmla="*/ 93 w 265809"/>
                    <a:gd name="connsiteY4" fmla="*/ 74575 h 79666"/>
                    <a:gd name="connsiteX5" fmla="*/ 61 w 265809"/>
                    <a:gd name="connsiteY5" fmla="*/ 74816 h 79666"/>
                    <a:gd name="connsiteX6" fmla="*/ 8189 w 265809"/>
                    <a:gd name="connsiteY6" fmla="*/ 79667 h 79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5809" h="79666">
                      <a:moveTo>
                        <a:pt x="8189" y="79667"/>
                      </a:moveTo>
                      <a:lnTo>
                        <a:pt x="265695" y="1905"/>
                      </a:lnTo>
                      <a:cubicBezTo>
                        <a:pt x="265853" y="1854"/>
                        <a:pt x="265847" y="1797"/>
                        <a:pt x="265682" y="1778"/>
                      </a:cubicBezTo>
                      <a:cubicBezTo>
                        <a:pt x="260272" y="1022"/>
                        <a:pt x="254887" y="438"/>
                        <a:pt x="249527" y="0"/>
                      </a:cubicBezTo>
                      <a:lnTo>
                        <a:pt x="93" y="74575"/>
                      </a:lnTo>
                      <a:cubicBezTo>
                        <a:pt x="-15" y="74606"/>
                        <a:pt x="-34" y="74759"/>
                        <a:pt x="61" y="74816"/>
                      </a:cubicBezTo>
                      <a:lnTo>
                        <a:pt x="8189" y="7966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xmlns="" id="{C7EB95F9-2750-A2A1-4367-BE622FC99B28}"/>
                    </a:ext>
                  </a:extLst>
                </p:cNvPr>
                <p:cNvSpPr/>
                <p:nvPr/>
              </p:nvSpPr>
              <p:spPr>
                <a:xfrm>
                  <a:off x="4894148" y="6342379"/>
                  <a:ext cx="324155" cy="35560"/>
                </a:xfrm>
                <a:custGeom>
                  <a:avLst/>
                  <a:gdLst>
                    <a:gd name="connsiteX0" fmla="*/ 9208 w 324155"/>
                    <a:gd name="connsiteY0" fmla="*/ 35560 h 35560"/>
                    <a:gd name="connsiteX1" fmla="*/ 324155 w 324155"/>
                    <a:gd name="connsiteY1" fmla="*/ 6223 h 35560"/>
                    <a:gd name="connsiteX2" fmla="*/ 320840 w 324155"/>
                    <a:gd name="connsiteY2" fmla="*/ 0 h 35560"/>
                    <a:gd name="connsiteX3" fmla="*/ 0 w 324155"/>
                    <a:gd name="connsiteY3" fmla="*/ 29909 h 35560"/>
                    <a:gd name="connsiteX4" fmla="*/ 9208 w 324155"/>
                    <a:gd name="connsiteY4" fmla="*/ 35560 h 35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155" h="35560">
                      <a:moveTo>
                        <a:pt x="9208" y="35560"/>
                      </a:moveTo>
                      <a:lnTo>
                        <a:pt x="324155" y="6223"/>
                      </a:lnTo>
                      <a:cubicBezTo>
                        <a:pt x="323094" y="4134"/>
                        <a:pt x="321983" y="2064"/>
                        <a:pt x="320840" y="0"/>
                      </a:cubicBezTo>
                      <a:lnTo>
                        <a:pt x="0" y="29909"/>
                      </a:lnTo>
                      <a:lnTo>
                        <a:pt x="9208" y="3556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xmlns="" id="{A12B156A-09F5-8E99-772D-F73C208B618E}"/>
                    </a:ext>
                  </a:extLst>
                </p:cNvPr>
                <p:cNvSpPr/>
                <p:nvPr/>
              </p:nvSpPr>
              <p:spPr>
                <a:xfrm>
                  <a:off x="4794029" y="6302984"/>
                  <a:ext cx="397364" cy="22123"/>
                </a:xfrm>
                <a:custGeom>
                  <a:avLst/>
                  <a:gdLst>
                    <a:gd name="connsiteX0" fmla="*/ 10121 w 397364"/>
                    <a:gd name="connsiteY0" fmla="*/ 22123 h 22123"/>
                    <a:gd name="connsiteX1" fmla="*/ 397293 w 397364"/>
                    <a:gd name="connsiteY1" fmla="*/ 6267 h 22123"/>
                    <a:gd name="connsiteX2" fmla="*/ 397343 w 397364"/>
                    <a:gd name="connsiteY2" fmla="*/ 6147 h 22123"/>
                    <a:gd name="connsiteX3" fmla="*/ 391381 w 397364"/>
                    <a:gd name="connsiteY3" fmla="*/ 0 h 22123"/>
                    <a:gd name="connsiteX4" fmla="*/ 138 w 397364"/>
                    <a:gd name="connsiteY4" fmla="*/ 16053 h 22123"/>
                    <a:gd name="connsiteX5" fmla="*/ 75 w 397364"/>
                    <a:gd name="connsiteY5" fmla="*/ 16326 h 22123"/>
                    <a:gd name="connsiteX6" fmla="*/ 10121 w 397364"/>
                    <a:gd name="connsiteY6" fmla="*/ 22123 h 2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7364" h="22123">
                      <a:moveTo>
                        <a:pt x="10121" y="22123"/>
                      </a:moveTo>
                      <a:lnTo>
                        <a:pt x="397293" y="6267"/>
                      </a:lnTo>
                      <a:cubicBezTo>
                        <a:pt x="397356" y="6267"/>
                        <a:pt x="397388" y="6191"/>
                        <a:pt x="397343" y="6147"/>
                      </a:cubicBezTo>
                      <a:cubicBezTo>
                        <a:pt x="395445" y="4051"/>
                        <a:pt x="393413" y="2025"/>
                        <a:pt x="391381" y="0"/>
                      </a:cubicBezTo>
                      <a:lnTo>
                        <a:pt x="138" y="16053"/>
                      </a:lnTo>
                      <a:cubicBezTo>
                        <a:pt x="-8" y="16059"/>
                        <a:pt x="-52" y="16250"/>
                        <a:pt x="75" y="16326"/>
                      </a:cubicBezTo>
                      <a:lnTo>
                        <a:pt x="10121" y="22123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xmlns="" id="{66F6D746-3A81-0B1A-6258-F2660191FA40}"/>
                  </a:ext>
                </a:extLst>
              </p:cNvPr>
              <p:cNvSpPr/>
              <p:nvPr/>
            </p:nvSpPr>
            <p:spPr>
              <a:xfrm>
                <a:off x="3627548" y="3734375"/>
                <a:ext cx="1211743" cy="2604090"/>
              </a:xfrm>
              <a:custGeom>
                <a:avLst/>
                <a:gdLst>
                  <a:gd name="connsiteX0" fmla="*/ 324602 w 1211743"/>
                  <a:gd name="connsiteY0" fmla="*/ 997752 h 2604090"/>
                  <a:gd name="connsiteX1" fmla="*/ 711393 w 1211743"/>
                  <a:gd name="connsiteY1" fmla="*/ 7127 h 2604090"/>
                  <a:gd name="connsiteX2" fmla="*/ 711355 w 1211743"/>
                  <a:gd name="connsiteY2" fmla="*/ 7025 h 2604090"/>
                  <a:gd name="connsiteX3" fmla="*/ 160410 w 1211743"/>
                  <a:gd name="connsiteY3" fmla="*/ 372296 h 2604090"/>
                  <a:gd name="connsiteX4" fmla="*/ 2689 w 1211743"/>
                  <a:gd name="connsiteY4" fmla="*/ 979089 h 2604090"/>
                  <a:gd name="connsiteX5" fmla="*/ 1211545 w 1211743"/>
                  <a:gd name="connsiteY5" fmla="*/ 2604067 h 2604090"/>
                  <a:gd name="connsiteX6" fmla="*/ 1211589 w 1211743"/>
                  <a:gd name="connsiteY6" fmla="*/ 2603953 h 2604090"/>
                  <a:gd name="connsiteX7" fmla="*/ 324602 w 1211743"/>
                  <a:gd name="connsiteY7" fmla="*/ 997752 h 2604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1743" h="2604090">
                    <a:moveTo>
                      <a:pt x="324602" y="997752"/>
                    </a:moveTo>
                    <a:cubicBezTo>
                      <a:pt x="346478" y="620359"/>
                      <a:pt x="488572" y="278538"/>
                      <a:pt x="711393" y="7127"/>
                    </a:cubicBezTo>
                    <a:cubicBezTo>
                      <a:pt x="711425" y="7088"/>
                      <a:pt x="711406" y="7031"/>
                      <a:pt x="711355" y="7025"/>
                    </a:cubicBezTo>
                    <a:cubicBezTo>
                      <a:pt x="494014" y="-37908"/>
                      <a:pt x="289271" y="138432"/>
                      <a:pt x="160410" y="372296"/>
                    </a:cubicBezTo>
                    <a:cubicBezTo>
                      <a:pt x="56620" y="560662"/>
                      <a:pt x="13497" y="792590"/>
                      <a:pt x="2689" y="979089"/>
                    </a:cubicBezTo>
                    <a:cubicBezTo>
                      <a:pt x="-42257" y="1754412"/>
                      <a:pt x="481092" y="2431131"/>
                      <a:pt x="1211545" y="2604067"/>
                    </a:cubicBezTo>
                    <a:cubicBezTo>
                      <a:pt x="1211793" y="2604124"/>
                      <a:pt x="1211812" y="2604074"/>
                      <a:pt x="1211589" y="2603953"/>
                    </a:cubicBezTo>
                    <a:cubicBezTo>
                      <a:pt x="649874" y="2294028"/>
                      <a:pt x="284997" y="1680949"/>
                      <a:pt x="324602" y="99775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4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0EE8D9C0-035D-36B9-A52F-4FEF0C8F3F01}"/>
                  </a:ext>
                </a:extLst>
              </p:cNvPr>
              <p:cNvGrpSpPr/>
              <p:nvPr/>
            </p:nvGrpSpPr>
            <p:grpSpPr>
              <a:xfrm>
                <a:off x="4017488" y="4317927"/>
                <a:ext cx="206105" cy="554236"/>
                <a:chOff x="4017488" y="4317927"/>
                <a:chExt cx="206105" cy="554236"/>
              </a:xfrm>
              <a:grpFill/>
            </p:grpSpPr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xmlns="" id="{59C5AA5E-6961-867C-9583-E19B92B4F074}"/>
                    </a:ext>
                  </a:extLst>
                </p:cNvPr>
                <p:cNvSpPr/>
                <p:nvPr/>
              </p:nvSpPr>
              <p:spPr>
                <a:xfrm rot="-474534">
                  <a:off x="4075288" y="4729936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3 w 83605"/>
                    <a:gd name="connsiteY1" fmla="*/ 83605 h 83605"/>
                    <a:gd name="connsiteX2" fmla="*/ 0 w 83605"/>
                    <a:gd name="connsiteY2" fmla="*/ 41802 h 83605"/>
                    <a:gd name="connsiteX3" fmla="*/ 41803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90" y="83605"/>
                        <a:pt x="41803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3" y="0"/>
                      </a:cubicBezTo>
                      <a:cubicBezTo>
                        <a:pt x="64890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xmlns="" id="{499C54D9-2575-4D1C-FE90-8BA31B8CA422}"/>
                    </a:ext>
                  </a:extLst>
                </p:cNvPr>
                <p:cNvSpPr/>
                <p:nvPr/>
              </p:nvSpPr>
              <p:spPr>
                <a:xfrm rot="-474534">
                  <a:off x="4125557" y="4481624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2 w 83605"/>
                    <a:gd name="connsiteY1" fmla="*/ 83605 h 83605"/>
                    <a:gd name="connsiteX2" fmla="*/ 0 w 83605"/>
                    <a:gd name="connsiteY2" fmla="*/ 41802 h 83605"/>
                    <a:gd name="connsiteX3" fmla="*/ 41802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9" name="Freeform: Shape 158">
                  <a:extLst>
                    <a:ext uri="{FF2B5EF4-FFF2-40B4-BE49-F238E27FC236}">
                      <a16:creationId xmlns:a16="http://schemas.microsoft.com/office/drawing/2014/main" xmlns="" id="{E056FC4D-E63D-1E2C-5160-62EF0323C676}"/>
                    </a:ext>
                  </a:extLst>
                </p:cNvPr>
                <p:cNvSpPr/>
                <p:nvPr/>
              </p:nvSpPr>
              <p:spPr>
                <a:xfrm rot="-474534">
                  <a:off x="4091787" y="4323282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3 h 83605"/>
                    <a:gd name="connsiteX1" fmla="*/ 41802 w 83605"/>
                    <a:gd name="connsiteY1" fmla="*/ 83605 h 83605"/>
                    <a:gd name="connsiteX2" fmla="*/ 0 w 83605"/>
                    <a:gd name="connsiteY2" fmla="*/ 41803 h 83605"/>
                    <a:gd name="connsiteX3" fmla="*/ 41802 w 83605"/>
                    <a:gd name="connsiteY3" fmla="*/ 0 h 83605"/>
                    <a:gd name="connsiteX4" fmla="*/ 83605 w 83605"/>
                    <a:gd name="connsiteY4" fmla="*/ 41803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3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3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xmlns="" id="{2600B50D-E6D2-2901-CE97-C6A5E31EEA8C}"/>
                    </a:ext>
                  </a:extLst>
                </p:cNvPr>
                <p:cNvSpPr/>
                <p:nvPr/>
              </p:nvSpPr>
              <p:spPr>
                <a:xfrm rot="-474534">
                  <a:off x="4023606" y="4583740"/>
                  <a:ext cx="95543" cy="95543"/>
                </a:xfrm>
                <a:custGeom>
                  <a:avLst/>
                  <a:gdLst>
                    <a:gd name="connsiteX0" fmla="*/ 95543 w 95543"/>
                    <a:gd name="connsiteY0" fmla="*/ 47771 h 95543"/>
                    <a:gd name="connsiteX1" fmla="*/ 47772 w 95543"/>
                    <a:gd name="connsiteY1" fmla="*/ 95543 h 95543"/>
                    <a:gd name="connsiteX2" fmla="*/ 0 w 95543"/>
                    <a:gd name="connsiteY2" fmla="*/ 47771 h 95543"/>
                    <a:gd name="connsiteX3" fmla="*/ 47772 w 95543"/>
                    <a:gd name="connsiteY3" fmla="*/ 0 h 95543"/>
                    <a:gd name="connsiteX4" fmla="*/ 95543 w 95543"/>
                    <a:gd name="connsiteY4" fmla="*/ 47771 h 9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43" h="95543">
                      <a:moveTo>
                        <a:pt x="95543" y="47771"/>
                      </a:moveTo>
                      <a:cubicBezTo>
                        <a:pt x="95543" y="74155"/>
                        <a:pt x="74155" y="95543"/>
                        <a:pt x="47772" y="95543"/>
                      </a:cubicBezTo>
                      <a:cubicBezTo>
                        <a:pt x="21388" y="95543"/>
                        <a:pt x="0" y="74155"/>
                        <a:pt x="0" y="47771"/>
                      </a:cubicBezTo>
                      <a:cubicBezTo>
                        <a:pt x="0" y="21388"/>
                        <a:pt x="21388" y="0"/>
                        <a:pt x="47772" y="0"/>
                      </a:cubicBezTo>
                      <a:cubicBezTo>
                        <a:pt x="74155" y="0"/>
                        <a:pt x="95543" y="21388"/>
                        <a:pt x="95543" y="47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xmlns="" id="{F39490E3-6428-41AD-8484-A62599F60C05}"/>
                    </a:ext>
                  </a:extLst>
                </p:cNvPr>
                <p:cNvSpPr/>
                <p:nvPr/>
              </p:nvSpPr>
              <p:spPr>
                <a:xfrm>
                  <a:off x="4024407" y="4826622"/>
                  <a:ext cx="45542" cy="45542"/>
                </a:xfrm>
                <a:custGeom>
                  <a:avLst/>
                  <a:gdLst>
                    <a:gd name="connsiteX0" fmla="*/ 45542 w 45542"/>
                    <a:gd name="connsiteY0" fmla="*/ 22771 h 45542"/>
                    <a:gd name="connsiteX1" fmla="*/ 22771 w 45542"/>
                    <a:gd name="connsiteY1" fmla="*/ 45542 h 45542"/>
                    <a:gd name="connsiteX2" fmla="*/ 0 w 45542"/>
                    <a:gd name="connsiteY2" fmla="*/ 22771 h 45542"/>
                    <a:gd name="connsiteX3" fmla="*/ 22771 w 45542"/>
                    <a:gd name="connsiteY3" fmla="*/ 0 h 45542"/>
                    <a:gd name="connsiteX4" fmla="*/ 45542 w 45542"/>
                    <a:gd name="connsiteY4" fmla="*/ 22771 h 45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542" h="45542">
                      <a:moveTo>
                        <a:pt x="45542" y="22771"/>
                      </a:moveTo>
                      <a:cubicBezTo>
                        <a:pt x="45542" y="35347"/>
                        <a:pt x="35347" y="45542"/>
                        <a:pt x="22771" y="45542"/>
                      </a:cubicBezTo>
                      <a:cubicBezTo>
                        <a:pt x="10195" y="45542"/>
                        <a:pt x="0" y="35347"/>
                        <a:pt x="0" y="22771"/>
                      </a:cubicBezTo>
                      <a:cubicBezTo>
                        <a:pt x="0" y="10195"/>
                        <a:pt x="10195" y="0"/>
                        <a:pt x="22771" y="0"/>
                      </a:cubicBezTo>
                      <a:cubicBezTo>
                        <a:pt x="35347" y="0"/>
                        <a:pt x="45542" y="10195"/>
                        <a:pt x="45542" y="22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xmlns="" id="{C249AE56-A4E2-A4B0-DD79-70FFCD0FE3C5}"/>
                    </a:ext>
                  </a:extLst>
                </p:cNvPr>
                <p:cNvSpPr/>
                <p:nvPr/>
              </p:nvSpPr>
              <p:spPr>
                <a:xfrm rot="-384435">
                  <a:off x="4161960" y="4589942"/>
                  <a:ext cx="58549" cy="58549"/>
                </a:xfrm>
                <a:custGeom>
                  <a:avLst/>
                  <a:gdLst>
                    <a:gd name="connsiteX0" fmla="*/ 58550 w 58549"/>
                    <a:gd name="connsiteY0" fmla="*/ 29275 h 58549"/>
                    <a:gd name="connsiteX1" fmla="*/ 29275 w 58549"/>
                    <a:gd name="connsiteY1" fmla="*/ 58549 h 58549"/>
                    <a:gd name="connsiteX2" fmla="*/ 0 w 58549"/>
                    <a:gd name="connsiteY2" fmla="*/ 29275 h 58549"/>
                    <a:gd name="connsiteX3" fmla="*/ 29275 w 58549"/>
                    <a:gd name="connsiteY3" fmla="*/ 0 h 58549"/>
                    <a:gd name="connsiteX4" fmla="*/ 58550 w 58549"/>
                    <a:gd name="connsiteY4" fmla="*/ 29275 h 58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549" h="58549">
                      <a:moveTo>
                        <a:pt x="58550" y="29275"/>
                      </a:moveTo>
                      <a:cubicBezTo>
                        <a:pt x="58550" y="45443"/>
                        <a:pt x="45443" y="58549"/>
                        <a:pt x="29275" y="58549"/>
                      </a:cubicBezTo>
                      <a:cubicBezTo>
                        <a:pt x="13107" y="58549"/>
                        <a:pt x="0" y="45443"/>
                        <a:pt x="0" y="29275"/>
                      </a:cubicBezTo>
                      <a:cubicBezTo>
                        <a:pt x="0" y="13107"/>
                        <a:pt x="13107" y="0"/>
                        <a:pt x="29275" y="0"/>
                      </a:cubicBezTo>
                      <a:cubicBezTo>
                        <a:pt x="45443" y="0"/>
                        <a:pt x="58550" y="13107"/>
                        <a:pt x="58550" y="2927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50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216822BB-0958-A07B-C6D8-0950EC63702F}"/>
                  </a:ext>
                </a:extLst>
              </p:cNvPr>
              <p:cNvGrpSpPr/>
              <p:nvPr/>
            </p:nvGrpSpPr>
            <p:grpSpPr>
              <a:xfrm>
                <a:off x="3718861" y="4331248"/>
                <a:ext cx="240889" cy="727322"/>
                <a:chOff x="3718861" y="4331248"/>
                <a:chExt cx="240889" cy="727322"/>
              </a:xfrm>
              <a:grpFill/>
            </p:grpSpPr>
            <p:sp>
              <p:nvSpPr>
                <p:cNvPr id="152" name="Freeform: Shape 151">
                  <a:extLst>
                    <a:ext uri="{FF2B5EF4-FFF2-40B4-BE49-F238E27FC236}">
                      <a16:creationId xmlns:a16="http://schemas.microsoft.com/office/drawing/2014/main" xmlns="" id="{D0A155C2-4CA5-7F3D-4D93-9843EA7CBFE1}"/>
                    </a:ext>
                  </a:extLst>
                </p:cNvPr>
                <p:cNvSpPr/>
                <p:nvPr/>
              </p:nvSpPr>
              <p:spPr>
                <a:xfrm rot="-462767">
                  <a:off x="3833648" y="4338675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8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8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8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8"/>
                      </a:moveTo>
                      <a:cubicBezTo>
                        <a:pt x="118675" y="92109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9"/>
                        <a:pt x="0" y="59338"/>
                      </a:cubicBezTo>
                      <a:cubicBezTo>
                        <a:pt x="0" y="26567"/>
                        <a:pt x="26567" y="0"/>
                        <a:pt x="59338" y="0"/>
                      </a:cubicBezTo>
                      <a:cubicBezTo>
                        <a:pt x="92109" y="0"/>
                        <a:pt x="118675" y="26567"/>
                        <a:pt x="118675" y="5933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3" name="Freeform: Shape 152">
                  <a:extLst>
                    <a:ext uri="{FF2B5EF4-FFF2-40B4-BE49-F238E27FC236}">
                      <a16:creationId xmlns:a16="http://schemas.microsoft.com/office/drawing/2014/main" xmlns="" id="{6A6E8E7C-4EF8-35E5-3AE6-08E77E49FADA}"/>
                    </a:ext>
                  </a:extLst>
                </p:cNvPr>
                <p:cNvSpPr/>
                <p:nvPr/>
              </p:nvSpPr>
              <p:spPr>
                <a:xfrm rot="-462767">
                  <a:off x="3792409" y="4600273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7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7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7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7"/>
                      </a:moveTo>
                      <a:cubicBezTo>
                        <a:pt x="118675" y="92108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8"/>
                        <a:pt x="0" y="59337"/>
                      </a:cubicBezTo>
                      <a:cubicBezTo>
                        <a:pt x="0" y="26566"/>
                        <a:pt x="26567" y="0"/>
                        <a:pt x="59338" y="0"/>
                      </a:cubicBezTo>
                      <a:cubicBezTo>
                        <a:pt x="92109" y="0"/>
                        <a:pt x="118675" y="26566"/>
                        <a:pt x="118675" y="5933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xmlns="" id="{B5F8DC7D-C98B-407C-1133-2CB73E07AD9F}"/>
                    </a:ext>
                  </a:extLst>
                </p:cNvPr>
                <p:cNvSpPr/>
                <p:nvPr/>
              </p:nvSpPr>
              <p:spPr>
                <a:xfrm rot="-375476">
                  <a:off x="3778252" y="4971183"/>
                  <a:ext cx="83105" cy="83105"/>
                </a:xfrm>
                <a:custGeom>
                  <a:avLst/>
                  <a:gdLst>
                    <a:gd name="connsiteX0" fmla="*/ 83105 w 83105"/>
                    <a:gd name="connsiteY0" fmla="*/ 41553 h 83105"/>
                    <a:gd name="connsiteX1" fmla="*/ 41553 w 83105"/>
                    <a:gd name="connsiteY1" fmla="*/ 83106 h 83105"/>
                    <a:gd name="connsiteX2" fmla="*/ 0 w 83105"/>
                    <a:gd name="connsiteY2" fmla="*/ 41553 h 83105"/>
                    <a:gd name="connsiteX3" fmla="*/ 41553 w 83105"/>
                    <a:gd name="connsiteY3" fmla="*/ 0 h 83105"/>
                    <a:gd name="connsiteX4" fmla="*/ 83105 w 83105"/>
                    <a:gd name="connsiteY4" fmla="*/ 41553 h 8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05" h="83105">
                      <a:moveTo>
                        <a:pt x="83105" y="41553"/>
                      </a:moveTo>
                      <a:cubicBezTo>
                        <a:pt x="83105" y="64502"/>
                        <a:pt x="64501" y="83106"/>
                        <a:pt x="41553" y="83106"/>
                      </a:cubicBezTo>
                      <a:cubicBezTo>
                        <a:pt x="18604" y="83106"/>
                        <a:pt x="0" y="64502"/>
                        <a:pt x="0" y="41553"/>
                      </a:cubicBezTo>
                      <a:cubicBezTo>
                        <a:pt x="0" y="18604"/>
                        <a:pt x="18604" y="0"/>
                        <a:pt x="41553" y="0"/>
                      </a:cubicBezTo>
                      <a:cubicBezTo>
                        <a:pt x="64501" y="0"/>
                        <a:pt x="83105" y="18604"/>
                        <a:pt x="83105" y="415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xmlns="" id="{FC70C810-A7FE-89D0-A212-30F300475750}"/>
                    </a:ext>
                  </a:extLst>
                </p:cNvPr>
                <p:cNvSpPr/>
                <p:nvPr/>
              </p:nvSpPr>
              <p:spPr>
                <a:xfrm rot="-375476">
                  <a:off x="3748885" y="4533913"/>
                  <a:ext cx="55407" cy="55407"/>
                </a:xfrm>
                <a:custGeom>
                  <a:avLst/>
                  <a:gdLst>
                    <a:gd name="connsiteX0" fmla="*/ 55408 w 55407"/>
                    <a:gd name="connsiteY0" fmla="*/ 27704 h 55407"/>
                    <a:gd name="connsiteX1" fmla="*/ 27704 w 55407"/>
                    <a:gd name="connsiteY1" fmla="*/ 55408 h 55407"/>
                    <a:gd name="connsiteX2" fmla="*/ 0 w 55407"/>
                    <a:gd name="connsiteY2" fmla="*/ 27704 h 55407"/>
                    <a:gd name="connsiteX3" fmla="*/ 27704 w 55407"/>
                    <a:gd name="connsiteY3" fmla="*/ 0 h 55407"/>
                    <a:gd name="connsiteX4" fmla="*/ 55408 w 55407"/>
                    <a:gd name="connsiteY4" fmla="*/ 27704 h 55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07" h="55407">
                      <a:moveTo>
                        <a:pt x="55408" y="27704"/>
                      </a:moveTo>
                      <a:cubicBezTo>
                        <a:pt x="55408" y="43004"/>
                        <a:pt x="43004" y="55408"/>
                        <a:pt x="27704" y="55408"/>
                      </a:cubicBezTo>
                      <a:cubicBezTo>
                        <a:pt x="12404" y="55408"/>
                        <a:pt x="0" y="43004"/>
                        <a:pt x="0" y="27704"/>
                      </a:cubicBezTo>
                      <a:cubicBezTo>
                        <a:pt x="0" y="12403"/>
                        <a:pt x="12404" y="0"/>
                        <a:pt x="27704" y="0"/>
                      </a:cubicBezTo>
                      <a:cubicBezTo>
                        <a:pt x="43004" y="0"/>
                        <a:pt x="55408" y="12403"/>
                        <a:pt x="55408" y="2770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xmlns="" id="{64BF38E9-1B27-5D66-308D-A9C42EE45E01}"/>
                    </a:ext>
                  </a:extLst>
                </p:cNvPr>
                <p:cNvSpPr/>
                <p:nvPr/>
              </p:nvSpPr>
              <p:spPr>
                <a:xfrm rot="-375476">
                  <a:off x="3722191" y="4750898"/>
                  <a:ext cx="64640" cy="64640"/>
                </a:xfrm>
                <a:custGeom>
                  <a:avLst/>
                  <a:gdLst>
                    <a:gd name="connsiteX0" fmla="*/ 64640 w 64640"/>
                    <a:gd name="connsiteY0" fmla="*/ 32320 h 64640"/>
                    <a:gd name="connsiteX1" fmla="*/ 32320 w 64640"/>
                    <a:gd name="connsiteY1" fmla="*/ 64640 h 64640"/>
                    <a:gd name="connsiteX2" fmla="*/ 0 w 64640"/>
                    <a:gd name="connsiteY2" fmla="*/ 32320 h 64640"/>
                    <a:gd name="connsiteX3" fmla="*/ 32320 w 64640"/>
                    <a:gd name="connsiteY3" fmla="*/ 0 h 64640"/>
                    <a:gd name="connsiteX4" fmla="*/ 64640 w 64640"/>
                    <a:gd name="connsiteY4" fmla="*/ 32320 h 6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640" h="64640">
                      <a:moveTo>
                        <a:pt x="64640" y="32320"/>
                      </a:moveTo>
                      <a:cubicBezTo>
                        <a:pt x="64640" y="50170"/>
                        <a:pt x="50170" y="64640"/>
                        <a:pt x="32320" y="64640"/>
                      </a:cubicBezTo>
                      <a:cubicBezTo>
                        <a:pt x="14470" y="64640"/>
                        <a:pt x="0" y="50170"/>
                        <a:pt x="0" y="32320"/>
                      </a:cubicBezTo>
                      <a:cubicBezTo>
                        <a:pt x="0" y="14470"/>
                        <a:pt x="14470" y="0"/>
                        <a:pt x="32320" y="0"/>
                      </a:cubicBezTo>
                      <a:cubicBezTo>
                        <a:pt x="50170" y="0"/>
                        <a:pt x="64640" y="14470"/>
                        <a:pt x="64640" y="323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xmlns="" id="{707B3D41-97D8-DDFC-A6AF-C119D6415186}"/>
                  </a:ext>
                </a:extLst>
              </p:cNvPr>
              <p:cNvSpPr/>
              <p:nvPr/>
            </p:nvSpPr>
            <p:spPr>
              <a:xfrm>
                <a:off x="4382579" y="3908281"/>
                <a:ext cx="108283" cy="113611"/>
              </a:xfrm>
              <a:custGeom>
                <a:avLst/>
                <a:gdLst>
                  <a:gd name="connsiteX0" fmla="*/ 76689 w 108283"/>
                  <a:gd name="connsiteY0" fmla="*/ 9205 h 113611"/>
                  <a:gd name="connsiteX1" fmla="*/ 91846 w 108283"/>
                  <a:gd name="connsiteY1" fmla="*/ 21765 h 113611"/>
                  <a:gd name="connsiteX2" fmla="*/ 86525 w 108283"/>
                  <a:gd name="connsiteY2" fmla="*/ 113611 h 113611"/>
                  <a:gd name="connsiteX3" fmla="*/ 77870 w 108283"/>
                  <a:gd name="connsiteY3" fmla="*/ 103890 h 113611"/>
                  <a:gd name="connsiteX4" fmla="*/ 82137 w 108283"/>
                  <a:gd name="connsiteY4" fmla="*/ 30420 h 113611"/>
                  <a:gd name="connsiteX5" fmla="*/ 8655 w 108283"/>
                  <a:gd name="connsiteY5" fmla="*/ 26159 h 113611"/>
                  <a:gd name="connsiteX6" fmla="*/ 0 w 108283"/>
                  <a:gd name="connsiteY6" fmla="*/ 16437 h 113611"/>
                  <a:gd name="connsiteX7" fmla="*/ 76689 w 108283"/>
                  <a:gd name="connsiteY7" fmla="*/ 9205 h 11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283" h="113611">
                    <a:moveTo>
                      <a:pt x="76689" y="9205"/>
                    </a:moveTo>
                    <a:cubicBezTo>
                      <a:pt x="82220" y="12513"/>
                      <a:pt x="87344" y="16704"/>
                      <a:pt x="91846" y="21765"/>
                    </a:cubicBezTo>
                    <a:cubicBezTo>
                      <a:pt x="115697" y="48556"/>
                      <a:pt x="113309" y="89748"/>
                      <a:pt x="86525" y="113611"/>
                    </a:cubicBezTo>
                    <a:lnTo>
                      <a:pt x="77870" y="103890"/>
                    </a:lnTo>
                    <a:cubicBezTo>
                      <a:pt x="99301" y="84808"/>
                      <a:pt x="101213" y="51845"/>
                      <a:pt x="82137" y="30420"/>
                    </a:cubicBezTo>
                    <a:cubicBezTo>
                      <a:pt x="63049" y="8963"/>
                      <a:pt x="30087" y="7084"/>
                      <a:pt x="8655" y="26159"/>
                    </a:cubicBezTo>
                    <a:lnTo>
                      <a:pt x="0" y="16437"/>
                    </a:lnTo>
                    <a:cubicBezTo>
                      <a:pt x="21742" y="-2905"/>
                      <a:pt x="52946" y="-4994"/>
                      <a:pt x="76689" y="920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3" name="Graphic 145" descr="A pond with koi fish and water lilies">
              <a:extLst>
                <a:ext uri="{FF2B5EF4-FFF2-40B4-BE49-F238E27FC236}">
                  <a16:creationId xmlns:a16="http://schemas.microsoft.com/office/drawing/2014/main" xmlns="" id="{9766DCCD-9F5F-C248-94A5-EC353C15291D}"/>
                </a:ext>
              </a:extLst>
            </p:cNvPr>
            <p:cNvGrpSpPr/>
            <p:nvPr/>
          </p:nvGrpSpPr>
          <p:grpSpPr>
            <a:xfrm>
              <a:off x="7625553" y="545198"/>
              <a:ext cx="2264725" cy="4303428"/>
              <a:chOff x="7625553" y="545198"/>
              <a:chExt cx="2264725" cy="4303428"/>
            </a:xfrm>
            <a:grpFill/>
          </p:grpSpPr>
          <p:grpSp>
            <p:nvGrpSpPr>
              <p:cNvPr id="11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D8673D63-08AA-C550-33A5-08F3B2241354}"/>
                  </a:ext>
                </a:extLst>
              </p:cNvPr>
              <p:cNvGrpSpPr/>
              <p:nvPr/>
            </p:nvGrpSpPr>
            <p:grpSpPr>
              <a:xfrm>
                <a:off x="7625553" y="2932804"/>
                <a:ext cx="648940" cy="869651"/>
                <a:chOff x="7625553" y="2932804"/>
                <a:chExt cx="648940" cy="869651"/>
              </a:xfrm>
              <a:grpFill/>
            </p:grpSpPr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xmlns="" id="{56F51E3A-6B3B-1966-B0EE-27B32CFFC467}"/>
                    </a:ext>
                  </a:extLst>
                </p:cNvPr>
                <p:cNvSpPr/>
                <p:nvPr/>
              </p:nvSpPr>
              <p:spPr>
                <a:xfrm>
                  <a:off x="7625553" y="2932804"/>
                  <a:ext cx="648940" cy="869651"/>
                </a:xfrm>
                <a:custGeom>
                  <a:avLst/>
                  <a:gdLst>
                    <a:gd name="connsiteX0" fmla="*/ 648941 w 648940"/>
                    <a:gd name="connsiteY0" fmla="*/ 869652 h 869651"/>
                    <a:gd name="connsiteX1" fmla="*/ 40865 w 648940"/>
                    <a:gd name="connsiteY1" fmla="*/ 449002 h 869651"/>
                    <a:gd name="connsiteX2" fmla="*/ 171611 w 648940"/>
                    <a:gd name="connsiteY2" fmla="*/ 0 h 869651"/>
                    <a:gd name="connsiteX3" fmla="*/ 648941 w 648940"/>
                    <a:gd name="connsiteY3" fmla="*/ 869652 h 869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8940" h="869651">
                      <a:moveTo>
                        <a:pt x="648941" y="869652"/>
                      </a:moveTo>
                      <a:cubicBezTo>
                        <a:pt x="648941" y="869652"/>
                        <a:pt x="195868" y="731457"/>
                        <a:pt x="40865" y="449002"/>
                      </a:cubicBezTo>
                      <a:cubicBezTo>
                        <a:pt x="-47019" y="288906"/>
                        <a:pt x="11527" y="87878"/>
                        <a:pt x="171611" y="0"/>
                      </a:cubicBezTo>
                      <a:lnTo>
                        <a:pt x="648941" y="86965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xmlns="" id="{365A8C28-DF1F-057F-220C-2754E0341901}"/>
                    </a:ext>
                  </a:extLst>
                </p:cNvPr>
                <p:cNvSpPr/>
                <p:nvPr/>
              </p:nvSpPr>
              <p:spPr>
                <a:xfrm>
                  <a:off x="7762176" y="2949689"/>
                  <a:ext cx="470027" cy="838346"/>
                </a:xfrm>
                <a:custGeom>
                  <a:avLst/>
                  <a:gdLst>
                    <a:gd name="connsiteX0" fmla="*/ 0 w 470027"/>
                    <a:gd name="connsiteY0" fmla="*/ 5398 h 838346"/>
                    <a:gd name="connsiteX1" fmla="*/ 456819 w 470027"/>
                    <a:gd name="connsiteY1" fmla="*/ 833476 h 838346"/>
                    <a:gd name="connsiteX2" fmla="*/ 470027 w 470027"/>
                    <a:gd name="connsiteY2" fmla="*/ 838346 h 838346"/>
                    <a:gd name="connsiteX3" fmla="*/ 7556 w 470027"/>
                    <a:gd name="connsiteY3" fmla="*/ 0 h 838346"/>
                    <a:gd name="connsiteX4" fmla="*/ 0 w 470027"/>
                    <a:gd name="connsiteY4" fmla="*/ 5398 h 838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0027" h="838346">
                      <a:moveTo>
                        <a:pt x="0" y="5398"/>
                      </a:moveTo>
                      <a:lnTo>
                        <a:pt x="456819" y="833476"/>
                      </a:lnTo>
                      <a:cubicBezTo>
                        <a:pt x="461455" y="835215"/>
                        <a:pt x="465899" y="836841"/>
                        <a:pt x="470027" y="838346"/>
                      </a:cubicBezTo>
                      <a:lnTo>
                        <a:pt x="7556" y="0"/>
                      </a:lnTo>
                      <a:cubicBezTo>
                        <a:pt x="4953" y="1753"/>
                        <a:pt x="2477" y="3581"/>
                        <a:pt x="0" y="539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xmlns="" id="{D005A56E-D78D-4C00-A4BE-6398CE973D31}"/>
                    </a:ext>
                  </a:extLst>
                </p:cNvPr>
                <p:cNvSpPr/>
                <p:nvPr/>
              </p:nvSpPr>
              <p:spPr>
                <a:xfrm>
                  <a:off x="7673403" y="3043180"/>
                  <a:ext cx="560053" cy="685957"/>
                </a:xfrm>
                <a:custGeom>
                  <a:avLst/>
                  <a:gdLst>
                    <a:gd name="connsiteX0" fmla="*/ 0 w 560053"/>
                    <a:gd name="connsiteY0" fmla="*/ 8293 h 685957"/>
                    <a:gd name="connsiteX1" fmla="*/ 559815 w 560053"/>
                    <a:gd name="connsiteY1" fmla="*/ 685762 h 685957"/>
                    <a:gd name="connsiteX2" fmla="*/ 559943 w 560053"/>
                    <a:gd name="connsiteY2" fmla="*/ 685692 h 685957"/>
                    <a:gd name="connsiteX3" fmla="*/ 536702 w 560053"/>
                    <a:gd name="connsiteY3" fmla="*/ 643293 h 685957"/>
                    <a:gd name="connsiteX4" fmla="*/ 5080 w 560053"/>
                    <a:gd name="connsiteY4" fmla="*/ 0 h 685957"/>
                    <a:gd name="connsiteX5" fmla="*/ 0 w 560053"/>
                    <a:gd name="connsiteY5" fmla="*/ 8293 h 685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60053" h="685957">
                      <a:moveTo>
                        <a:pt x="0" y="8293"/>
                      </a:moveTo>
                      <a:lnTo>
                        <a:pt x="559815" y="685762"/>
                      </a:lnTo>
                      <a:cubicBezTo>
                        <a:pt x="560070" y="686048"/>
                        <a:pt x="560133" y="686016"/>
                        <a:pt x="559943" y="685692"/>
                      </a:cubicBezTo>
                      <a:lnTo>
                        <a:pt x="536702" y="643293"/>
                      </a:lnTo>
                      <a:lnTo>
                        <a:pt x="5080" y="0"/>
                      </a:lnTo>
                      <a:cubicBezTo>
                        <a:pt x="3365" y="2724"/>
                        <a:pt x="1715" y="5518"/>
                        <a:pt x="0" y="82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xmlns="" id="{9A144B2F-5C6E-AB99-E70C-4919DF841CD1}"/>
                    </a:ext>
                  </a:extLst>
                </p:cNvPr>
                <p:cNvSpPr/>
                <p:nvPr/>
              </p:nvSpPr>
              <p:spPr>
                <a:xfrm>
                  <a:off x="7648257" y="3092589"/>
                  <a:ext cx="479298" cy="645794"/>
                </a:xfrm>
                <a:custGeom>
                  <a:avLst/>
                  <a:gdLst>
                    <a:gd name="connsiteX0" fmla="*/ 0 w 479298"/>
                    <a:gd name="connsiteY0" fmla="*/ 9957 h 645794"/>
                    <a:gd name="connsiteX1" fmla="*/ 471869 w 479298"/>
                    <a:gd name="connsiteY1" fmla="*/ 645795 h 645794"/>
                    <a:gd name="connsiteX2" fmla="*/ 479299 w 479298"/>
                    <a:gd name="connsiteY2" fmla="*/ 640289 h 645794"/>
                    <a:gd name="connsiteX3" fmla="*/ 4128 w 479298"/>
                    <a:gd name="connsiteY3" fmla="*/ 0 h 645794"/>
                    <a:gd name="connsiteX4" fmla="*/ 0 w 479298"/>
                    <a:gd name="connsiteY4" fmla="*/ 9957 h 645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9298" h="645794">
                      <a:moveTo>
                        <a:pt x="0" y="9957"/>
                      </a:moveTo>
                      <a:lnTo>
                        <a:pt x="471869" y="645795"/>
                      </a:lnTo>
                      <a:lnTo>
                        <a:pt x="479299" y="640289"/>
                      </a:lnTo>
                      <a:lnTo>
                        <a:pt x="4128" y="0"/>
                      </a:lnTo>
                      <a:cubicBezTo>
                        <a:pt x="2731" y="3302"/>
                        <a:pt x="1334" y="6610"/>
                        <a:pt x="0" y="995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C08403EA-8F7C-04C0-DA8C-A6F2488C0743}"/>
                  </a:ext>
                </a:extLst>
              </p:cNvPr>
              <p:cNvGrpSpPr/>
              <p:nvPr/>
            </p:nvGrpSpPr>
            <p:grpSpPr>
              <a:xfrm>
                <a:off x="8971089" y="3811257"/>
                <a:ext cx="919190" cy="512618"/>
                <a:chOff x="8971089" y="3811257"/>
                <a:chExt cx="919190" cy="512618"/>
              </a:xfrm>
              <a:grpFill/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xmlns="" id="{33425AE5-8CE5-EEBB-9DB3-660049D4F4F6}"/>
                    </a:ext>
                  </a:extLst>
                </p:cNvPr>
                <p:cNvSpPr/>
                <p:nvPr/>
              </p:nvSpPr>
              <p:spPr>
                <a:xfrm>
                  <a:off x="8971089" y="3811257"/>
                  <a:ext cx="919190" cy="512618"/>
                </a:xfrm>
                <a:custGeom>
                  <a:avLst/>
                  <a:gdLst>
                    <a:gd name="connsiteX0" fmla="*/ 0 w 919190"/>
                    <a:gd name="connsiteY0" fmla="*/ 452895 h 512618"/>
                    <a:gd name="connsiteX1" fmla="*/ 739394 w 919190"/>
                    <a:gd name="connsiteY1" fmla="*/ 445179 h 512618"/>
                    <a:gd name="connsiteX2" fmla="*/ 882650 w 919190"/>
                    <a:gd name="connsiteY2" fmla="*/ 0 h 512618"/>
                    <a:gd name="connsiteX3" fmla="*/ 0 w 919190"/>
                    <a:gd name="connsiteY3" fmla="*/ 452895 h 512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190" h="512618">
                      <a:moveTo>
                        <a:pt x="0" y="452895"/>
                      </a:moveTo>
                      <a:cubicBezTo>
                        <a:pt x="0" y="452895"/>
                        <a:pt x="452755" y="592277"/>
                        <a:pt x="739394" y="445179"/>
                      </a:cubicBezTo>
                      <a:cubicBezTo>
                        <a:pt x="901891" y="361804"/>
                        <a:pt x="966026" y="162490"/>
                        <a:pt x="882650" y="0"/>
                      </a:cubicBezTo>
                      <a:lnTo>
                        <a:pt x="0" y="452895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xmlns="" id="{358F27AF-EF27-74AE-ECFC-46E9071A4646}"/>
                    </a:ext>
                  </a:extLst>
                </p:cNvPr>
                <p:cNvSpPr/>
                <p:nvPr/>
              </p:nvSpPr>
              <p:spPr>
                <a:xfrm>
                  <a:off x="9068307" y="3874966"/>
                  <a:ext cx="812546" cy="416572"/>
                </a:xfrm>
                <a:custGeom>
                  <a:avLst/>
                  <a:gdLst>
                    <a:gd name="connsiteX0" fmla="*/ 14351 w 812546"/>
                    <a:gd name="connsiteY0" fmla="*/ 416573 h 416572"/>
                    <a:gd name="connsiteX1" fmla="*/ 812547 w 812546"/>
                    <a:gd name="connsiteY1" fmla="*/ 9188 h 416572"/>
                    <a:gd name="connsiteX2" fmla="*/ 810197 w 812546"/>
                    <a:gd name="connsiteY2" fmla="*/ 0 h 416572"/>
                    <a:gd name="connsiteX3" fmla="*/ 0 w 812546"/>
                    <a:gd name="connsiteY3" fmla="*/ 413544 h 416572"/>
                    <a:gd name="connsiteX4" fmla="*/ 14351 w 812546"/>
                    <a:gd name="connsiteY4" fmla="*/ 416573 h 41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2546" h="416572">
                      <a:moveTo>
                        <a:pt x="14351" y="416573"/>
                      </a:moveTo>
                      <a:lnTo>
                        <a:pt x="812547" y="9188"/>
                      </a:lnTo>
                      <a:cubicBezTo>
                        <a:pt x="811785" y="6121"/>
                        <a:pt x="811086" y="3054"/>
                        <a:pt x="810197" y="0"/>
                      </a:cubicBezTo>
                      <a:lnTo>
                        <a:pt x="0" y="413544"/>
                      </a:lnTo>
                      <a:cubicBezTo>
                        <a:pt x="4636" y="414547"/>
                        <a:pt x="9461" y="415556"/>
                        <a:pt x="14351" y="4165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xmlns="" id="{0E8F2D4E-9CE3-C776-661D-6BD3E17E90C9}"/>
                    </a:ext>
                  </a:extLst>
                </p:cNvPr>
                <p:cNvSpPr/>
                <p:nvPr/>
              </p:nvSpPr>
              <p:spPr>
                <a:xfrm>
                  <a:off x="8997759" y="4010805"/>
                  <a:ext cx="888809" cy="265353"/>
                </a:xfrm>
                <a:custGeom>
                  <a:avLst/>
                  <a:gdLst>
                    <a:gd name="connsiteX0" fmla="*/ 17463 w 888809"/>
                    <a:gd name="connsiteY0" fmla="*/ 265354 h 265353"/>
                    <a:gd name="connsiteX1" fmla="*/ 887159 w 888809"/>
                    <a:gd name="connsiteY1" fmla="*/ 10116 h 265353"/>
                    <a:gd name="connsiteX2" fmla="*/ 888809 w 888809"/>
                    <a:gd name="connsiteY2" fmla="*/ 0 h 265353"/>
                    <a:gd name="connsiteX3" fmla="*/ 0 w 888809"/>
                    <a:gd name="connsiteY3" fmla="*/ 260839 h 265353"/>
                    <a:gd name="connsiteX4" fmla="*/ 17463 w 888809"/>
                    <a:gd name="connsiteY4" fmla="*/ 265354 h 265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8809" h="265353">
                      <a:moveTo>
                        <a:pt x="17463" y="265354"/>
                      </a:moveTo>
                      <a:lnTo>
                        <a:pt x="887159" y="10116"/>
                      </a:lnTo>
                      <a:cubicBezTo>
                        <a:pt x="887794" y="6757"/>
                        <a:pt x="888302" y="3378"/>
                        <a:pt x="888809" y="0"/>
                      </a:cubicBezTo>
                      <a:lnTo>
                        <a:pt x="0" y="260839"/>
                      </a:lnTo>
                      <a:cubicBezTo>
                        <a:pt x="5207" y="262211"/>
                        <a:pt x="10985" y="263722"/>
                        <a:pt x="17463" y="26535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xmlns="" id="{F3F3764F-EEDC-F090-A36D-7EBC7D3ED3D3}"/>
                    </a:ext>
                  </a:extLst>
                </p:cNvPr>
                <p:cNvSpPr/>
                <p:nvPr/>
              </p:nvSpPr>
              <p:spPr>
                <a:xfrm>
                  <a:off x="9187751" y="4069391"/>
                  <a:ext cx="684529" cy="243039"/>
                </a:xfrm>
                <a:custGeom>
                  <a:avLst/>
                  <a:gdLst>
                    <a:gd name="connsiteX0" fmla="*/ 20130 w 684529"/>
                    <a:gd name="connsiteY0" fmla="*/ 243040 h 243039"/>
                    <a:gd name="connsiteX1" fmla="*/ 680530 w 684529"/>
                    <a:gd name="connsiteY1" fmla="*/ 11208 h 243039"/>
                    <a:gd name="connsiteX2" fmla="*/ 684530 w 684529"/>
                    <a:gd name="connsiteY2" fmla="*/ 0 h 243039"/>
                    <a:gd name="connsiteX3" fmla="*/ 0 w 684529"/>
                    <a:gd name="connsiteY3" fmla="*/ 240328 h 243039"/>
                    <a:gd name="connsiteX4" fmla="*/ 20130 w 684529"/>
                    <a:gd name="connsiteY4" fmla="*/ 243040 h 24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84529" h="243039">
                      <a:moveTo>
                        <a:pt x="20130" y="243040"/>
                      </a:moveTo>
                      <a:lnTo>
                        <a:pt x="680530" y="11208"/>
                      </a:lnTo>
                      <a:cubicBezTo>
                        <a:pt x="681927" y="7500"/>
                        <a:pt x="683260" y="3759"/>
                        <a:pt x="684530" y="0"/>
                      </a:cubicBezTo>
                      <a:lnTo>
                        <a:pt x="0" y="240328"/>
                      </a:lnTo>
                      <a:cubicBezTo>
                        <a:pt x="6604" y="241262"/>
                        <a:pt x="13335" y="242170"/>
                        <a:pt x="20130" y="2430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xmlns="" id="{61F482B3-84D1-8FB1-F75A-0661642B0A7F}"/>
                  </a:ext>
                </a:extLst>
              </p:cNvPr>
              <p:cNvSpPr/>
              <p:nvPr/>
            </p:nvSpPr>
            <p:spPr>
              <a:xfrm>
                <a:off x="8367900" y="2379516"/>
                <a:ext cx="267592" cy="500729"/>
              </a:xfrm>
              <a:custGeom>
                <a:avLst/>
                <a:gdLst>
                  <a:gd name="connsiteX0" fmla="*/ 267592 w 267592"/>
                  <a:gd name="connsiteY0" fmla="*/ 500729 h 500729"/>
                  <a:gd name="connsiteX1" fmla="*/ 6544 w 267592"/>
                  <a:gd name="connsiteY1" fmla="*/ 213963 h 500729"/>
                  <a:gd name="connsiteX2" fmla="*/ 126431 w 267592"/>
                  <a:gd name="connsiteY2" fmla="*/ 0 h 500729"/>
                  <a:gd name="connsiteX3" fmla="*/ 267592 w 267592"/>
                  <a:gd name="connsiteY3" fmla="*/ 500729 h 50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7592" h="500729">
                    <a:moveTo>
                      <a:pt x="267592" y="500729"/>
                    </a:moveTo>
                    <a:cubicBezTo>
                      <a:pt x="267592" y="500729"/>
                      <a:pt x="52391" y="376593"/>
                      <a:pt x="6544" y="213963"/>
                    </a:cubicBezTo>
                    <a:cubicBezTo>
                      <a:pt x="-19428" y="121780"/>
                      <a:pt x="34230" y="25984"/>
                      <a:pt x="126431" y="0"/>
                    </a:cubicBezTo>
                    <a:lnTo>
                      <a:pt x="267592" y="50072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4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4971EC2-A0F7-8174-6F5D-38CB67DD07C7}"/>
                  </a:ext>
                </a:extLst>
              </p:cNvPr>
              <p:cNvGrpSpPr/>
              <p:nvPr/>
            </p:nvGrpSpPr>
            <p:grpSpPr>
              <a:xfrm>
                <a:off x="7686122" y="545198"/>
                <a:ext cx="1776865" cy="4303428"/>
                <a:chOff x="7686122" y="545198"/>
                <a:chExt cx="1776865" cy="4303428"/>
              </a:xfrm>
              <a:grpFill/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xmlns="" id="{2E886712-688A-B4DC-1CEB-211079CA8351}"/>
                    </a:ext>
                  </a:extLst>
                </p:cNvPr>
                <p:cNvSpPr/>
                <p:nvPr/>
              </p:nvSpPr>
              <p:spPr>
                <a:xfrm>
                  <a:off x="7686122" y="545198"/>
                  <a:ext cx="1765023" cy="4303428"/>
                </a:xfrm>
                <a:custGeom>
                  <a:avLst/>
                  <a:gdLst>
                    <a:gd name="connsiteX0" fmla="*/ 566846 w 1765023"/>
                    <a:gd name="connsiteY0" fmla="*/ 488074 h 4303428"/>
                    <a:gd name="connsiteX1" fmla="*/ 84881 w 1765023"/>
                    <a:gd name="connsiteY1" fmla="*/ 0 h 4303428"/>
                    <a:gd name="connsiteX2" fmla="*/ 69259 w 1765023"/>
                    <a:gd name="connsiteY2" fmla="*/ 419418 h 4303428"/>
                    <a:gd name="connsiteX3" fmla="*/ 262998 w 1765023"/>
                    <a:gd name="connsiteY3" fmla="*/ 557041 h 4303428"/>
                    <a:gd name="connsiteX4" fmla="*/ 262998 w 1765023"/>
                    <a:gd name="connsiteY4" fmla="*/ 557155 h 4303428"/>
                    <a:gd name="connsiteX5" fmla="*/ 68117 w 1765023"/>
                    <a:gd name="connsiteY5" fmla="*/ 645033 h 4303428"/>
                    <a:gd name="connsiteX6" fmla="*/ 68053 w 1765023"/>
                    <a:gd name="connsiteY6" fmla="*/ 1064901 h 4303428"/>
                    <a:gd name="connsiteX7" fmla="*/ 614026 w 1765023"/>
                    <a:gd name="connsiteY7" fmla="*/ 549370 h 4303428"/>
                    <a:gd name="connsiteX8" fmla="*/ 614090 w 1765023"/>
                    <a:gd name="connsiteY8" fmla="*/ 549377 h 4303428"/>
                    <a:gd name="connsiteX9" fmla="*/ 971595 w 1765023"/>
                    <a:gd name="connsiteY9" fmla="*/ 1139679 h 4303428"/>
                    <a:gd name="connsiteX10" fmla="*/ 1020553 w 1765023"/>
                    <a:gd name="connsiteY10" fmla="*/ 1162945 h 4303428"/>
                    <a:gd name="connsiteX11" fmla="*/ 1034142 w 1765023"/>
                    <a:gd name="connsiteY11" fmla="*/ 2211121 h 4303428"/>
                    <a:gd name="connsiteX12" fmla="*/ 1001947 w 1765023"/>
                    <a:gd name="connsiteY12" fmla="*/ 2285626 h 4303428"/>
                    <a:gd name="connsiteX13" fmla="*/ 942766 w 1765023"/>
                    <a:gd name="connsiteY13" fmla="*/ 2317490 h 4303428"/>
                    <a:gd name="connsiteX14" fmla="*/ 756520 w 1765023"/>
                    <a:gd name="connsiteY14" fmla="*/ 2651189 h 4303428"/>
                    <a:gd name="connsiteX15" fmla="*/ 749662 w 1765023"/>
                    <a:gd name="connsiteY15" fmla="*/ 2752985 h 4303428"/>
                    <a:gd name="connsiteX16" fmla="*/ 500742 w 1765023"/>
                    <a:gd name="connsiteY16" fmla="*/ 3081490 h 4303428"/>
                    <a:gd name="connsiteX17" fmla="*/ 197593 w 1765023"/>
                    <a:gd name="connsiteY17" fmla="*/ 3663995 h 4303428"/>
                    <a:gd name="connsiteX18" fmla="*/ 138602 w 1765023"/>
                    <a:gd name="connsiteY18" fmla="*/ 3715563 h 4303428"/>
                    <a:gd name="connsiteX19" fmla="*/ 171431 w 1765023"/>
                    <a:gd name="connsiteY19" fmla="*/ 4045350 h 4303428"/>
                    <a:gd name="connsiteX20" fmla="*/ 245980 w 1765023"/>
                    <a:gd name="connsiteY20" fmla="*/ 4257447 h 4303428"/>
                    <a:gd name="connsiteX21" fmla="*/ 483534 w 1765023"/>
                    <a:gd name="connsiteY21" fmla="*/ 4271016 h 4303428"/>
                    <a:gd name="connsiteX22" fmla="*/ 745408 w 1765023"/>
                    <a:gd name="connsiteY22" fmla="*/ 4257605 h 4303428"/>
                    <a:gd name="connsiteX23" fmla="*/ 752837 w 1765023"/>
                    <a:gd name="connsiteY23" fmla="*/ 4255484 h 4303428"/>
                    <a:gd name="connsiteX24" fmla="*/ 753282 w 1765023"/>
                    <a:gd name="connsiteY24" fmla="*/ 4256316 h 4303428"/>
                    <a:gd name="connsiteX25" fmla="*/ 865677 w 1765023"/>
                    <a:gd name="connsiteY25" fmla="*/ 4290765 h 4303428"/>
                    <a:gd name="connsiteX26" fmla="*/ 906126 w 1765023"/>
                    <a:gd name="connsiteY26" fmla="*/ 4192943 h 4303428"/>
                    <a:gd name="connsiteX27" fmla="*/ 1256138 w 1765023"/>
                    <a:gd name="connsiteY27" fmla="*/ 3915886 h 4303428"/>
                    <a:gd name="connsiteX28" fmla="*/ 1389742 w 1765023"/>
                    <a:gd name="connsiteY28" fmla="*/ 3746703 h 4303428"/>
                    <a:gd name="connsiteX29" fmla="*/ 1376153 w 1765023"/>
                    <a:gd name="connsiteY29" fmla="*/ 3670770 h 4303428"/>
                    <a:gd name="connsiteX30" fmla="*/ 1621708 w 1765023"/>
                    <a:gd name="connsiteY30" fmla="*/ 3123826 h 4303428"/>
                    <a:gd name="connsiteX31" fmla="*/ 1721593 w 1765023"/>
                    <a:gd name="connsiteY31" fmla="*/ 2316105 h 4303428"/>
                    <a:gd name="connsiteX32" fmla="*/ 1764964 w 1765023"/>
                    <a:gd name="connsiteY32" fmla="*/ 2246046 h 4303428"/>
                    <a:gd name="connsiteX33" fmla="*/ 1707750 w 1765023"/>
                    <a:gd name="connsiteY33" fmla="*/ 1925619 h 4303428"/>
                    <a:gd name="connsiteX34" fmla="*/ 1652188 w 1765023"/>
                    <a:gd name="connsiteY34" fmla="*/ 1906315 h 4303428"/>
                    <a:gd name="connsiteX35" fmla="*/ 1283062 w 1765023"/>
                    <a:gd name="connsiteY35" fmla="*/ 1142619 h 4303428"/>
                    <a:gd name="connsiteX36" fmla="*/ 1291000 w 1765023"/>
                    <a:gd name="connsiteY36" fmla="*/ 1084409 h 4303428"/>
                    <a:gd name="connsiteX37" fmla="*/ 566846 w 1765023"/>
                    <a:gd name="connsiteY37" fmla="*/ 488074 h 4303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765023" h="4303428">
                      <a:moveTo>
                        <a:pt x="566846" y="488074"/>
                      </a:moveTo>
                      <a:lnTo>
                        <a:pt x="84881" y="0"/>
                      </a:lnTo>
                      <a:cubicBezTo>
                        <a:pt x="84881" y="0"/>
                        <a:pt x="-60217" y="252990"/>
                        <a:pt x="69259" y="419418"/>
                      </a:cubicBezTo>
                      <a:cubicBezTo>
                        <a:pt x="126156" y="492582"/>
                        <a:pt x="194291" y="534543"/>
                        <a:pt x="262998" y="557041"/>
                      </a:cubicBezTo>
                      <a:cubicBezTo>
                        <a:pt x="263061" y="557060"/>
                        <a:pt x="263061" y="557143"/>
                        <a:pt x="262998" y="557155"/>
                      </a:cubicBezTo>
                      <a:cubicBezTo>
                        <a:pt x="187052" y="573119"/>
                        <a:pt x="115615" y="600158"/>
                        <a:pt x="68117" y="645033"/>
                      </a:cubicBezTo>
                      <a:cubicBezTo>
                        <a:pt x="-85109" y="789711"/>
                        <a:pt x="68053" y="1064901"/>
                        <a:pt x="68053" y="1064901"/>
                      </a:cubicBezTo>
                      <a:lnTo>
                        <a:pt x="614026" y="549370"/>
                      </a:lnTo>
                      <a:cubicBezTo>
                        <a:pt x="614026" y="549345"/>
                        <a:pt x="614090" y="549345"/>
                        <a:pt x="614090" y="549377"/>
                      </a:cubicBezTo>
                      <a:cubicBezTo>
                        <a:pt x="765664" y="721589"/>
                        <a:pt x="889743" y="923144"/>
                        <a:pt x="971595" y="1139679"/>
                      </a:cubicBezTo>
                      <a:cubicBezTo>
                        <a:pt x="973881" y="1145731"/>
                        <a:pt x="1018331" y="1156875"/>
                        <a:pt x="1020553" y="1162945"/>
                      </a:cubicBezTo>
                      <a:cubicBezTo>
                        <a:pt x="1146791" y="1507966"/>
                        <a:pt x="1182351" y="1852847"/>
                        <a:pt x="1034142" y="2211121"/>
                      </a:cubicBezTo>
                      <a:cubicBezTo>
                        <a:pt x="1027665" y="2226723"/>
                        <a:pt x="1008424" y="2270779"/>
                        <a:pt x="1001947" y="2285626"/>
                      </a:cubicBezTo>
                      <a:cubicBezTo>
                        <a:pt x="997630" y="2295557"/>
                        <a:pt x="947084" y="2307870"/>
                        <a:pt x="942766" y="2317490"/>
                      </a:cubicBezTo>
                      <a:cubicBezTo>
                        <a:pt x="884536" y="2446808"/>
                        <a:pt x="824465" y="2550084"/>
                        <a:pt x="756520" y="2651189"/>
                      </a:cubicBezTo>
                      <a:cubicBezTo>
                        <a:pt x="744392" y="2669242"/>
                        <a:pt x="762362" y="2734856"/>
                        <a:pt x="749662" y="2752985"/>
                      </a:cubicBezTo>
                      <a:cubicBezTo>
                        <a:pt x="678923" y="2853754"/>
                        <a:pt x="598088" y="2948521"/>
                        <a:pt x="500742" y="3081490"/>
                      </a:cubicBezTo>
                      <a:cubicBezTo>
                        <a:pt x="351772" y="3262173"/>
                        <a:pt x="245853" y="3452571"/>
                        <a:pt x="197593" y="3663995"/>
                      </a:cubicBezTo>
                      <a:cubicBezTo>
                        <a:pt x="193593" y="3681590"/>
                        <a:pt x="141522" y="3698227"/>
                        <a:pt x="138602" y="3715563"/>
                      </a:cubicBezTo>
                      <a:cubicBezTo>
                        <a:pt x="118028" y="3837489"/>
                        <a:pt x="125521" y="3951211"/>
                        <a:pt x="171431" y="4045350"/>
                      </a:cubicBezTo>
                      <a:cubicBezTo>
                        <a:pt x="150857" y="4119004"/>
                        <a:pt x="177971" y="4204024"/>
                        <a:pt x="245980" y="4257447"/>
                      </a:cubicBezTo>
                      <a:cubicBezTo>
                        <a:pt x="318815" y="4314648"/>
                        <a:pt x="415716" y="4317676"/>
                        <a:pt x="483534" y="4271016"/>
                      </a:cubicBezTo>
                      <a:cubicBezTo>
                        <a:pt x="568687" y="4288308"/>
                        <a:pt x="657143" y="4282212"/>
                        <a:pt x="745408" y="4257605"/>
                      </a:cubicBezTo>
                      <a:cubicBezTo>
                        <a:pt x="747884" y="4256913"/>
                        <a:pt x="752837" y="4255484"/>
                        <a:pt x="752837" y="4255484"/>
                      </a:cubicBezTo>
                      <a:lnTo>
                        <a:pt x="753282" y="4256316"/>
                      </a:lnTo>
                      <a:cubicBezTo>
                        <a:pt x="774808" y="4296868"/>
                        <a:pt x="825100" y="4312291"/>
                        <a:pt x="865677" y="4290765"/>
                      </a:cubicBezTo>
                      <a:cubicBezTo>
                        <a:pt x="901491" y="4271753"/>
                        <a:pt x="917683" y="4230300"/>
                        <a:pt x="906126" y="4192943"/>
                      </a:cubicBezTo>
                      <a:cubicBezTo>
                        <a:pt x="1030649" y="4127837"/>
                        <a:pt x="1150601" y="4030752"/>
                        <a:pt x="1256138" y="3915886"/>
                      </a:cubicBezTo>
                      <a:cubicBezTo>
                        <a:pt x="1304398" y="3863391"/>
                        <a:pt x="1348911" y="3806285"/>
                        <a:pt x="1389742" y="3746703"/>
                      </a:cubicBezTo>
                      <a:cubicBezTo>
                        <a:pt x="1400918" y="3730314"/>
                        <a:pt x="1365485" y="3687534"/>
                        <a:pt x="1376153" y="3670770"/>
                      </a:cubicBezTo>
                      <a:cubicBezTo>
                        <a:pt x="1492993" y="3487382"/>
                        <a:pt x="1567097" y="3301962"/>
                        <a:pt x="1621708" y="3123826"/>
                      </a:cubicBezTo>
                      <a:cubicBezTo>
                        <a:pt x="1706163" y="2848216"/>
                        <a:pt x="1742358" y="2587117"/>
                        <a:pt x="1721593" y="2316105"/>
                      </a:cubicBezTo>
                      <a:cubicBezTo>
                        <a:pt x="1720133" y="2296821"/>
                        <a:pt x="1766932" y="2265248"/>
                        <a:pt x="1764964" y="2246046"/>
                      </a:cubicBezTo>
                      <a:cubicBezTo>
                        <a:pt x="1753724" y="2136699"/>
                        <a:pt x="1734610" y="2031117"/>
                        <a:pt x="1707750" y="1925619"/>
                      </a:cubicBezTo>
                      <a:cubicBezTo>
                        <a:pt x="1705782" y="1917980"/>
                        <a:pt x="1654220" y="1913935"/>
                        <a:pt x="1652188" y="1906315"/>
                      </a:cubicBezTo>
                      <a:cubicBezTo>
                        <a:pt x="1573829" y="1611954"/>
                        <a:pt x="1470641" y="1381836"/>
                        <a:pt x="1283062" y="1142619"/>
                      </a:cubicBezTo>
                      <a:cubicBezTo>
                        <a:pt x="1280649" y="1139596"/>
                        <a:pt x="1293349" y="1087419"/>
                        <a:pt x="1291000" y="1084409"/>
                      </a:cubicBezTo>
                      <a:cubicBezTo>
                        <a:pt x="1098150" y="841115"/>
                        <a:pt x="853422" y="636016"/>
                        <a:pt x="566846" y="48807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xmlns="" id="{9E9269C6-98D9-6E4B-944D-B080478DD1DB}"/>
                    </a:ext>
                  </a:extLst>
                </p:cNvPr>
                <p:cNvSpPr/>
                <p:nvPr/>
              </p:nvSpPr>
              <p:spPr>
                <a:xfrm>
                  <a:off x="7824723" y="3196386"/>
                  <a:ext cx="746554" cy="1067749"/>
                </a:xfrm>
                <a:custGeom>
                  <a:avLst/>
                  <a:gdLst>
                    <a:gd name="connsiteX0" fmla="*/ 587057 w 746554"/>
                    <a:gd name="connsiteY0" fmla="*/ 805599 h 1067749"/>
                    <a:gd name="connsiteX1" fmla="*/ 617982 w 746554"/>
                    <a:gd name="connsiteY1" fmla="*/ 0 h 1067749"/>
                    <a:gd name="connsiteX2" fmla="*/ 332867 w 746554"/>
                    <a:gd name="connsiteY2" fmla="*/ 391192 h 1067749"/>
                    <a:gd name="connsiteX3" fmla="*/ 0 w 746554"/>
                    <a:gd name="connsiteY3" fmla="*/ 1064381 h 1067749"/>
                    <a:gd name="connsiteX4" fmla="*/ 587057 w 746554"/>
                    <a:gd name="connsiteY4" fmla="*/ 805599 h 1067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6554" h="1067749">
                      <a:moveTo>
                        <a:pt x="587057" y="805599"/>
                      </a:moveTo>
                      <a:cubicBezTo>
                        <a:pt x="790639" y="553561"/>
                        <a:pt x="797560" y="213424"/>
                        <a:pt x="617982" y="0"/>
                      </a:cubicBezTo>
                      <a:cubicBezTo>
                        <a:pt x="538544" y="118084"/>
                        <a:pt x="447421" y="234715"/>
                        <a:pt x="332867" y="391192"/>
                      </a:cubicBezTo>
                      <a:cubicBezTo>
                        <a:pt x="171323" y="587121"/>
                        <a:pt x="37846" y="838632"/>
                        <a:pt x="0" y="1064381"/>
                      </a:cubicBezTo>
                      <a:cubicBezTo>
                        <a:pt x="207518" y="1086949"/>
                        <a:pt x="433578" y="995623"/>
                        <a:pt x="587057" y="80559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xmlns="" id="{F2BA7F52-6EA9-BA48-35ED-8CC84747F3E9}"/>
                    </a:ext>
                  </a:extLst>
                </p:cNvPr>
                <p:cNvSpPr/>
                <p:nvPr/>
              </p:nvSpPr>
              <p:spPr>
                <a:xfrm>
                  <a:off x="8651269" y="2791256"/>
                  <a:ext cx="811717" cy="1500670"/>
                </a:xfrm>
                <a:custGeom>
                  <a:avLst/>
                  <a:gdLst>
                    <a:gd name="connsiteX0" fmla="*/ 225522 w 811717"/>
                    <a:gd name="connsiteY0" fmla="*/ 353073 h 1500670"/>
                    <a:gd name="connsiteX1" fmla="*/ 195360 w 811717"/>
                    <a:gd name="connsiteY1" fmla="*/ 1397368 h 1500670"/>
                    <a:gd name="connsiteX2" fmla="*/ 424595 w 811717"/>
                    <a:gd name="connsiteY2" fmla="*/ 1500670 h 1500670"/>
                    <a:gd name="connsiteX3" fmla="*/ 712948 w 811717"/>
                    <a:gd name="connsiteY3" fmla="*/ 885933 h 1500670"/>
                    <a:gd name="connsiteX4" fmla="*/ 799816 w 811717"/>
                    <a:gd name="connsiteY4" fmla="*/ 0 h 1500670"/>
                    <a:gd name="connsiteX5" fmla="*/ 225522 w 811717"/>
                    <a:gd name="connsiteY5" fmla="*/ 353073 h 1500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11717" h="1500670">
                      <a:moveTo>
                        <a:pt x="225522" y="353073"/>
                      </a:moveTo>
                      <a:cubicBezTo>
                        <a:pt x="-62959" y="710235"/>
                        <a:pt x="-76484" y="1177786"/>
                        <a:pt x="195360" y="1397368"/>
                      </a:cubicBezTo>
                      <a:cubicBezTo>
                        <a:pt x="262415" y="1451534"/>
                        <a:pt x="340584" y="1485513"/>
                        <a:pt x="424595" y="1500670"/>
                      </a:cubicBezTo>
                      <a:cubicBezTo>
                        <a:pt x="558580" y="1305033"/>
                        <a:pt x="653385" y="1080294"/>
                        <a:pt x="712948" y="885933"/>
                      </a:cubicBezTo>
                      <a:cubicBezTo>
                        <a:pt x="803626" y="589966"/>
                        <a:pt x="829915" y="289643"/>
                        <a:pt x="799816" y="0"/>
                      </a:cubicBezTo>
                      <a:cubicBezTo>
                        <a:pt x="597061" y="32214"/>
                        <a:pt x="385733" y="154743"/>
                        <a:pt x="225522" y="3530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xmlns="" id="{44DEC3C3-9CD6-BA8C-36A7-DBBE550A58C0}"/>
                    </a:ext>
                  </a:extLst>
                </p:cNvPr>
                <p:cNvSpPr/>
                <p:nvPr/>
              </p:nvSpPr>
              <p:spPr>
                <a:xfrm>
                  <a:off x="8628888" y="1626827"/>
                  <a:ext cx="764984" cy="1255111"/>
                </a:xfrm>
                <a:custGeom>
                  <a:avLst/>
                  <a:gdLst>
                    <a:gd name="connsiteX0" fmla="*/ 671640 w 764984"/>
                    <a:gd name="connsiteY0" fmla="*/ 992953 h 1255111"/>
                    <a:gd name="connsiteX1" fmla="*/ 764984 w 764984"/>
                    <a:gd name="connsiteY1" fmla="*/ 844014 h 1255111"/>
                    <a:gd name="connsiteX2" fmla="*/ 348234 w 764984"/>
                    <a:gd name="connsiteY2" fmla="*/ 2773 h 1255111"/>
                    <a:gd name="connsiteX3" fmla="*/ 28829 w 764984"/>
                    <a:gd name="connsiteY3" fmla="*/ 58062 h 1255111"/>
                    <a:gd name="connsiteX4" fmla="*/ 32321 w 764984"/>
                    <a:gd name="connsiteY4" fmla="*/ 1160943 h 1255111"/>
                    <a:gd name="connsiteX5" fmla="*/ 0 w 764984"/>
                    <a:gd name="connsiteY5" fmla="*/ 1235854 h 1255111"/>
                    <a:gd name="connsiteX6" fmla="*/ 671640 w 764984"/>
                    <a:gd name="connsiteY6" fmla="*/ 992953 h 1255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64984" h="1255111">
                      <a:moveTo>
                        <a:pt x="671640" y="992953"/>
                      </a:moveTo>
                      <a:cubicBezTo>
                        <a:pt x="709613" y="945925"/>
                        <a:pt x="740601" y="895792"/>
                        <a:pt x="764984" y="844014"/>
                      </a:cubicBezTo>
                      <a:cubicBezTo>
                        <a:pt x="686816" y="537284"/>
                        <a:pt x="544385" y="250270"/>
                        <a:pt x="348234" y="2773"/>
                      </a:cubicBezTo>
                      <a:cubicBezTo>
                        <a:pt x="242316" y="-7654"/>
                        <a:pt x="131890" y="11447"/>
                        <a:pt x="28829" y="58062"/>
                      </a:cubicBezTo>
                      <a:cubicBezTo>
                        <a:pt x="161163" y="407903"/>
                        <a:pt x="183197" y="796300"/>
                        <a:pt x="32321" y="1160943"/>
                      </a:cubicBezTo>
                      <a:cubicBezTo>
                        <a:pt x="21590" y="1186997"/>
                        <a:pt x="10795" y="1211838"/>
                        <a:pt x="0" y="1235854"/>
                      </a:cubicBezTo>
                      <a:cubicBezTo>
                        <a:pt x="228346" y="1297639"/>
                        <a:pt x="496951" y="1209196"/>
                        <a:pt x="671640" y="9929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29" name="Graphic 145" descr="A pond with koi fish and water lilies">
                  <a:extLst>
                    <a:ext uri="{FF2B5EF4-FFF2-40B4-BE49-F238E27FC236}">
                      <a16:creationId xmlns:a16="http://schemas.microsoft.com/office/drawing/2014/main" xmlns="" id="{26785D80-5860-6074-CA16-47AC39A61738}"/>
                    </a:ext>
                  </a:extLst>
                </p:cNvPr>
                <p:cNvGrpSpPr/>
                <p:nvPr/>
              </p:nvGrpSpPr>
              <p:grpSpPr>
                <a:xfrm>
                  <a:off x="7686484" y="603872"/>
                  <a:ext cx="616204" cy="858799"/>
                  <a:chOff x="7686484" y="603872"/>
                  <a:chExt cx="616204" cy="858799"/>
                </a:xfrm>
                <a:grpFill/>
              </p:grpSpPr>
              <p:sp>
                <p:nvSpPr>
                  <p:cNvPr id="130" name="Freeform: Shape 129">
                    <a:extLst>
                      <a:ext uri="{FF2B5EF4-FFF2-40B4-BE49-F238E27FC236}">
                        <a16:creationId xmlns:a16="http://schemas.microsoft.com/office/drawing/2014/main" xmlns="" id="{BD58E1F7-FFBE-A15F-FF6A-BD652459057F}"/>
                      </a:ext>
                    </a:extLst>
                  </p:cNvPr>
                  <p:cNvSpPr/>
                  <p:nvPr/>
                </p:nvSpPr>
                <p:spPr>
                  <a:xfrm>
                    <a:off x="7686484" y="1073403"/>
                    <a:ext cx="616204" cy="315779"/>
                  </a:xfrm>
                  <a:custGeom>
                    <a:avLst/>
                    <a:gdLst>
                      <a:gd name="connsiteX0" fmla="*/ 616204 w 616204"/>
                      <a:gd name="connsiteY0" fmla="*/ 10230 h 315779"/>
                      <a:gd name="connsiteX1" fmla="*/ 606108 w 616204"/>
                      <a:gd name="connsiteY1" fmla="*/ 0 h 315779"/>
                      <a:gd name="connsiteX2" fmla="*/ 238443 w 616204"/>
                      <a:gd name="connsiteY2" fmla="*/ 20053 h 315779"/>
                      <a:gd name="connsiteX3" fmla="*/ 260477 w 616204"/>
                      <a:gd name="connsiteY3" fmla="*/ 28099 h 315779"/>
                      <a:gd name="connsiteX4" fmla="*/ 596202 w 616204"/>
                      <a:gd name="connsiteY4" fmla="*/ 9785 h 315779"/>
                      <a:gd name="connsiteX5" fmla="*/ 596265 w 616204"/>
                      <a:gd name="connsiteY5" fmla="*/ 9906 h 315779"/>
                      <a:gd name="connsiteX6" fmla="*/ 0 w 616204"/>
                      <a:gd name="connsiteY6" fmla="*/ 305759 h 315779"/>
                      <a:gd name="connsiteX7" fmla="*/ 572 w 616204"/>
                      <a:gd name="connsiteY7" fmla="*/ 315779 h 315779"/>
                      <a:gd name="connsiteX8" fmla="*/ 616141 w 616204"/>
                      <a:gd name="connsiteY8" fmla="*/ 10338 h 315779"/>
                      <a:gd name="connsiteX9" fmla="*/ 616204 w 616204"/>
                      <a:gd name="connsiteY9" fmla="*/ 10230 h 3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6204" h="315779">
                        <a:moveTo>
                          <a:pt x="616204" y="10230"/>
                        </a:moveTo>
                        <a:lnTo>
                          <a:pt x="606108" y="0"/>
                        </a:lnTo>
                        <a:lnTo>
                          <a:pt x="238443" y="20053"/>
                        </a:lnTo>
                        <a:cubicBezTo>
                          <a:pt x="245809" y="22974"/>
                          <a:pt x="253174" y="25641"/>
                          <a:pt x="260477" y="28099"/>
                        </a:cubicBezTo>
                        <a:lnTo>
                          <a:pt x="596202" y="9785"/>
                        </a:lnTo>
                        <a:cubicBezTo>
                          <a:pt x="596265" y="9779"/>
                          <a:pt x="596329" y="9874"/>
                          <a:pt x="596265" y="9906"/>
                        </a:cubicBezTo>
                        <a:lnTo>
                          <a:pt x="0" y="305759"/>
                        </a:lnTo>
                        <a:cubicBezTo>
                          <a:pt x="127" y="309105"/>
                          <a:pt x="318" y="312445"/>
                          <a:pt x="572" y="315779"/>
                        </a:cubicBezTo>
                        <a:lnTo>
                          <a:pt x="616141" y="10338"/>
                        </a:lnTo>
                        <a:cubicBezTo>
                          <a:pt x="616204" y="10312"/>
                          <a:pt x="616204" y="10262"/>
                          <a:pt x="616204" y="10230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xmlns="" id="{749F2290-119A-2B61-13CA-4BDB7F862680}"/>
                      </a:ext>
                    </a:extLst>
                  </p:cNvPr>
                  <p:cNvSpPr/>
                  <p:nvPr/>
                </p:nvSpPr>
                <p:spPr>
                  <a:xfrm>
                    <a:off x="7739824" y="603872"/>
                    <a:ext cx="258098" cy="172140"/>
                  </a:xfrm>
                  <a:custGeom>
                    <a:avLst/>
                    <a:gdLst>
                      <a:gd name="connsiteX0" fmla="*/ 0 w 258098"/>
                      <a:gd name="connsiteY0" fmla="*/ 8649 h 172140"/>
                      <a:gd name="connsiteX1" fmla="*/ 257873 w 258098"/>
                      <a:gd name="connsiteY1" fmla="*/ 172041 h 172140"/>
                      <a:gd name="connsiteX2" fmla="*/ 257937 w 258098"/>
                      <a:gd name="connsiteY2" fmla="*/ 171939 h 172140"/>
                      <a:gd name="connsiteX3" fmla="*/ 229807 w 258098"/>
                      <a:gd name="connsiteY3" fmla="*/ 143415 h 172140"/>
                      <a:gd name="connsiteX4" fmla="*/ 3493 w 258098"/>
                      <a:gd name="connsiteY4" fmla="*/ 0 h 172140"/>
                      <a:gd name="connsiteX5" fmla="*/ 0 w 258098"/>
                      <a:gd name="connsiteY5" fmla="*/ 8649 h 172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8098" h="172140">
                        <a:moveTo>
                          <a:pt x="0" y="8649"/>
                        </a:moveTo>
                        <a:lnTo>
                          <a:pt x="257873" y="172041"/>
                        </a:lnTo>
                        <a:cubicBezTo>
                          <a:pt x="258128" y="172206"/>
                          <a:pt x="258191" y="172161"/>
                          <a:pt x="257937" y="171939"/>
                        </a:cubicBezTo>
                        <a:lnTo>
                          <a:pt x="229807" y="143415"/>
                        </a:lnTo>
                        <a:lnTo>
                          <a:pt x="3493" y="0"/>
                        </a:lnTo>
                        <a:cubicBezTo>
                          <a:pt x="2349" y="2800"/>
                          <a:pt x="1207" y="5690"/>
                          <a:pt x="0" y="8649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2" name="Freeform: Shape 131">
                    <a:extLst>
                      <a:ext uri="{FF2B5EF4-FFF2-40B4-BE49-F238E27FC236}">
                        <a16:creationId xmlns:a16="http://schemas.microsoft.com/office/drawing/2014/main" xmlns="" id="{177A9C53-520E-3B04-4BA2-6100FD34FA9F}"/>
                      </a:ext>
                    </a:extLst>
                  </p:cNvPr>
                  <p:cNvSpPr/>
                  <p:nvPr/>
                </p:nvSpPr>
                <p:spPr>
                  <a:xfrm>
                    <a:off x="7704073" y="836891"/>
                    <a:ext cx="388556" cy="34029"/>
                  </a:xfrm>
                  <a:custGeom>
                    <a:avLst/>
                    <a:gdLst>
                      <a:gd name="connsiteX0" fmla="*/ 388557 w 388556"/>
                      <a:gd name="connsiteY0" fmla="*/ 34030 h 34029"/>
                      <a:gd name="connsiteX1" fmla="*/ 378778 w 388556"/>
                      <a:gd name="connsiteY1" fmla="*/ 24149 h 34029"/>
                      <a:gd name="connsiteX2" fmla="*/ 0 w 388556"/>
                      <a:gd name="connsiteY2" fmla="*/ 0 h 34029"/>
                      <a:gd name="connsiteX3" fmla="*/ 1333 w 388556"/>
                      <a:gd name="connsiteY3" fmla="*/ 9341 h 34029"/>
                      <a:gd name="connsiteX4" fmla="*/ 388557 w 388556"/>
                      <a:gd name="connsiteY4" fmla="*/ 34030 h 34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556" h="34029">
                        <a:moveTo>
                          <a:pt x="388557" y="34030"/>
                        </a:moveTo>
                        <a:lnTo>
                          <a:pt x="378778" y="24149"/>
                        </a:lnTo>
                        <a:lnTo>
                          <a:pt x="0" y="0"/>
                        </a:lnTo>
                        <a:cubicBezTo>
                          <a:pt x="381" y="3118"/>
                          <a:pt x="826" y="6229"/>
                          <a:pt x="1333" y="9341"/>
                        </a:cubicBezTo>
                        <a:lnTo>
                          <a:pt x="388557" y="3403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3" name="Freeform: Shape 132">
                    <a:extLst>
                      <a:ext uri="{FF2B5EF4-FFF2-40B4-BE49-F238E27FC236}">
                        <a16:creationId xmlns:a16="http://schemas.microsoft.com/office/drawing/2014/main" xmlns="" id="{136EDE55-1141-0F6C-A685-161F35FD0A37}"/>
                      </a:ext>
                    </a:extLst>
                  </p:cNvPr>
                  <p:cNvSpPr/>
                  <p:nvPr/>
                </p:nvSpPr>
                <p:spPr>
                  <a:xfrm>
                    <a:off x="7733283" y="930681"/>
                    <a:ext cx="532066" cy="116555"/>
                  </a:xfrm>
                  <a:custGeom>
                    <a:avLst/>
                    <a:gdLst>
                      <a:gd name="connsiteX0" fmla="*/ 520636 w 532066"/>
                      <a:gd name="connsiteY0" fmla="*/ 104870 h 116555"/>
                      <a:gd name="connsiteX1" fmla="*/ 0 w 532066"/>
                      <a:gd name="connsiteY1" fmla="*/ 0 h 116555"/>
                      <a:gd name="connsiteX2" fmla="*/ 6033 w 532066"/>
                      <a:gd name="connsiteY2" fmla="*/ 10611 h 116555"/>
                      <a:gd name="connsiteX3" fmla="*/ 532003 w 532066"/>
                      <a:gd name="connsiteY3" fmla="*/ 116554 h 116555"/>
                      <a:gd name="connsiteX4" fmla="*/ 532067 w 532066"/>
                      <a:gd name="connsiteY4" fmla="*/ 116446 h 116555"/>
                      <a:gd name="connsiteX5" fmla="*/ 520636 w 532066"/>
                      <a:gd name="connsiteY5" fmla="*/ 104870 h 11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2066" h="116555">
                        <a:moveTo>
                          <a:pt x="520636" y="104870"/>
                        </a:moveTo>
                        <a:lnTo>
                          <a:pt x="0" y="0"/>
                        </a:lnTo>
                        <a:cubicBezTo>
                          <a:pt x="1905" y="3562"/>
                          <a:pt x="3937" y="7106"/>
                          <a:pt x="6033" y="10611"/>
                        </a:cubicBezTo>
                        <a:lnTo>
                          <a:pt x="532003" y="116554"/>
                        </a:lnTo>
                        <a:cubicBezTo>
                          <a:pt x="532067" y="116567"/>
                          <a:pt x="532067" y="116491"/>
                          <a:pt x="532067" y="116446"/>
                        </a:cubicBezTo>
                        <a:lnTo>
                          <a:pt x="520636" y="10487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4" name="Freeform: Shape 133">
                    <a:extLst>
                      <a:ext uri="{FF2B5EF4-FFF2-40B4-BE49-F238E27FC236}">
                        <a16:creationId xmlns:a16="http://schemas.microsoft.com/office/drawing/2014/main" xmlns="" id="{C49729D4-B892-F09F-D70E-C4396BA72702}"/>
                      </a:ext>
                    </a:extLst>
                  </p:cNvPr>
                  <p:cNvSpPr/>
                  <p:nvPr/>
                </p:nvSpPr>
                <p:spPr>
                  <a:xfrm>
                    <a:off x="7709534" y="867352"/>
                    <a:ext cx="455168" cy="76555"/>
                  </a:xfrm>
                  <a:custGeom>
                    <a:avLst/>
                    <a:gdLst>
                      <a:gd name="connsiteX0" fmla="*/ 444373 w 455168"/>
                      <a:gd name="connsiteY0" fmla="*/ 65621 h 76555"/>
                      <a:gd name="connsiteX1" fmla="*/ 0 w 455168"/>
                      <a:gd name="connsiteY1" fmla="*/ 0 h 76555"/>
                      <a:gd name="connsiteX2" fmla="*/ 2413 w 455168"/>
                      <a:gd name="connsiteY2" fmla="*/ 9703 h 76555"/>
                      <a:gd name="connsiteX3" fmla="*/ 455168 w 455168"/>
                      <a:gd name="connsiteY3" fmla="*/ 76556 h 76555"/>
                      <a:gd name="connsiteX4" fmla="*/ 444373 w 455168"/>
                      <a:gd name="connsiteY4" fmla="*/ 65621 h 7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5168" h="76555">
                        <a:moveTo>
                          <a:pt x="444373" y="65621"/>
                        </a:moveTo>
                        <a:lnTo>
                          <a:pt x="0" y="0"/>
                        </a:lnTo>
                        <a:cubicBezTo>
                          <a:pt x="698" y="3245"/>
                          <a:pt x="1524" y="6477"/>
                          <a:pt x="2413" y="9703"/>
                        </a:cubicBezTo>
                        <a:lnTo>
                          <a:pt x="455168" y="76556"/>
                        </a:lnTo>
                        <a:lnTo>
                          <a:pt x="444373" y="6562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5" name="Freeform: Shape 134">
                    <a:extLst>
                      <a:ext uri="{FF2B5EF4-FFF2-40B4-BE49-F238E27FC236}">
                        <a16:creationId xmlns:a16="http://schemas.microsoft.com/office/drawing/2014/main" xmlns="" id="{62FFD378-5311-235D-01A4-37F25E88C61E}"/>
                      </a:ext>
                    </a:extLst>
                  </p:cNvPr>
                  <p:cNvSpPr/>
                  <p:nvPr/>
                </p:nvSpPr>
                <p:spPr>
                  <a:xfrm>
                    <a:off x="7696581" y="1337216"/>
                    <a:ext cx="345148" cy="125455"/>
                  </a:xfrm>
                  <a:custGeom>
                    <a:avLst/>
                    <a:gdLst>
                      <a:gd name="connsiteX0" fmla="*/ 2032 w 345148"/>
                      <a:gd name="connsiteY0" fmla="*/ 125455 h 125455"/>
                      <a:gd name="connsiteX1" fmla="*/ 329374 w 345148"/>
                      <a:gd name="connsiteY1" fmla="*/ 14978 h 125455"/>
                      <a:gd name="connsiteX2" fmla="*/ 345122 w 345148"/>
                      <a:gd name="connsiteY2" fmla="*/ 113 h 125455"/>
                      <a:gd name="connsiteX3" fmla="*/ 345059 w 345148"/>
                      <a:gd name="connsiteY3" fmla="*/ 5 h 125455"/>
                      <a:gd name="connsiteX4" fmla="*/ 0 w 345148"/>
                      <a:gd name="connsiteY4" fmla="*/ 116457 h 125455"/>
                      <a:gd name="connsiteX5" fmla="*/ 2032 w 345148"/>
                      <a:gd name="connsiteY5" fmla="*/ 125455 h 125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5148" h="125455">
                        <a:moveTo>
                          <a:pt x="2032" y="125455"/>
                        </a:moveTo>
                        <a:lnTo>
                          <a:pt x="329374" y="14978"/>
                        </a:lnTo>
                        <a:lnTo>
                          <a:pt x="345122" y="113"/>
                        </a:lnTo>
                        <a:cubicBezTo>
                          <a:pt x="345186" y="62"/>
                          <a:pt x="345122" y="-21"/>
                          <a:pt x="345059" y="5"/>
                        </a:cubicBezTo>
                        <a:lnTo>
                          <a:pt x="0" y="116457"/>
                        </a:lnTo>
                        <a:cubicBezTo>
                          <a:pt x="635" y="119480"/>
                          <a:pt x="1333" y="122484"/>
                          <a:pt x="2032" y="125455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xmlns="" id="{C7DB4772-45EC-C239-4213-BDFCBF096351}"/>
                  </a:ext>
                </a:extLst>
              </p:cNvPr>
              <p:cNvSpPr/>
              <p:nvPr/>
            </p:nvSpPr>
            <p:spPr>
              <a:xfrm>
                <a:off x="7925019" y="4348657"/>
                <a:ext cx="135734" cy="174009"/>
              </a:xfrm>
              <a:custGeom>
                <a:avLst/>
                <a:gdLst>
                  <a:gd name="connsiteX0" fmla="*/ 92554 w 135734"/>
                  <a:gd name="connsiteY0" fmla="*/ 174009 h 174009"/>
                  <a:gd name="connsiteX1" fmla="*/ 65376 w 135734"/>
                  <a:gd name="connsiteY1" fmla="*/ 169907 h 174009"/>
                  <a:gd name="connsiteX2" fmla="*/ 10830 w 135734"/>
                  <a:gd name="connsiteY2" fmla="*/ 124898 h 174009"/>
                  <a:gd name="connsiteX3" fmla="*/ 4099 w 135734"/>
                  <a:gd name="connsiteY3" fmla="*/ 54527 h 174009"/>
                  <a:gd name="connsiteX4" fmla="*/ 49120 w 135734"/>
                  <a:gd name="connsiteY4" fmla="*/ 0 h 174009"/>
                  <a:gd name="connsiteX5" fmla="*/ 57756 w 135734"/>
                  <a:gd name="connsiteY5" fmla="*/ 16320 h 174009"/>
                  <a:gd name="connsiteX6" fmla="*/ 21752 w 135734"/>
                  <a:gd name="connsiteY6" fmla="*/ 59931 h 174009"/>
                  <a:gd name="connsiteX7" fmla="*/ 27150 w 135734"/>
                  <a:gd name="connsiteY7" fmla="*/ 116237 h 174009"/>
                  <a:gd name="connsiteX8" fmla="*/ 70774 w 135734"/>
                  <a:gd name="connsiteY8" fmla="*/ 152241 h 174009"/>
                  <a:gd name="connsiteX9" fmla="*/ 127099 w 135734"/>
                  <a:gd name="connsiteY9" fmla="*/ 146850 h 174009"/>
                  <a:gd name="connsiteX10" fmla="*/ 135735 w 135734"/>
                  <a:gd name="connsiteY10" fmla="*/ 163170 h 174009"/>
                  <a:gd name="connsiteX11" fmla="*/ 92554 w 135734"/>
                  <a:gd name="connsiteY11" fmla="*/ 174009 h 17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734" h="174009">
                    <a:moveTo>
                      <a:pt x="92554" y="174009"/>
                    </a:moveTo>
                    <a:cubicBezTo>
                      <a:pt x="83411" y="174009"/>
                      <a:pt x="74266" y="172650"/>
                      <a:pt x="65376" y="169907"/>
                    </a:cubicBezTo>
                    <a:cubicBezTo>
                      <a:pt x="41754" y="162674"/>
                      <a:pt x="22387" y="146698"/>
                      <a:pt x="10830" y="124898"/>
                    </a:cubicBezTo>
                    <a:cubicBezTo>
                      <a:pt x="-727" y="103105"/>
                      <a:pt x="-3140" y="78118"/>
                      <a:pt x="4099" y="54527"/>
                    </a:cubicBezTo>
                    <a:cubicBezTo>
                      <a:pt x="11338" y="30937"/>
                      <a:pt x="27276" y="11570"/>
                      <a:pt x="49120" y="0"/>
                    </a:cubicBezTo>
                    <a:lnTo>
                      <a:pt x="57756" y="16320"/>
                    </a:lnTo>
                    <a:cubicBezTo>
                      <a:pt x="40357" y="25571"/>
                      <a:pt x="27530" y="41059"/>
                      <a:pt x="21752" y="59931"/>
                    </a:cubicBezTo>
                    <a:cubicBezTo>
                      <a:pt x="15974" y="78810"/>
                      <a:pt x="17878" y="98800"/>
                      <a:pt x="27150" y="116237"/>
                    </a:cubicBezTo>
                    <a:cubicBezTo>
                      <a:pt x="36420" y="133667"/>
                      <a:pt x="51914" y="146457"/>
                      <a:pt x="70774" y="152241"/>
                    </a:cubicBezTo>
                    <a:cubicBezTo>
                      <a:pt x="89634" y="158020"/>
                      <a:pt x="109636" y="156108"/>
                      <a:pt x="127099" y="146850"/>
                    </a:cubicBezTo>
                    <a:lnTo>
                      <a:pt x="135735" y="163170"/>
                    </a:lnTo>
                    <a:cubicBezTo>
                      <a:pt x="122209" y="170358"/>
                      <a:pt x="107413" y="174009"/>
                      <a:pt x="92554" y="17400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6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2B4670C7-6F78-B556-4FC5-DA5F3FC4A188}"/>
                  </a:ext>
                </a:extLst>
              </p:cNvPr>
              <p:cNvGrpSpPr/>
              <p:nvPr/>
            </p:nvGrpSpPr>
            <p:grpSpPr>
              <a:xfrm>
                <a:off x="8776655" y="3229555"/>
                <a:ext cx="590472" cy="906840"/>
                <a:chOff x="8776655" y="3229555"/>
                <a:chExt cx="590472" cy="906840"/>
              </a:xfrm>
              <a:grpFill/>
            </p:grpSpPr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xmlns="" id="{5BE0BE04-5157-893C-CD30-4D9001DBF097}"/>
                    </a:ext>
                  </a:extLst>
                </p:cNvPr>
                <p:cNvSpPr/>
                <p:nvPr/>
              </p:nvSpPr>
              <p:spPr>
                <a:xfrm rot="-2901873">
                  <a:off x="9163912" y="3408579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60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60 h 168519"/>
                    <a:gd name="connsiteX3" fmla="*/ 84259 w 168519"/>
                    <a:gd name="connsiteY3" fmla="*/ 0 h 168519"/>
                    <a:gd name="connsiteX4" fmla="*/ 168519 w 168519"/>
                    <a:gd name="connsiteY4" fmla="*/ 84260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60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60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6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xmlns="" id="{E671BADC-1F4F-548F-7496-EDB64F1F0110}"/>
                    </a:ext>
                  </a:extLst>
                </p:cNvPr>
                <p:cNvSpPr/>
                <p:nvPr/>
              </p:nvSpPr>
              <p:spPr>
                <a:xfrm rot="-2901873">
                  <a:off x="8811351" y="3277792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59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59 h 168519"/>
                    <a:gd name="connsiteX3" fmla="*/ 84259 w 168519"/>
                    <a:gd name="connsiteY3" fmla="*/ 0 h 168519"/>
                    <a:gd name="connsiteX4" fmla="*/ 168519 w 168519"/>
                    <a:gd name="connsiteY4" fmla="*/ 84259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59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59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xmlns="" id="{1F496870-6121-0A9A-990A-06941AAE3814}"/>
                    </a:ext>
                  </a:extLst>
                </p:cNvPr>
                <p:cNvSpPr/>
                <p:nvPr/>
              </p:nvSpPr>
              <p:spPr>
                <a:xfrm rot="-2893594">
                  <a:off x="8964974" y="3993233"/>
                  <a:ext cx="118709" cy="118709"/>
                </a:xfrm>
                <a:custGeom>
                  <a:avLst/>
                  <a:gdLst>
                    <a:gd name="connsiteX0" fmla="*/ 118710 w 118709"/>
                    <a:gd name="connsiteY0" fmla="*/ 59355 h 118709"/>
                    <a:gd name="connsiteX1" fmla="*/ 59355 w 118709"/>
                    <a:gd name="connsiteY1" fmla="*/ 118709 h 118709"/>
                    <a:gd name="connsiteX2" fmla="*/ 0 w 118709"/>
                    <a:gd name="connsiteY2" fmla="*/ 59355 h 118709"/>
                    <a:gd name="connsiteX3" fmla="*/ 59355 w 118709"/>
                    <a:gd name="connsiteY3" fmla="*/ 0 h 118709"/>
                    <a:gd name="connsiteX4" fmla="*/ 118710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10" y="59355"/>
                      </a:moveTo>
                      <a:cubicBezTo>
                        <a:pt x="118710" y="92136"/>
                        <a:pt x="92135" y="118709"/>
                        <a:pt x="59355" y="118709"/>
                      </a:cubicBezTo>
                      <a:cubicBezTo>
                        <a:pt x="26574" y="118709"/>
                        <a:pt x="0" y="92135"/>
                        <a:pt x="0" y="59355"/>
                      </a:cubicBezTo>
                      <a:cubicBezTo>
                        <a:pt x="0" y="26574"/>
                        <a:pt x="26574" y="0"/>
                        <a:pt x="59355" y="0"/>
                      </a:cubicBezTo>
                      <a:cubicBezTo>
                        <a:pt x="92135" y="0"/>
                        <a:pt x="118710" y="26574"/>
                        <a:pt x="118710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xmlns="" id="{C070BA56-50A5-B5D8-8065-C44E3691BC91}"/>
                    </a:ext>
                  </a:extLst>
                </p:cNvPr>
                <p:cNvSpPr/>
                <p:nvPr/>
              </p:nvSpPr>
              <p:spPr>
                <a:xfrm rot="-2893594">
                  <a:off x="8937726" y="3779957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4" y="118709"/>
                        <a:pt x="-1" y="92135"/>
                        <a:pt x="-1" y="59355"/>
                      </a:cubicBezTo>
                      <a:cubicBezTo>
                        <a:pt x="-1" y="26574"/>
                        <a:pt x="26574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xmlns="" id="{1F72F160-A3AD-E264-6DC2-43D4C61646E5}"/>
                    </a:ext>
                  </a:extLst>
                </p:cNvPr>
                <p:cNvSpPr/>
                <p:nvPr/>
              </p:nvSpPr>
              <p:spPr>
                <a:xfrm rot="-2893594">
                  <a:off x="9167602" y="3777350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3" y="118709"/>
                        <a:pt x="-1" y="92135"/>
                        <a:pt x="-1" y="59355"/>
                      </a:cubicBezTo>
                      <a:cubicBezTo>
                        <a:pt x="-1" y="26574"/>
                        <a:pt x="26573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xmlns="" id="{50EB9D9D-45DE-9870-59C8-975A95383F60}"/>
                    </a:ext>
                  </a:extLst>
                </p:cNvPr>
                <p:cNvSpPr/>
                <p:nvPr/>
              </p:nvSpPr>
              <p:spPr>
                <a:xfrm rot="-2893594">
                  <a:off x="8805689" y="3607619"/>
                  <a:ext cx="135664" cy="135664"/>
                </a:xfrm>
                <a:custGeom>
                  <a:avLst/>
                  <a:gdLst>
                    <a:gd name="connsiteX0" fmla="*/ 135664 w 135664"/>
                    <a:gd name="connsiteY0" fmla="*/ 67832 h 135664"/>
                    <a:gd name="connsiteX1" fmla="*/ 67832 w 135664"/>
                    <a:gd name="connsiteY1" fmla="*/ 135664 h 135664"/>
                    <a:gd name="connsiteX2" fmla="*/ 0 w 135664"/>
                    <a:gd name="connsiteY2" fmla="*/ 67832 h 135664"/>
                    <a:gd name="connsiteX3" fmla="*/ 67832 w 135664"/>
                    <a:gd name="connsiteY3" fmla="*/ 0 h 135664"/>
                    <a:gd name="connsiteX4" fmla="*/ 135664 w 135664"/>
                    <a:gd name="connsiteY4" fmla="*/ 67832 h 135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64" h="135664">
                      <a:moveTo>
                        <a:pt x="135664" y="67832"/>
                      </a:moveTo>
                      <a:cubicBezTo>
                        <a:pt x="135664" y="105295"/>
                        <a:pt x="105295" y="135664"/>
                        <a:pt x="67832" y="135664"/>
                      </a:cubicBezTo>
                      <a:cubicBezTo>
                        <a:pt x="30369" y="135664"/>
                        <a:pt x="0" y="105295"/>
                        <a:pt x="0" y="67832"/>
                      </a:cubicBezTo>
                      <a:cubicBezTo>
                        <a:pt x="0" y="30369"/>
                        <a:pt x="30369" y="0"/>
                        <a:pt x="67832" y="0"/>
                      </a:cubicBezTo>
                      <a:cubicBezTo>
                        <a:pt x="105295" y="0"/>
                        <a:pt x="135664" y="30369"/>
                        <a:pt x="135664" y="6783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xmlns="" id="{EA8A903E-C580-73AD-A149-C9D94A512FE1}"/>
                    </a:ext>
                  </a:extLst>
                </p:cNvPr>
                <p:cNvSpPr/>
                <p:nvPr/>
              </p:nvSpPr>
              <p:spPr>
                <a:xfrm rot="-2962543">
                  <a:off x="8815769" y="3804333"/>
                  <a:ext cx="83134" cy="83134"/>
                </a:xfrm>
                <a:custGeom>
                  <a:avLst/>
                  <a:gdLst>
                    <a:gd name="connsiteX0" fmla="*/ 83134 w 83134"/>
                    <a:gd name="connsiteY0" fmla="*/ 41567 h 83134"/>
                    <a:gd name="connsiteX1" fmla="*/ 41567 w 83134"/>
                    <a:gd name="connsiteY1" fmla="*/ 83135 h 83134"/>
                    <a:gd name="connsiteX2" fmla="*/ 0 w 83134"/>
                    <a:gd name="connsiteY2" fmla="*/ 41567 h 83134"/>
                    <a:gd name="connsiteX3" fmla="*/ 41567 w 83134"/>
                    <a:gd name="connsiteY3" fmla="*/ 0 h 83134"/>
                    <a:gd name="connsiteX4" fmla="*/ 83134 w 83134"/>
                    <a:gd name="connsiteY4" fmla="*/ 41567 h 83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34" h="83134">
                      <a:moveTo>
                        <a:pt x="83134" y="41567"/>
                      </a:moveTo>
                      <a:cubicBezTo>
                        <a:pt x="83134" y="64524"/>
                        <a:pt x="64524" y="83135"/>
                        <a:pt x="41567" y="83135"/>
                      </a:cubicBezTo>
                      <a:cubicBezTo>
                        <a:pt x="18610" y="83135"/>
                        <a:pt x="0" y="64525"/>
                        <a:pt x="0" y="41567"/>
                      </a:cubicBezTo>
                      <a:cubicBezTo>
                        <a:pt x="0" y="18610"/>
                        <a:pt x="18610" y="0"/>
                        <a:pt x="41567" y="0"/>
                      </a:cubicBezTo>
                      <a:cubicBezTo>
                        <a:pt x="64524" y="0"/>
                        <a:pt x="83134" y="18610"/>
                        <a:pt x="83134" y="4156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xmlns="" id="{EC22742C-5ED4-675E-ADED-F4E44B9D04EF}"/>
                    </a:ext>
                  </a:extLst>
                </p:cNvPr>
                <p:cNvSpPr/>
                <p:nvPr/>
              </p:nvSpPr>
              <p:spPr>
                <a:xfrm rot="-2970336">
                  <a:off x="9014119" y="3245678"/>
                  <a:ext cx="78679" cy="78679"/>
                </a:xfrm>
                <a:custGeom>
                  <a:avLst/>
                  <a:gdLst>
                    <a:gd name="connsiteX0" fmla="*/ 78680 w 78679"/>
                    <a:gd name="connsiteY0" fmla="*/ 39340 h 78679"/>
                    <a:gd name="connsiteX1" fmla="*/ 39340 w 78679"/>
                    <a:gd name="connsiteY1" fmla="*/ 78680 h 78679"/>
                    <a:gd name="connsiteX2" fmla="*/ 1 w 78679"/>
                    <a:gd name="connsiteY2" fmla="*/ 39340 h 78679"/>
                    <a:gd name="connsiteX3" fmla="*/ 39340 w 78679"/>
                    <a:gd name="connsiteY3" fmla="*/ 0 h 78679"/>
                    <a:gd name="connsiteX4" fmla="*/ 78680 w 78679"/>
                    <a:gd name="connsiteY4" fmla="*/ 39340 h 78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679" h="78679">
                      <a:moveTo>
                        <a:pt x="78680" y="39340"/>
                      </a:moveTo>
                      <a:cubicBezTo>
                        <a:pt x="78680" y="61067"/>
                        <a:pt x="61067" y="78680"/>
                        <a:pt x="39340" y="78680"/>
                      </a:cubicBezTo>
                      <a:cubicBezTo>
                        <a:pt x="17614" y="78680"/>
                        <a:pt x="1" y="61067"/>
                        <a:pt x="1" y="39340"/>
                      </a:cubicBezTo>
                      <a:cubicBezTo>
                        <a:pt x="1" y="17613"/>
                        <a:pt x="17614" y="0"/>
                        <a:pt x="39340" y="0"/>
                      </a:cubicBezTo>
                      <a:cubicBezTo>
                        <a:pt x="61067" y="0"/>
                        <a:pt x="78680" y="17613"/>
                        <a:pt x="78680" y="393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94" name="Graphic 145" descr="A pond with koi fish and water lilies">
              <a:extLst>
                <a:ext uri="{FF2B5EF4-FFF2-40B4-BE49-F238E27FC236}">
                  <a16:creationId xmlns:a16="http://schemas.microsoft.com/office/drawing/2014/main" xmlns="" id="{41D789BA-2186-67A0-0E7C-EF2D3E0AE11F}"/>
                </a:ext>
              </a:extLst>
            </p:cNvPr>
            <p:cNvGrpSpPr/>
            <p:nvPr/>
          </p:nvGrpSpPr>
          <p:grpSpPr>
            <a:xfrm>
              <a:off x="4724645" y="242092"/>
              <a:ext cx="1842334" cy="1842451"/>
              <a:chOff x="4724645" y="242092"/>
              <a:chExt cx="1842334" cy="1842451"/>
            </a:xfrm>
            <a:grpFill/>
          </p:grpSpPr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xmlns="" id="{3E715381-8D1C-4D3C-091A-439220DE68E3}"/>
                  </a:ext>
                </a:extLst>
              </p:cNvPr>
              <p:cNvSpPr/>
              <p:nvPr/>
            </p:nvSpPr>
            <p:spPr>
              <a:xfrm>
                <a:off x="4724645" y="242092"/>
                <a:ext cx="1842334" cy="1842451"/>
              </a:xfrm>
              <a:custGeom>
                <a:avLst/>
                <a:gdLst>
                  <a:gd name="connsiteX0" fmla="*/ 1192805 w 1842334"/>
                  <a:gd name="connsiteY0" fmla="*/ 655436 h 1842451"/>
                  <a:gd name="connsiteX1" fmla="*/ 1182588 w 1842334"/>
                  <a:gd name="connsiteY1" fmla="*/ 659614 h 1842451"/>
                  <a:gd name="connsiteX2" fmla="*/ 1182588 w 1842334"/>
                  <a:gd name="connsiteY2" fmla="*/ 659614 h 1842451"/>
                  <a:gd name="connsiteX3" fmla="*/ 571946 w 1842334"/>
                  <a:gd name="connsiteY3" fmla="*/ 38216 h 1842451"/>
                  <a:gd name="connsiteX4" fmla="*/ 247061 w 1842334"/>
                  <a:gd name="connsiteY4" fmla="*/ 267381 h 1842451"/>
                  <a:gd name="connsiteX5" fmla="*/ 243423 w 1842334"/>
                  <a:gd name="connsiteY5" fmla="*/ 1535177 h 1842451"/>
                  <a:gd name="connsiteX6" fmla="*/ 1603447 w 1842334"/>
                  <a:gd name="connsiteY6" fmla="*/ 1567296 h 1842451"/>
                  <a:gd name="connsiteX7" fmla="*/ 1803725 w 1842334"/>
                  <a:gd name="connsiteY7" fmla="*/ 1271462 h 1842451"/>
                  <a:gd name="connsiteX8" fmla="*/ 1192805 w 1842334"/>
                  <a:gd name="connsiteY8" fmla="*/ 655436 h 18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51">
                    <a:moveTo>
                      <a:pt x="1192805" y="655436"/>
                    </a:moveTo>
                    <a:lnTo>
                      <a:pt x="1182588" y="659614"/>
                    </a:lnTo>
                    <a:lnTo>
                      <a:pt x="1182588" y="659614"/>
                    </a:lnTo>
                    <a:cubicBezTo>
                      <a:pt x="1352165" y="272137"/>
                      <a:pt x="961646" y="-126687"/>
                      <a:pt x="571946" y="38216"/>
                    </a:cubicBezTo>
                    <a:cubicBezTo>
                      <a:pt x="452477" y="88768"/>
                      <a:pt x="341346" y="165152"/>
                      <a:pt x="247061" y="267381"/>
                    </a:cubicBezTo>
                    <a:cubicBezTo>
                      <a:pt x="-80910" y="622987"/>
                      <a:pt x="-82574" y="1177857"/>
                      <a:pt x="243423" y="1535177"/>
                    </a:cubicBezTo>
                    <a:cubicBezTo>
                      <a:pt x="607170" y="1933881"/>
                      <a:pt x="1225914" y="1944575"/>
                      <a:pt x="1603447" y="1567296"/>
                    </a:cubicBezTo>
                    <a:cubicBezTo>
                      <a:pt x="1691204" y="1479621"/>
                      <a:pt x="1757942" y="1378936"/>
                      <a:pt x="1803725" y="1271462"/>
                    </a:cubicBezTo>
                    <a:cubicBezTo>
                      <a:pt x="1967683" y="886646"/>
                      <a:pt x="1580155" y="497016"/>
                      <a:pt x="1192805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xmlns="" id="{E9FFF8BE-749B-7103-03CF-43DC2AA1E195}"/>
                  </a:ext>
                </a:extLst>
              </p:cNvPr>
              <p:cNvSpPr/>
              <p:nvPr/>
            </p:nvSpPr>
            <p:spPr>
              <a:xfrm>
                <a:off x="4724933" y="242525"/>
                <a:ext cx="1714601" cy="1811083"/>
              </a:xfrm>
              <a:custGeom>
                <a:avLst/>
                <a:gdLst>
                  <a:gd name="connsiteX0" fmla="*/ 1150195 w 1714601"/>
                  <a:gd name="connsiteY0" fmla="*/ 1059205 h 1811083"/>
                  <a:gd name="connsiteX1" fmla="*/ 1707426 w 1714601"/>
                  <a:gd name="connsiteY1" fmla="*/ 1443209 h 1811083"/>
                  <a:gd name="connsiteX2" fmla="*/ 1714602 w 1714601"/>
                  <a:gd name="connsiteY2" fmla="*/ 1432763 h 1811083"/>
                  <a:gd name="connsiteX3" fmla="*/ 1147223 w 1714601"/>
                  <a:gd name="connsiteY3" fmla="*/ 1041718 h 1811083"/>
                  <a:gd name="connsiteX4" fmla="*/ 1098074 w 1714601"/>
                  <a:gd name="connsiteY4" fmla="*/ 752335 h 1811083"/>
                  <a:gd name="connsiteX5" fmla="*/ 1197127 w 1714601"/>
                  <a:gd name="connsiteY5" fmla="*/ 653345 h 1811083"/>
                  <a:gd name="connsiteX6" fmla="*/ 1197064 w 1714601"/>
                  <a:gd name="connsiteY6" fmla="*/ 653237 h 1811083"/>
                  <a:gd name="connsiteX7" fmla="*/ 1185558 w 1714601"/>
                  <a:gd name="connsiteY7" fmla="*/ 655917 h 1811083"/>
                  <a:gd name="connsiteX8" fmla="*/ 1188555 w 1714601"/>
                  <a:gd name="connsiteY8" fmla="*/ 644119 h 1811083"/>
                  <a:gd name="connsiteX9" fmla="*/ 1188453 w 1714601"/>
                  <a:gd name="connsiteY9" fmla="*/ 644055 h 1811083"/>
                  <a:gd name="connsiteX10" fmla="*/ 1090702 w 1714601"/>
                  <a:gd name="connsiteY10" fmla="*/ 741744 h 1811083"/>
                  <a:gd name="connsiteX11" fmla="*/ 781558 w 1714601"/>
                  <a:gd name="connsiteY11" fmla="*/ 506190 h 1811083"/>
                  <a:gd name="connsiteX12" fmla="*/ 736905 w 1714601"/>
                  <a:gd name="connsiteY12" fmla="*/ 0 h 1811083"/>
                  <a:gd name="connsiteX13" fmla="*/ 724224 w 1714601"/>
                  <a:gd name="connsiteY13" fmla="*/ 749 h 1811083"/>
                  <a:gd name="connsiteX14" fmla="*/ 767893 w 1714601"/>
                  <a:gd name="connsiteY14" fmla="*/ 495776 h 1811083"/>
                  <a:gd name="connsiteX15" fmla="*/ 345624 w 1714601"/>
                  <a:gd name="connsiteY15" fmla="*/ 174028 h 1811083"/>
                  <a:gd name="connsiteX16" fmla="*/ 335559 w 1714601"/>
                  <a:gd name="connsiteY16" fmla="*/ 182328 h 1811083"/>
                  <a:gd name="connsiteX17" fmla="*/ 1081634 w 1714601"/>
                  <a:gd name="connsiteY17" fmla="*/ 750805 h 1811083"/>
                  <a:gd name="connsiteX18" fmla="*/ 1038898 w 1714601"/>
                  <a:gd name="connsiteY18" fmla="*/ 793509 h 1811083"/>
                  <a:gd name="connsiteX19" fmla="*/ 611905 w 1714601"/>
                  <a:gd name="connsiteY19" fmla="*/ 793540 h 1811083"/>
                  <a:gd name="connsiteX20" fmla="*/ 174301 w 1714601"/>
                  <a:gd name="connsiteY20" fmla="*/ 356013 h 1811083"/>
                  <a:gd name="connsiteX21" fmla="*/ 166891 w 1714601"/>
                  <a:gd name="connsiteY21" fmla="*/ 366560 h 1811083"/>
                  <a:gd name="connsiteX22" fmla="*/ 593960 w 1714601"/>
                  <a:gd name="connsiteY22" fmla="*/ 793547 h 1811083"/>
                  <a:gd name="connsiteX23" fmla="*/ 6020 w 1714601"/>
                  <a:gd name="connsiteY23" fmla="*/ 793585 h 1811083"/>
                  <a:gd name="connsiteX24" fmla="*/ 4693 w 1714601"/>
                  <a:gd name="connsiteY24" fmla="*/ 806285 h 1811083"/>
                  <a:gd name="connsiteX25" fmla="*/ 1026185 w 1714601"/>
                  <a:gd name="connsiteY25" fmla="*/ 806215 h 1811083"/>
                  <a:gd name="connsiteX26" fmla="*/ 795763 w 1714601"/>
                  <a:gd name="connsiteY26" fmla="*/ 1036485 h 1811083"/>
                  <a:gd name="connsiteX27" fmla="*/ 445 w 1714601"/>
                  <a:gd name="connsiteY27" fmla="*/ 867131 h 1811083"/>
                  <a:gd name="connsiteX28" fmla="*/ 0 w 1714601"/>
                  <a:gd name="connsiteY28" fmla="*/ 880021 h 1811083"/>
                  <a:gd name="connsiteX29" fmla="*/ 785051 w 1714601"/>
                  <a:gd name="connsiteY29" fmla="*/ 1047191 h 1811083"/>
                  <a:gd name="connsiteX30" fmla="*/ 269488 w 1714601"/>
                  <a:gd name="connsiteY30" fmla="*/ 1562405 h 1811083"/>
                  <a:gd name="connsiteX31" fmla="*/ 278422 w 1714601"/>
                  <a:gd name="connsiteY31" fmla="*/ 1571435 h 1811083"/>
                  <a:gd name="connsiteX32" fmla="*/ 934669 w 1714601"/>
                  <a:gd name="connsiteY32" fmla="*/ 915632 h 1811083"/>
                  <a:gd name="connsiteX33" fmla="*/ 686607 w 1714601"/>
                  <a:gd name="connsiteY33" fmla="*/ 1807826 h 1811083"/>
                  <a:gd name="connsiteX34" fmla="*/ 698881 w 1714601"/>
                  <a:gd name="connsiteY34" fmla="*/ 1811084 h 1811083"/>
                  <a:gd name="connsiteX35" fmla="*/ 952919 w 1714601"/>
                  <a:gd name="connsiteY35" fmla="*/ 897388 h 1811083"/>
                  <a:gd name="connsiteX36" fmla="*/ 1087063 w 1714601"/>
                  <a:gd name="connsiteY36" fmla="*/ 763340 h 1811083"/>
                  <a:gd name="connsiteX37" fmla="*/ 1260653 w 1714601"/>
                  <a:gd name="connsiteY37" fmla="*/ 1785353 h 1811083"/>
                  <a:gd name="connsiteX38" fmla="*/ 1272756 w 1714601"/>
                  <a:gd name="connsiteY38" fmla="*/ 1780781 h 1811083"/>
                  <a:gd name="connsiteX39" fmla="*/ 1150195 w 1714601"/>
                  <a:gd name="connsiteY39" fmla="*/ 1059205 h 181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01" h="1811083">
                    <a:moveTo>
                      <a:pt x="1150195" y="1059205"/>
                    </a:moveTo>
                    <a:lnTo>
                      <a:pt x="1707426" y="1443209"/>
                    </a:lnTo>
                    <a:cubicBezTo>
                      <a:pt x="1709839" y="1439742"/>
                      <a:pt x="1712189" y="1436249"/>
                      <a:pt x="1714602" y="1432763"/>
                    </a:cubicBezTo>
                    <a:lnTo>
                      <a:pt x="1147223" y="1041718"/>
                    </a:lnTo>
                    <a:lnTo>
                      <a:pt x="1098074" y="752335"/>
                    </a:lnTo>
                    <a:lnTo>
                      <a:pt x="1197127" y="653345"/>
                    </a:lnTo>
                    <a:cubicBezTo>
                      <a:pt x="1197179" y="653294"/>
                      <a:pt x="1197134" y="653218"/>
                      <a:pt x="1197064" y="653237"/>
                    </a:cubicBezTo>
                    <a:cubicBezTo>
                      <a:pt x="1194867" y="654006"/>
                      <a:pt x="1185983" y="656349"/>
                      <a:pt x="1185558" y="655917"/>
                    </a:cubicBezTo>
                    <a:cubicBezTo>
                      <a:pt x="1185120" y="655479"/>
                      <a:pt x="1186568" y="649186"/>
                      <a:pt x="1188555" y="644119"/>
                    </a:cubicBezTo>
                    <a:cubicBezTo>
                      <a:pt x="1188581" y="644055"/>
                      <a:pt x="1188498" y="644004"/>
                      <a:pt x="1188453" y="644055"/>
                    </a:cubicBezTo>
                    <a:lnTo>
                      <a:pt x="1090702" y="741744"/>
                    </a:lnTo>
                    <a:lnTo>
                      <a:pt x="781558" y="506190"/>
                    </a:lnTo>
                    <a:lnTo>
                      <a:pt x="736905" y="0"/>
                    </a:lnTo>
                    <a:cubicBezTo>
                      <a:pt x="732689" y="178"/>
                      <a:pt x="728459" y="457"/>
                      <a:pt x="724224" y="749"/>
                    </a:cubicBezTo>
                    <a:lnTo>
                      <a:pt x="767893" y="495776"/>
                    </a:lnTo>
                    <a:lnTo>
                      <a:pt x="345624" y="174028"/>
                    </a:lnTo>
                    <a:cubicBezTo>
                      <a:pt x="342259" y="176771"/>
                      <a:pt x="338899" y="179527"/>
                      <a:pt x="335559" y="182328"/>
                    </a:cubicBezTo>
                    <a:lnTo>
                      <a:pt x="1081634" y="750805"/>
                    </a:lnTo>
                    <a:lnTo>
                      <a:pt x="1038898" y="793509"/>
                    </a:lnTo>
                    <a:lnTo>
                      <a:pt x="611905" y="793540"/>
                    </a:lnTo>
                    <a:lnTo>
                      <a:pt x="174301" y="356013"/>
                    </a:lnTo>
                    <a:cubicBezTo>
                      <a:pt x="171799" y="359512"/>
                      <a:pt x="169342" y="363036"/>
                      <a:pt x="166891" y="366560"/>
                    </a:cubicBezTo>
                    <a:lnTo>
                      <a:pt x="593960" y="793547"/>
                    </a:lnTo>
                    <a:lnTo>
                      <a:pt x="6020" y="793585"/>
                    </a:lnTo>
                    <a:cubicBezTo>
                      <a:pt x="5531" y="797814"/>
                      <a:pt x="5124" y="802049"/>
                      <a:pt x="4693" y="806285"/>
                    </a:cubicBezTo>
                    <a:lnTo>
                      <a:pt x="1026185" y="806215"/>
                    </a:lnTo>
                    <a:lnTo>
                      <a:pt x="795763" y="1036485"/>
                    </a:lnTo>
                    <a:lnTo>
                      <a:pt x="445" y="867131"/>
                    </a:lnTo>
                    <a:cubicBezTo>
                      <a:pt x="279" y="871430"/>
                      <a:pt x="102" y="875722"/>
                      <a:pt x="0" y="880021"/>
                    </a:cubicBezTo>
                    <a:lnTo>
                      <a:pt x="785051" y="1047191"/>
                    </a:lnTo>
                    <a:lnTo>
                      <a:pt x="269488" y="1562405"/>
                    </a:lnTo>
                    <a:cubicBezTo>
                      <a:pt x="272466" y="1565421"/>
                      <a:pt x="275412" y="1568469"/>
                      <a:pt x="278422" y="1571435"/>
                    </a:cubicBezTo>
                    <a:lnTo>
                      <a:pt x="934669" y="915632"/>
                    </a:lnTo>
                    <a:lnTo>
                      <a:pt x="686607" y="1807826"/>
                    </a:lnTo>
                    <a:cubicBezTo>
                      <a:pt x="690690" y="1808956"/>
                      <a:pt x="694786" y="1810010"/>
                      <a:pt x="698881" y="1811084"/>
                    </a:cubicBezTo>
                    <a:lnTo>
                      <a:pt x="952919" y="897388"/>
                    </a:lnTo>
                    <a:lnTo>
                      <a:pt x="1087063" y="763340"/>
                    </a:lnTo>
                    <a:lnTo>
                      <a:pt x="1260653" y="1785353"/>
                    </a:lnTo>
                    <a:cubicBezTo>
                      <a:pt x="1264704" y="1783880"/>
                      <a:pt x="1268724" y="1782312"/>
                      <a:pt x="1272756" y="1780781"/>
                    </a:cubicBezTo>
                    <a:lnTo>
                      <a:pt x="1150195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5" name="Graphic 145" descr="A pond with koi fish and water lilies">
              <a:extLst>
                <a:ext uri="{FF2B5EF4-FFF2-40B4-BE49-F238E27FC236}">
                  <a16:creationId xmlns:a16="http://schemas.microsoft.com/office/drawing/2014/main" xmlns="" id="{54462584-56CB-2F3F-3AFE-38AE46250A45}"/>
                </a:ext>
              </a:extLst>
            </p:cNvPr>
            <p:cNvGrpSpPr/>
            <p:nvPr/>
          </p:nvGrpSpPr>
          <p:grpSpPr>
            <a:xfrm>
              <a:off x="102577" y="3378828"/>
              <a:ext cx="1886775" cy="991946"/>
              <a:chOff x="102577" y="3378828"/>
              <a:chExt cx="1886775" cy="991946"/>
            </a:xfrm>
            <a:grpFill/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xmlns="" id="{204EC7C4-82C8-A9EA-1B87-9D664274BDE9}"/>
                  </a:ext>
                </a:extLst>
              </p:cNvPr>
              <p:cNvSpPr/>
              <p:nvPr/>
            </p:nvSpPr>
            <p:spPr>
              <a:xfrm>
                <a:off x="462838" y="3568446"/>
                <a:ext cx="583380" cy="802293"/>
              </a:xfrm>
              <a:custGeom>
                <a:avLst/>
                <a:gdLst>
                  <a:gd name="connsiteX0" fmla="*/ 428885 w 583380"/>
                  <a:gd name="connsiteY0" fmla="*/ 301377 h 802293"/>
                  <a:gd name="connsiteX1" fmla="*/ 583343 w 583380"/>
                  <a:gd name="connsiteY1" fmla="*/ 802259 h 802293"/>
                  <a:gd name="connsiteX2" fmla="*/ 583311 w 583380"/>
                  <a:gd name="connsiteY2" fmla="*/ 802284 h 802293"/>
                  <a:gd name="connsiteX3" fmla="*/ 154496 w 583380"/>
                  <a:gd name="connsiteY3" fmla="*/ 500913 h 802293"/>
                  <a:gd name="connsiteX4" fmla="*/ 38 w 583380"/>
                  <a:gd name="connsiteY4" fmla="*/ 0 h 802293"/>
                  <a:gd name="connsiteX5" fmla="*/ 428885 w 583380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0" h="802293">
                    <a:moveTo>
                      <a:pt x="428885" y="301377"/>
                    </a:moveTo>
                    <a:cubicBezTo>
                      <a:pt x="588925" y="521500"/>
                      <a:pt x="583419" y="798703"/>
                      <a:pt x="583343" y="802259"/>
                    </a:cubicBezTo>
                    <a:cubicBezTo>
                      <a:pt x="583343" y="802303"/>
                      <a:pt x="583349" y="802297"/>
                      <a:pt x="583311" y="802284"/>
                    </a:cubicBezTo>
                    <a:cubicBezTo>
                      <a:pt x="579908" y="801262"/>
                      <a:pt x="314535" y="721036"/>
                      <a:pt x="154496" y="500913"/>
                    </a:cubicBezTo>
                    <a:cubicBezTo>
                      <a:pt x="-6579" y="279368"/>
                      <a:pt x="38" y="0"/>
                      <a:pt x="38" y="0"/>
                    </a:cubicBezTo>
                    <a:cubicBezTo>
                      <a:pt x="38" y="0"/>
                      <a:pt x="267805" y="79826"/>
                      <a:pt x="428885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xmlns="" id="{52672C46-7959-330F-FB31-45B898F5ABDA}"/>
                  </a:ext>
                </a:extLst>
              </p:cNvPr>
              <p:cNvSpPr/>
              <p:nvPr/>
            </p:nvSpPr>
            <p:spPr>
              <a:xfrm>
                <a:off x="876274" y="3378828"/>
                <a:ext cx="339274" cy="991925"/>
              </a:xfrm>
              <a:custGeom>
                <a:avLst/>
                <a:gdLst>
                  <a:gd name="connsiteX0" fmla="*/ 339274 w 339274"/>
                  <a:gd name="connsiteY0" fmla="*/ 495891 h 991925"/>
                  <a:gd name="connsiteX1" fmla="*/ 169824 w 339274"/>
                  <a:gd name="connsiteY1" fmla="*/ 991902 h 991925"/>
                  <a:gd name="connsiteX2" fmla="*/ 169780 w 339274"/>
                  <a:gd name="connsiteY2" fmla="*/ 991902 h 991925"/>
                  <a:gd name="connsiteX3" fmla="*/ 0 w 339274"/>
                  <a:gd name="connsiteY3" fmla="*/ 496037 h 991925"/>
                  <a:gd name="connsiteX4" fmla="*/ 169469 w 339274"/>
                  <a:gd name="connsiteY4" fmla="*/ 0 h 991925"/>
                  <a:gd name="connsiteX5" fmla="*/ 339274 w 339274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74" h="991925">
                    <a:moveTo>
                      <a:pt x="339274" y="495891"/>
                    </a:moveTo>
                    <a:cubicBezTo>
                      <a:pt x="339363" y="768045"/>
                      <a:pt x="171977" y="989070"/>
                      <a:pt x="169824" y="991902"/>
                    </a:cubicBezTo>
                    <a:cubicBezTo>
                      <a:pt x="169799" y="991934"/>
                      <a:pt x="169805" y="991934"/>
                      <a:pt x="169780" y="991902"/>
                    </a:cubicBezTo>
                    <a:cubicBezTo>
                      <a:pt x="167627" y="989076"/>
                      <a:pt x="95" y="768191"/>
                      <a:pt x="0" y="496037"/>
                    </a:cubicBezTo>
                    <a:cubicBezTo>
                      <a:pt x="-89" y="222123"/>
                      <a:pt x="169469" y="0"/>
                      <a:pt x="169469" y="0"/>
                    </a:cubicBezTo>
                    <a:cubicBezTo>
                      <a:pt x="169469" y="0"/>
                      <a:pt x="339185" y="221977"/>
                      <a:pt x="339274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xmlns="" id="{54397428-E870-EE5A-0E07-653B322C9DA6}"/>
                  </a:ext>
                </a:extLst>
              </p:cNvPr>
              <p:cNvSpPr/>
              <p:nvPr/>
            </p:nvSpPr>
            <p:spPr>
              <a:xfrm>
                <a:off x="1046038" y="3568077"/>
                <a:ext cx="582860" cy="802681"/>
              </a:xfrm>
              <a:custGeom>
                <a:avLst/>
                <a:gdLst>
                  <a:gd name="connsiteX0" fmla="*/ 428711 w 582860"/>
                  <a:gd name="connsiteY0" fmla="*/ 500990 h 802681"/>
                  <a:gd name="connsiteX1" fmla="*/ 73 w 582860"/>
                  <a:gd name="connsiteY1" fmla="*/ 802672 h 802681"/>
                  <a:gd name="connsiteX2" fmla="*/ 41 w 582860"/>
                  <a:gd name="connsiteY2" fmla="*/ 802646 h 802681"/>
                  <a:gd name="connsiteX3" fmla="*/ 154149 w 582860"/>
                  <a:gd name="connsiteY3" fmla="*/ 301689 h 802681"/>
                  <a:gd name="connsiteX4" fmla="*/ 582819 w 582860"/>
                  <a:gd name="connsiteY4" fmla="*/ 0 h 802681"/>
                  <a:gd name="connsiteX5" fmla="*/ 428711 w 582860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60" h="802681">
                    <a:moveTo>
                      <a:pt x="428711" y="500990"/>
                    </a:moveTo>
                    <a:cubicBezTo>
                      <a:pt x="268818" y="721220"/>
                      <a:pt x="3477" y="801643"/>
                      <a:pt x="73" y="802672"/>
                    </a:cubicBezTo>
                    <a:cubicBezTo>
                      <a:pt x="35" y="802685"/>
                      <a:pt x="41" y="802691"/>
                      <a:pt x="41" y="802646"/>
                    </a:cubicBezTo>
                    <a:cubicBezTo>
                      <a:pt x="-41" y="799090"/>
                      <a:pt x="-5743" y="521919"/>
                      <a:pt x="154149" y="301689"/>
                    </a:cubicBezTo>
                    <a:cubicBezTo>
                      <a:pt x="315078" y="80035"/>
                      <a:pt x="582819" y="0"/>
                      <a:pt x="582819" y="0"/>
                    </a:cubicBezTo>
                    <a:cubicBezTo>
                      <a:pt x="582819" y="0"/>
                      <a:pt x="589645" y="279330"/>
                      <a:pt x="428711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xmlns="" id="{FD65E98B-C1B6-346C-BA21-F98A52AB0F22}"/>
                  </a:ext>
                </a:extLst>
              </p:cNvPr>
              <p:cNvSpPr/>
              <p:nvPr/>
            </p:nvSpPr>
            <p:spPr>
              <a:xfrm>
                <a:off x="886167" y="4126928"/>
                <a:ext cx="308013" cy="243836"/>
              </a:xfrm>
              <a:custGeom>
                <a:avLst/>
                <a:gdLst>
                  <a:gd name="connsiteX0" fmla="*/ 308013 w 308013"/>
                  <a:gd name="connsiteY0" fmla="*/ 154007 h 243836"/>
                  <a:gd name="connsiteX1" fmla="*/ 154007 w 308013"/>
                  <a:gd name="connsiteY1" fmla="*/ 0 h 243836"/>
                  <a:gd name="connsiteX2" fmla="*/ 0 w 308013"/>
                  <a:gd name="connsiteY2" fmla="*/ 154007 h 243836"/>
                  <a:gd name="connsiteX3" fmla="*/ 159855 w 308013"/>
                  <a:gd name="connsiteY3" fmla="*/ 243827 h 243836"/>
                  <a:gd name="connsiteX4" fmla="*/ 159918 w 308013"/>
                  <a:gd name="connsiteY4" fmla="*/ 243827 h 243836"/>
                  <a:gd name="connsiteX5" fmla="*/ 308013 w 308013"/>
                  <a:gd name="connsiteY5" fmla="*/ 154007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13" h="243836">
                    <a:moveTo>
                      <a:pt x="308013" y="154007"/>
                    </a:moveTo>
                    <a:cubicBezTo>
                      <a:pt x="308013" y="68949"/>
                      <a:pt x="239065" y="0"/>
                      <a:pt x="154007" y="0"/>
                    </a:cubicBezTo>
                    <a:cubicBezTo>
                      <a:pt x="68948" y="0"/>
                      <a:pt x="0" y="68949"/>
                      <a:pt x="0" y="154007"/>
                    </a:cubicBezTo>
                    <a:lnTo>
                      <a:pt x="159855" y="243827"/>
                    </a:lnTo>
                    <a:cubicBezTo>
                      <a:pt x="159874" y="243840"/>
                      <a:pt x="159899" y="243840"/>
                      <a:pt x="159918" y="243827"/>
                    </a:cubicBezTo>
                    <a:lnTo>
                      <a:pt x="308013" y="154007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xmlns="" id="{6AED7C3F-E228-98D3-8DC2-F18E7F3C2841}"/>
                  </a:ext>
                </a:extLst>
              </p:cNvPr>
              <p:cNvSpPr/>
              <p:nvPr/>
            </p:nvSpPr>
            <p:spPr>
              <a:xfrm>
                <a:off x="1046102" y="4020322"/>
                <a:ext cx="943250" cy="350440"/>
              </a:xfrm>
              <a:custGeom>
                <a:avLst/>
                <a:gdLst>
                  <a:gd name="connsiteX0" fmla="*/ 524094 w 943250"/>
                  <a:gd name="connsiteY0" fmla="*/ 242515 h 350440"/>
                  <a:gd name="connsiteX1" fmla="*/ 41 w 943250"/>
                  <a:gd name="connsiteY1" fmla="*/ 350439 h 350440"/>
                  <a:gd name="connsiteX2" fmla="*/ 22 w 943250"/>
                  <a:gd name="connsiteY2" fmla="*/ 350369 h 350440"/>
                  <a:gd name="connsiteX3" fmla="*/ 419122 w 943250"/>
                  <a:gd name="connsiteY3" fmla="*/ 35714 h 350440"/>
                  <a:gd name="connsiteX4" fmla="*/ 943251 w 943250"/>
                  <a:gd name="connsiteY4" fmla="*/ 43607 h 350440"/>
                  <a:gd name="connsiteX5" fmla="*/ 524094 w 943250"/>
                  <a:gd name="connsiteY5" fmla="*/ 242515 h 350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50" h="350440">
                    <a:moveTo>
                      <a:pt x="524094" y="242515"/>
                    </a:moveTo>
                    <a:cubicBezTo>
                      <a:pt x="266125" y="326430"/>
                      <a:pt x="5045" y="349995"/>
                      <a:pt x="41" y="350439"/>
                    </a:cubicBezTo>
                    <a:cubicBezTo>
                      <a:pt x="-10" y="350446"/>
                      <a:pt x="-10" y="350414"/>
                      <a:pt x="22" y="350369"/>
                    </a:cubicBezTo>
                    <a:cubicBezTo>
                      <a:pt x="3292" y="345658"/>
                      <a:pt x="161363" y="119560"/>
                      <a:pt x="419122" y="35714"/>
                    </a:cubicBezTo>
                    <a:cubicBezTo>
                      <a:pt x="679599" y="-49014"/>
                      <a:pt x="943251" y="43607"/>
                      <a:pt x="943251" y="43607"/>
                    </a:cubicBezTo>
                    <a:cubicBezTo>
                      <a:pt x="943251" y="43607"/>
                      <a:pt x="784571" y="157786"/>
                      <a:pt x="524094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xmlns="" id="{D2A3DB05-C61E-B940-C908-F009A542F08A}"/>
                  </a:ext>
                </a:extLst>
              </p:cNvPr>
              <p:cNvSpPr/>
              <p:nvPr/>
            </p:nvSpPr>
            <p:spPr>
              <a:xfrm>
                <a:off x="102577" y="4020761"/>
                <a:ext cx="943454" cy="350013"/>
              </a:xfrm>
              <a:custGeom>
                <a:avLst/>
                <a:gdLst>
                  <a:gd name="connsiteX0" fmla="*/ 524097 w 943454"/>
                  <a:gd name="connsiteY0" fmla="*/ 35555 h 350013"/>
                  <a:gd name="connsiteX1" fmla="*/ 943432 w 943454"/>
                  <a:gd name="connsiteY1" fmla="*/ 349944 h 350013"/>
                  <a:gd name="connsiteX2" fmla="*/ 943413 w 943454"/>
                  <a:gd name="connsiteY2" fmla="*/ 350014 h 350013"/>
                  <a:gd name="connsiteX3" fmla="*/ 419392 w 943454"/>
                  <a:gd name="connsiteY3" fmla="*/ 242444 h 350013"/>
                  <a:gd name="connsiteX4" fmla="*/ 0 w 943454"/>
                  <a:gd name="connsiteY4" fmla="*/ 43804 h 350013"/>
                  <a:gd name="connsiteX5" fmla="*/ 524097 w 943454"/>
                  <a:gd name="connsiteY5" fmla="*/ 35555 h 35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54" h="350013">
                    <a:moveTo>
                      <a:pt x="524097" y="35555"/>
                    </a:moveTo>
                    <a:cubicBezTo>
                      <a:pt x="781914" y="119229"/>
                      <a:pt x="940162" y="345232"/>
                      <a:pt x="943432" y="349944"/>
                    </a:cubicBezTo>
                    <a:cubicBezTo>
                      <a:pt x="943464" y="349988"/>
                      <a:pt x="943464" y="350014"/>
                      <a:pt x="943413" y="350014"/>
                    </a:cubicBezTo>
                    <a:cubicBezTo>
                      <a:pt x="938403" y="349569"/>
                      <a:pt x="677418" y="326189"/>
                      <a:pt x="419392" y="242444"/>
                    </a:cubicBezTo>
                    <a:cubicBezTo>
                      <a:pt x="158858" y="157888"/>
                      <a:pt x="0" y="43804"/>
                      <a:pt x="0" y="43804"/>
                    </a:cubicBezTo>
                    <a:cubicBezTo>
                      <a:pt x="0" y="43804"/>
                      <a:pt x="263557" y="-49001"/>
                      <a:pt x="524097" y="3555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6" name="Graphic 145" descr="A pond with koi fish and water lilies">
              <a:extLst>
                <a:ext uri="{FF2B5EF4-FFF2-40B4-BE49-F238E27FC236}">
                  <a16:creationId xmlns:a16="http://schemas.microsoft.com/office/drawing/2014/main" xmlns="" id="{780E892E-BF6A-79F6-CD8A-BDC9234D4799}"/>
                </a:ext>
              </a:extLst>
            </p:cNvPr>
            <p:cNvGrpSpPr/>
            <p:nvPr/>
          </p:nvGrpSpPr>
          <p:grpSpPr>
            <a:xfrm>
              <a:off x="9879901" y="810475"/>
              <a:ext cx="1886775" cy="991947"/>
              <a:chOff x="9879901" y="810475"/>
              <a:chExt cx="1886775" cy="991947"/>
            </a:xfrm>
            <a:grpFill/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xmlns="" id="{9755F5A6-55B0-2588-5C07-36BF7638B031}"/>
                  </a:ext>
                </a:extLst>
              </p:cNvPr>
              <p:cNvSpPr/>
              <p:nvPr/>
            </p:nvSpPr>
            <p:spPr>
              <a:xfrm>
                <a:off x="10240162" y="1000093"/>
                <a:ext cx="583383" cy="802293"/>
              </a:xfrm>
              <a:custGeom>
                <a:avLst/>
                <a:gdLst>
                  <a:gd name="connsiteX0" fmla="*/ 428917 w 583383"/>
                  <a:gd name="connsiteY0" fmla="*/ 301377 h 802293"/>
                  <a:gd name="connsiteX1" fmla="*/ 583349 w 583383"/>
                  <a:gd name="connsiteY1" fmla="*/ 802259 h 802293"/>
                  <a:gd name="connsiteX2" fmla="*/ 583349 w 583383"/>
                  <a:gd name="connsiteY2" fmla="*/ 802284 h 802293"/>
                  <a:gd name="connsiteX3" fmla="*/ 154533 w 583383"/>
                  <a:gd name="connsiteY3" fmla="*/ 500913 h 802293"/>
                  <a:gd name="connsiteX4" fmla="*/ 38 w 583383"/>
                  <a:gd name="connsiteY4" fmla="*/ 0 h 802293"/>
                  <a:gd name="connsiteX5" fmla="*/ 428917 w 583383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3" h="802293">
                    <a:moveTo>
                      <a:pt x="428917" y="301377"/>
                    </a:moveTo>
                    <a:cubicBezTo>
                      <a:pt x="588937" y="521500"/>
                      <a:pt x="583412" y="798703"/>
                      <a:pt x="583349" y="802259"/>
                    </a:cubicBezTo>
                    <a:cubicBezTo>
                      <a:pt x="583349" y="802304"/>
                      <a:pt x="583349" y="802297"/>
                      <a:pt x="583349" y="802284"/>
                    </a:cubicBezTo>
                    <a:cubicBezTo>
                      <a:pt x="579920" y="801262"/>
                      <a:pt x="314554" y="721036"/>
                      <a:pt x="154533" y="500913"/>
                    </a:cubicBezTo>
                    <a:cubicBezTo>
                      <a:pt x="-6566" y="279368"/>
                      <a:pt x="38" y="0"/>
                      <a:pt x="38" y="0"/>
                    </a:cubicBezTo>
                    <a:cubicBezTo>
                      <a:pt x="38" y="0"/>
                      <a:pt x="267818" y="79826"/>
                      <a:pt x="428917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xmlns="" id="{58C327EB-9CBA-26E3-9F05-F10C76D34A5F}"/>
                  </a:ext>
                </a:extLst>
              </p:cNvPr>
              <p:cNvSpPr/>
              <p:nvPr/>
            </p:nvSpPr>
            <p:spPr>
              <a:xfrm>
                <a:off x="10653585" y="810475"/>
                <a:ext cx="339280" cy="991925"/>
              </a:xfrm>
              <a:custGeom>
                <a:avLst/>
                <a:gdLst>
                  <a:gd name="connsiteX0" fmla="*/ 339281 w 339280"/>
                  <a:gd name="connsiteY0" fmla="*/ 495891 h 991925"/>
                  <a:gd name="connsiteX1" fmla="*/ 169863 w 339280"/>
                  <a:gd name="connsiteY1" fmla="*/ 991902 h 991925"/>
                  <a:gd name="connsiteX2" fmla="*/ 169799 w 339280"/>
                  <a:gd name="connsiteY2" fmla="*/ 991902 h 991925"/>
                  <a:gd name="connsiteX3" fmla="*/ 0 w 339280"/>
                  <a:gd name="connsiteY3" fmla="*/ 496037 h 991925"/>
                  <a:gd name="connsiteX4" fmla="*/ 169482 w 339280"/>
                  <a:gd name="connsiteY4" fmla="*/ 0 h 991925"/>
                  <a:gd name="connsiteX5" fmla="*/ 339281 w 339280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80" h="991925">
                    <a:moveTo>
                      <a:pt x="339281" y="495891"/>
                    </a:moveTo>
                    <a:cubicBezTo>
                      <a:pt x="339408" y="768045"/>
                      <a:pt x="172021" y="989070"/>
                      <a:pt x="169863" y="991902"/>
                    </a:cubicBezTo>
                    <a:cubicBezTo>
                      <a:pt x="169799" y="991933"/>
                      <a:pt x="169799" y="991933"/>
                      <a:pt x="169799" y="991902"/>
                    </a:cubicBezTo>
                    <a:cubicBezTo>
                      <a:pt x="167640" y="989076"/>
                      <a:pt x="127" y="768191"/>
                      <a:pt x="0" y="496037"/>
                    </a:cubicBezTo>
                    <a:cubicBezTo>
                      <a:pt x="-64" y="222123"/>
                      <a:pt x="169482" y="0"/>
                      <a:pt x="169482" y="0"/>
                    </a:cubicBezTo>
                    <a:cubicBezTo>
                      <a:pt x="169482" y="0"/>
                      <a:pt x="339217" y="221977"/>
                      <a:pt x="339281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xmlns="" id="{1A8BF1FC-5528-8912-1415-D49220823FB5}"/>
                  </a:ext>
                </a:extLst>
              </p:cNvPr>
              <p:cNvSpPr/>
              <p:nvPr/>
            </p:nvSpPr>
            <p:spPr>
              <a:xfrm>
                <a:off x="10823346" y="999724"/>
                <a:ext cx="582883" cy="802681"/>
              </a:xfrm>
              <a:custGeom>
                <a:avLst/>
                <a:gdLst>
                  <a:gd name="connsiteX0" fmla="*/ 428726 w 582883"/>
                  <a:gd name="connsiteY0" fmla="*/ 500990 h 802681"/>
                  <a:gd name="connsiteX1" fmla="*/ 101 w 582883"/>
                  <a:gd name="connsiteY1" fmla="*/ 802672 h 802681"/>
                  <a:gd name="connsiteX2" fmla="*/ 38 w 582883"/>
                  <a:gd name="connsiteY2" fmla="*/ 802646 h 802681"/>
                  <a:gd name="connsiteX3" fmla="*/ 154152 w 582883"/>
                  <a:gd name="connsiteY3" fmla="*/ 301689 h 802681"/>
                  <a:gd name="connsiteX4" fmla="*/ 582841 w 582883"/>
                  <a:gd name="connsiteY4" fmla="*/ 0 h 802681"/>
                  <a:gd name="connsiteX5" fmla="*/ 428726 w 582883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83" h="802681">
                    <a:moveTo>
                      <a:pt x="428726" y="500990"/>
                    </a:moveTo>
                    <a:cubicBezTo>
                      <a:pt x="268834" y="721220"/>
                      <a:pt x="3531" y="801643"/>
                      <a:pt x="101" y="802672"/>
                    </a:cubicBezTo>
                    <a:cubicBezTo>
                      <a:pt x="38" y="802684"/>
                      <a:pt x="38" y="802691"/>
                      <a:pt x="38" y="802646"/>
                    </a:cubicBezTo>
                    <a:cubicBezTo>
                      <a:pt x="-26" y="799090"/>
                      <a:pt x="-5740" y="521919"/>
                      <a:pt x="154152" y="301689"/>
                    </a:cubicBezTo>
                    <a:cubicBezTo>
                      <a:pt x="315125" y="80035"/>
                      <a:pt x="582841" y="0"/>
                      <a:pt x="582841" y="0"/>
                    </a:cubicBezTo>
                    <a:cubicBezTo>
                      <a:pt x="582841" y="0"/>
                      <a:pt x="589699" y="279330"/>
                      <a:pt x="428726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xmlns="" id="{773E2203-2445-8E06-B52A-B941B2642021}"/>
                  </a:ext>
                </a:extLst>
              </p:cNvPr>
              <p:cNvSpPr/>
              <p:nvPr/>
            </p:nvSpPr>
            <p:spPr>
              <a:xfrm>
                <a:off x="10663491" y="1558575"/>
                <a:ext cx="308038" cy="243836"/>
              </a:xfrm>
              <a:custGeom>
                <a:avLst/>
                <a:gdLst>
                  <a:gd name="connsiteX0" fmla="*/ 308039 w 308038"/>
                  <a:gd name="connsiteY0" fmla="*/ 154006 h 243836"/>
                  <a:gd name="connsiteX1" fmla="*/ 154051 w 308038"/>
                  <a:gd name="connsiteY1" fmla="*/ 0 h 243836"/>
                  <a:gd name="connsiteX2" fmla="*/ 0 w 308038"/>
                  <a:gd name="connsiteY2" fmla="*/ 154006 h 243836"/>
                  <a:gd name="connsiteX3" fmla="*/ 159893 w 308038"/>
                  <a:gd name="connsiteY3" fmla="*/ 243827 h 243836"/>
                  <a:gd name="connsiteX4" fmla="*/ 159956 w 308038"/>
                  <a:gd name="connsiteY4" fmla="*/ 243827 h 243836"/>
                  <a:gd name="connsiteX5" fmla="*/ 308039 w 308038"/>
                  <a:gd name="connsiteY5" fmla="*/ 154006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38" h="243836">
                    <a:moveTo>
                      <a:pt x="308039" y="154006"/>
                    </a:moveTo>
                    <a:cubicBezTo>
                      <a:pt x="308039" y="68948"/>
                      <a:pt x="239077" y="0"/>
                      <a:pt x="154051" y="0"/>
                    </a:cubicBezTo>
                    <a:cubicBezTo>
                      <a:pt x="68961" y="0"/>
                      <a:pt x="0" y="68948"/>
                      <a:pt x="0" y="154006"/>
                    </a:cubicBezTo>
                    <a:lnTo>
                      <a:pt x="159893" y="243827"/>
                    </a:lnTo>
                    <a:cubicBezTo>
                      <a:pt x="159893" y="243840"/>
                      <a:pt x="159893" y="243840"/>
                      <a:pt x="159956" y="243827"/>
                    </a:cubicBezTo>
                    <a:lnTo>
                      <a:pt x="308039" y="154006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xmlns="" id="{DABD6566-887F-1652-A2A8-6883F1B186C9}"/>
                  </a:ext>
                </a:extLst>
              </p:cNvPr>
              <p:cNvSpPr/>
              <p:nvPr/>
            </p:nvSpPr>
            <p:spPr>
              <a:xfrm>
                <a:off x="10823447" y="1451970"/>
                <a:ext cx="943229" cy="350439"/>
              </a:xfrm>
              <a:custGeom>
                <a:avLst/>
                <a:gdLst>
                  <a:gd name="connsiteX0" fmla="*/ 524066 w 943229"/>
                  <a:gd name="connsiteY0" fmla="*/ 242515 h 350439"/>
                  <a:gd name="connsiteX1" fmla="*/ 0 w 943229"/>
                  <a:gd name="connsiteY1" fmla="*/ 350439 h 350439"/>
                  <a:gd name="connsiteX2" fmla="*/ 0 w 943229"/>
                  <a:gd name="connsiteY2" fmla="*/ 350369 h 350439"/>
                  <a:gd name="connsiteX3" fmla="*/ 419100 w 943229"/>
                  <a:gd name="connsiteY3" fmla="*/ 35714 h 350439"/>
                  <a:gd name="connsiteX4" fmla="*/ 943229 w 943229"/>
                  <a:gd name="connsiteY4" fmla="*/ 43607 h 350439"/>
                  <a:gd name="connsiteX5" fmla="*/ 524066 w 943229"/>
                  <a:gd name="connsiteY5" fmla="*/ 242515 h 35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29" h="350439">
                    <a:moveTo>
                      <a:pt x="524066" y="242515"/>
                    </a:moveTo>
                    <a:cubicBezTo>
                      <a:pt x="266129" y="326430"/>
                      <a:pt x="5017" y="349995"/>
                      <a:pt x="0" y="350439"/>
                    </a:cubicBezTo>
                    <a:cubicBezTo>
                      <a:pt x="0" y="350446"/>
                      <a:pt x="0" y="350414"/>
                      <a:pt x="0" y="350369"/>
                    </a:cubicBezTo>
                    <a:cubicBezTo>
                      <a:pt x="3302" y="345658"/>
                      <a:pt x="161354" y="119560"/>
                      <a:pt x="419100" y="35714"/>
                    </a:cubicBezTo>
                    <a:cubicBezTo>
                      <a:pt x="679577" y="-49014"/>
                      <a:pt x="943229" y="43607"/>
                      <a:pt x="943229" y="43607"/>
                    </a:cubicBezTo>
                    <a:cubicBezTo>
                      <a:pt x="943229" y="43607"/>
                      <a:pt x="784543" y="157787"/>
                      <a:pt x="524066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xmlns="" id="{B83430E2-D7E2-156F-6B05-266F91636A80}"/>
                  </a:ext>
                </a:extLst>
              </p:cNvPr>
              <p:cNvSpPr/>
              <p:nvPr/>
            </p:nvSpPr>
            <p:spPr>
              <a:xfrm>
                <a:off x="9879901" y="1452405"/>
                <a:ext cx="943466" cy="350017"/>
              </a:xfrm>
              <a:custGeom>
                <a:avLst/>
                <a:gdLst>
                  <a:gd name="connsiteX0" fmla="*/ 524129 w 943466"/>
                  <a:gd name="connsiteY0" fmla="*/ 35558 h 350017"/>
                  <a:gd name="connsiteX1" fmla="*/ 943419 w 943466"/>
                  <a:gd name="connsiteY1" fmla="*/ 349947 h 350017"/>
                  <a:gd name="connsiteX2" fmla="*/ 943419 w 943466"/>
                  <a:gd name="connsiteY2" fmla="*/ 350017 h 350017"/>
                  <a:gd name="connsiteX3" fmla="*/ 419417 w 943466"/>
                  <a:gd name="connsiteY3" fmla="*/ 242447 h 350017"/>
                  <a:gd name="connsiteX4" fmla="*/ 0 w 943466"/>
                  <a:gd name="connsiteY4" fmla="*/ 43807 h 350017"/>
                  <a:gd name="connsiteX5" fmla="*/ 524129 w 943466"/>
                  <a:gd name="connsiteY5" fmla="*/ 35558 h 35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66" h="350017">
                    <a:moveTo>
                      <a:pt x="524129" y="35558"/>
                    </a:moveTo>
                    <a:cubicBezTo>
                      <a:pt x="781939" y="119232"/>
                      <a:pt x="940181" y="345235"/>
                      <a:pt x="943419" y="349947"/>
                    </a:cubicBezTo>
                    <a:cubicBezTo>
                      <a:pt x="943483" y="349991"/>
                      <a:pt x="943483" y="350023"/>
                      <a:pt x="943419" y="350017"/>
                    </a:cubicBezTo>
                    <a:cubicBezTo>
                      <a:pt x="938403" y="349572"/>
                      <a:pt x="677418" y="326191"/>
                      <a:pt x="419417" y="242447"/>
                    </a:cubicBezTo>
                    <a:cubicBezTo>
                      <a:pt x="158877" y="157891"/>
                      <a:pt x="0" y="43807"/>
                      <a:pt x="0" y="43807"/>
                    </a:cubicBezTo>
                    <a:cubicBezTo>
                      <a:pt x="0" y="43807"/>
                      <a:pt x="263589" y="-49005"/>
                      <a:pt x="524129" y="3555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xmlns="" id="{50C621A1-1FE6-AC6D-B8F6-3FBBA6B52527}"/>
              </a:ext>
            </a:extLst>
          </p:cNvPr>
          <p:cNvSpPr/>
          <p:nvPr/>
        </p:nvSpPr>
        <p:spPr>
          <a:xfrm>
            <a:off x="7421313" y="4977841"/>
            <a:ext cx="1511233" cy="479924"/>
          </a:xfrm>
          <a:prstGeom prst="roundRect">
            <a:avLst>
              <a:gd name="adj" fmla="val 50000"/>
            </a:avLst>
          </a:prstGeom>
          <a:gradFill>
            <a:gsLst>
              <a:gs pos="16000">
                <a:srgbClr val="0070C0"/>
              </a:gs>
              <a:gs pos="81000">
                <a:srgbClr val="002060"/>
              </a:gs>
            </a:gsLst>
            <a:lin ang="8100000" scaled="1"/>
          </a:gradFill>
          <a:ln>
            <a:noFill/>
          </a:ln>
          <a:effectLst>
            <a:outerShdw blurRad="190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latin typeface="Century Gothic" panose="020B0502020202020204" pitchFamily="34" charset="0"/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xmlns="" id="{22576E4C-841F-85FB-4F0B-DBB136D04D73}"/>
              </a:ext>
            </a:extLst>
          </p:cNvPr>
          <p:cNvSpPr/>
          <p:nvPr/>
        </p:nvSpPr>
        <p:spPr>
          <a:xfrm>
            <a:off x="5392031" y="4977841"/>
            <a:ext cx="1511233" cy="479924"/>
          </a:xfrm>
          <a:prstGeom prst="roundRect">
            <a:avLst>
              <a:gd name="adj" fmla="val 50000"/>
            </a:avLst>
          </a:prstGeom>
          <a:gradFill>
            <a:gsLst>
              <a:gs pos="16000">
                <a:srgbClr val="0070C0"/>
              </a:gs>
              <a:gs pos="81000">
                <a:srgbClr val="002060"/>
              </a:gs>
            </a:gsLst>
            <a:lin ang="8100000" scaled="1"/>
          </a:gradFill>
          <a:ln>
            <a:noFill/>
          </a:ln>
          <a:effectLst>
            <a:outerShdw blurRad="190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latin typeface="Century Gothic" panose="020B0502020202020204" pitchFamily="34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xmlns="" id="{BA0FC79B-5DF4-BA67-BC1C-AA7C5C010E88}"/>
              </a:ext>
            </a:extLst>
          </p:cNvPr>
          <p:cNvSpPr/>
          <p:nvPr/>
        </p:nvSpPr>
        <p:spPr>
          <a:xfrm>
            <a:off x="9450595" y="4977841"/>
            <a:ext cx="1511233" cy="479924"/>
          </a:xfrm>
          <a:prstGeom prst="roundRect">
            <a:avLst>
              <a:gd name="adj" fmla="val 50000"/>
            </a:avLst>
          </a:prstGeom>
          <a:gradFill>
            <a:gsLst>
              <a:gs pos="16000">
                <a:srgbClr val="0070C0"/>
              </a:gs>
              <a:gs pos="81000">
                <a:srgbClr val="002060"/>
              </a:gs>
            </a:gsLst>
            <a:lin ang="8100000" scaled="1"/>
          </a:gradFill>
          <a:ln>
            <a:noFill/>
          </a:ln>
          <a:effectLst>
            <a:outerShdw blurRad="190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latin typeface="Century Gothic" panose="020B0502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5E53E909-7CDC-A904-4D3D-A63F1A92FB09}"/>
              </a:ext>
            </a:extLst>
          </p:cNvPr>
          <p:cNvSpPr/>
          <p:nvPr/>
        </p:nvSpPr>
        <p:spPr>
          <a:xfrm>
            <a:off x="5018365" y="3309353"/>
            <a:ext cx="6317128" cy="19618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1270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xmlns="" id="{CF528059-644F-9F6E-5D5C-B573EE03F019}"/>
              </a:ext>
            </a:extLst>
          </p:cNvPr>
          <p:cNvSpPr/>
          <p:nvPr/>
        </p:nvSpPr>
        <p:spPr>
          <a:xfrm>
            <a:off x="5697647" y="3258354"/>
            <a:ext cx="900000" cy="670219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: Top Corners Rounded 51">
            <a:extLst>
              <a:ext uri="{FF2B5EF4-FFF2-40B4-BE49-F238E27FC236}">
                <a16:creationId xmlns:a16="http://schemas.microsoft.com/office/drawing/2014/main" xmlns="" id="{5BE0A076-D6BD-A68A-EAA4-23FCE7C80E17}"/>
              </a:ext>
            </a:extLst>
          </p:cNvPr>
          <p:cNvSpPr/>
          <p:nvPr/>
        </p:nvSpPr>
        <p:spPr>
          <a:xfrm>
            <a:off x="7726929" y="3258354"/>
            <a:ext cx="900000" cy="670219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: Top Corners Rounded 52">
            <a:extLst>
              <a:ext uri="{FF2B5EF4-FFF2-40B4-BE49-F238E27FC236}">
                <a16:creationId xmlns:a16="http://schemas.microsoft.com/office/drawing/2014/main" xmlns="" id="{2AEF90EC-D1F4-13B2-AE46-14F372221E24}"/>
              </a:ext>
            </a:extLst>
          </p:cNvPr>
          <p:cNvSpPr/>
          <p:nvPr/>
        </p:nvSpPr>
        <p:spPr>
          <a:xfrm>
            <a:off x="9756211" y="3258354"/>
            <a:ext cx="900000" cy="670219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FFC000"/>
          </a:solidFill>
          <a:ln>
            <a:noFill/>
          </a:ln>
          <a:effectLst>
            <a:outerShdw blurRad="50800"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1" name="Straight Connector 450">
            <a:extLst>
              <a:ext uri="{FF2B5EF4-FFF2-40B4-BE49-F238E27FC236}">
                <a16:creationId xmlns:a16="http://schemas.microsoft.com/office/drawing/2014/main" xmlns="" id="{909EEA10-426D-35B1-896B-773676A61311}"/>
              </a:ext>
            </a:extLst>
          </p:cNvPr>
          <p:cNvCxnSpPr>
            <a:cxnSpLocks/>
          </p:cNvCxnSpPr>
          <p:nvPr/>
        </p:nvCxnSpPr>
        <p:spPr>
          <a:xfrm>
            <a:off x="4123843" y="1843403"/>
            <a:ext cx="7211650" cy="0"/>
          </a:xfrm>
          <a:prstGeom prst="line">
            <a:avLst/>
          </a:prstGeom>
          <a:ln>
            <a:solidFill>
              <a:srgbClr val="FFC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7" name="Picture 236" descr="A picture containing outdoor, tree, mountain, nature&#10;&#10;Description automatically generated">
            <a:extLst>
              <a:ext uri="{FF2B5EF4-FFF2-40B4-BE49-F238E27FC236}">
                <a16:creationId xmlns:a16="http://schemas.microsoft.com/office/drawing/2014/main" xmlns="" id="{EA7D36B8-F900-0CDE-7F6A-3CE2E8B5840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30" r="218"/>
          <a:stretch/>
        </p:blipFill>
        <p:spPr>
          <a:xfrm>
            <a:off x="1" y="0"/>
            <a:ext cx="3916017" cy="6858000"/>
          </a:xfrm>
          <a:custGeom>
            <a:avLst/>
            <a:gdLst>
              <a:gd name="connsiteX0" fmla="*/ 0 w 3916017"/>
              <a:gd name="connsiteY0" fmla="*/ 0 h 6858000"/>
              <a:gd name="connsiteX1" fmla="*/ 3916017 w 3916017"/>
              <a:gd name="connsiteY1" fmla="*/ 0 h 6858000"/>
              <a:gd name="connsiteX2" fmla="*/ 3916017 w 3916017"/>
              <a:gd name="connsiteY2" fmla="*/ 4790661 h 6858000"/>
              <a:gd name="connsiteX3" fmla="*/ 2604458 w 3916017"/>
              <a:gd name="connsiteY3" fmla="*/ 6858000 h 6858000"/>
              <a:gd name="connsiteX4" fmla="*/ 0 w 3916017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6017" h="6858000">
                <a:moveTo>
                  <a:pt x="0" y="0"/>
                </a:moveTo>
                <a:lnTo>
                  <a:pt x="3916017" y="0"/>
                </a:lnTo>
                <a:lnTo>
                  <a:pt x="3916017" y="4790661"/>
                </a:lnTo>
                <a:lnTo>
                  <a:pt x="260445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1524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238" name="Rectangle 216">
            <a:extLst>
              <a:ext uri="{FF2B5EF4-FFF2-40B4-BE49-F238E27FC236}">
                <a16:creationId xmlns:a16="http://schemas.microsoft.com/office/drawing/2014/main" xmlns="" id="{B08E7FDE-A740-31E2-34EA-9CA87A07E3F5}"/>
              </a:ext>
            </a:extLst>
          </p:cNvPr>
          <p:cNvSpPr/>
          <p:nvPr/>
        </p:nvSpPr>
        <p:spPr>
          <a:xfrm flipH="1">
            <a:off x="1" y="0"/>
            <a:ext cx="3916017" cy="6858000"/>
          </a:xfrm>
          <a:custGeom>
            <a:avLst/>
            <a:gdLst>
              <a:gd name="connsiteX0" fmla="*/ 0 w 4866861"/>
              <a:gd name="connsiteY0" fmla="*/ 0 h 6858000"/>
              <a:gd name="connsiteX1" fmla="*/ 4866861 w 4866861"/>
              <a:gd name="connsiteY1" fmla="*/ 0 h 6858000"/>
              <a:gd name="connsiteX2" fmla="*/ 4866861 w 4866861"/>
              <a:gd name="connsiteY2" fmla="*/ 6858000 h 6858000"/>
              <a:gd name="connsiteX3" fmla="*/ 0 w 4866861"/>
              <a:gd name="connsiteY3" fmla="*/ 6858000 h 6858000"/>
              <a:gd name="connsiteX4" fmla="*/ 0 w 4866861"/>
              <a:gd name="connsiteY4" fmla="*/ 0 h 6858000"/>
              <a:gd name="connsiteX0" fmla="*/ 0 w 4866861"/>
              <a:gd name="connsiteY0" fmla="*/ 0 h 6858000"/>
              <a:gd name="connsiteX1" fmla="*/ 4866861 w 4866861"/>
              <a:gd name="connsiteY1" fmla="*/ 0 h 6858000"/>
              <a:gd name="connsiteX2" fmla="*/ 4866861 w 4866861"/>
              <a:gd name="connsiteY2" fmla="*/ 6858000 h 6858000"/>
              <a:gd name="connsiteX3" fmla="*/ 0 w 4866861"/>
              <a:gd name="connsiteY3" fmla="*/ 6858000 h 6858000"/>
              <a:gd name="connsiteX4" fmla="*/ 0 w 4866861"/>
              <a:gd name="connsiteY4" fmla="*/ 4790661 h 6858000"/>
              <a:gd name="connsiteX5" fmla="*/ 0 w 4866861"/>
              <a:gd name="connsiteY5" fmla="*/ 0 h 6858000"/>
              <a:gd name="connsiteX0" fmla="*/ 0 w 4866861"/>
              <a:gd name="connsiteY0" fmla="*/ 0 h 6907696"/>
              <a:gd name="connsiteX1" fmla="*/ 4866861 w 4866861"/>
              <a:gd name="connsiteY1" fmla="*/ 0 h 6907696"/>
              <a:gd name="connsiteX2" fmla="*/ 4866861 w 4866861"/>
              <a:gd name="connsiteY2" fmla="*/ 6858000 h 6907696"/>
              <a:gd name="connsiteX3" fmla="*/ 2007704 w 4866861"/>
              <a:gd name="connsiteY3" fmla="*/ 6907696 h 6907696"/>
              <a:gd name="connsiteX4" fmla="*/ 0 w 4866861"/>
              <a:gd name="connsiteY4" fmla="*/ 4790661 h 6907696"/>
              <a:gd name="connsiteX5" fmla="*/ 0 w 4866861"/>
              <a:gd name="connsiteY5" fmla="*/ 0 h 6907696"/>
              <a:gd name="connsiteX0" fmla="*/ 0 w 4866861"/>
              <a:gd name="connsiteY0" fmla="*/ 0 h 6858000"/>
              <a:gd name="connsiteX1" fmla="*/ 4866861 w 4866861"/>
              <a:gd name="connsiteY1" fmla="*/ 0 h 6858000"/>
              <a:gd name="connsiteX2" fmla="*/ 4866861 w 4866861"/>
              <a:gd name="connsiteY2" fmla="*/ 6858000 h 6858000"/>
              <a:gd name="connsiteX3" fmla="*/ 1630018 w 4866861"/>
              <a:gd name="connsiteY3" fmla="*/ 6858000 h 6858000"/>
              <a:gd name="connsiteX4" fmla="*/ 0 w 4866861"/>
              <a:gd name="connsiteY4" fmla="*/ 4790661 h 6858000"/>
              <a:gd name="connsiteX5" fmla="*/ 0 w 4866861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66861" h="6858000">
                <a:moveTo>
                  <a:pt x="0" y="0"/>
                </a:moveTo>
                <a:lnTo>
                  <a:pt x="4866861" y="0"/>
                </a:lnTo>
                <a:lnTo>
                  <a:pt x="4866861" y="6858000"/>
                </a:lnTo>
                <a:lnTo>
                  <a:pt x="1630018" y="6858000"/>
                </a:lnTo>
                <a:lnTo>
                  <a:pt x="0" y="479066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6000">
                <a:srgbClr val="0070C0">
                  <a:alpha val="65000"/>
                </a:srgbClr>
              </a:gs>
              <a:gs pos="81000">
                <a:srgbClr val="002060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4" name="Picture 233">
            <a:extLst>
              <a:ext uri="{FF2B5EF4-FFF2-40B4-BE49-F238E27FC236}">
                <a16:creationId xmlns:a16="http://schemas.microsoft.com/office/drawing/2014/main" xmlns="" id="{AE11E0AD-BACB-007E-BD77-1E1A05ACCA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426" t="7311" r="42681" b="15382"/>
          <a:stretch/>
        </p:blipFill>
        <p:spPr>
          <a:xfrm>
            <a:off x="3181348" y="1934542"/>
            <a:ext cx="1466851" cy="2673626"/>
          </a:xfrm>
          <a:prstGeom prst="rect">
            <a:avLst/>
          </a:prstGeom>
        </p:spPr>
      </p:pic>
      <p:pic>
        <p:nvPicPr>
          <p:cNvPr id="232" name="Picture 231" descr="A hand holding a cellphone&#10;&#10;Description automatically generated">
            <a:extLst>
              <a:ext uri="{FF2B5EF4-FFF2-40B4-BE49-F238E27FC236}">
                <a16:creationId xmlns:a16="http://schemas.microsoft.com/office/drawing/2014/main" xmlns="" id="{2A3A84D9-BF89-E1A8-ADB3-389BFE19E3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687" r="11636" b="12987"/>
          <a:stretch/>
        </p:blipFill>
        <p:spPr>
          <a:xfrm>
            <a:off x="1818860" y="1197469"/>
            <a:ext cx="3250096" cy="5660531"/>
          </a:xfrm>
          <a:prstGeom prst="rect">
            <a:avLst/>
          </a:prstGeom>
          <a:effectLst>
            <a:outerShdw blurRad="190500" dist="38100" dir="10800000" algn="r" rotWithShape="0">
              <a:prstClr val="black">
                <a:alpha val="15000"/>
              </a:prstClr>
            </a:outerShdw>
          </a:effectLst>
        </p:spPr>
      </p:pic>
      <p:sp>
        <p:nvSpPr>
          <p:cNvPr id="443" name="Rectangle 442">
            <a:extLst>
              <a:ext uri="{FF2B5EF4-FFF2-40B4-BE49-F238E27FC236}">
                <a16:creationId xmlns:a16="http://schemas.microsoft.com/office/drawing/2014/main" xmlns="" id="{3FC78B3F-0820-F5BD-7F33-D673FA569E4C}"/>
              </a:ext>
            </a:extLst>
          </p:cNvPr>
          <p:cNvSpPr/>
          <p:nvPr/>
        </p:nvSpPr>
        <p:spPr>
          <a:xfrm>
            <a:off x="4123843" y="642676"/>
            <a:ext cx="7186888" cy="9233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r>
              <a:rPr lang="en-US" sz="60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Find </a:t>
            </a:r>
            <a:r>
              <a:rPr lang="en-US" sz="6000" b="1" dirty="0">
                <a:ln>
                  <a:solidFill>
                    <a:srgbClr val="0070C0"/>
                  </a:solidFill>
                </a:ln>
                <a:noFill/>
                <a:latin typeface="Century Gothic" panose="020B0502020202020204" pitchFamily="34" charset="0"/>
              </a:rPr>
              <a:t>The Way</a:t>
            </a:r>
          </a:p>
        </p:txBody>
      </p:sp>
      <p:grpSp>
        <p:nvGrpSpPr>
          <p:cNvPr id="444" name="Group 443">
            <a:extLst>
              <a:ext uri="{FF2B5EF4-FFF2-40B4-BE49-F238E27FC236}">
                <a16:creationId xmlns:a16="http://schemas.microsoft.com/office/drawing/2014/main" xmlns="" id="{A890065B-1924-D1FF-E16A-1D5EEE7E7DC8}"/>
              </a:ext>
            </a:extLst>
          </p:cNvPr>
          <p:cNvGrpSpPr/>
          <p:nvPr/>
        </p:nvGrpSpPr>
        <p:grpSpPr>
          <a:xfrm>
            <a:off x="1705827" y="3176818"/>
            <a:ext cx="504364" cy="504365"/>
            <a:chOff x="6746875" y="587376"/>
            <a:chExt cx="344487" cy="344488"/>
          </a:xfrm>
        </p:grpSpPr>
        <p:sp>
          <p:nvSpPr>
            <p:cNvPr id="445" name="Line 105">
              <a:extLst>
                <a:ext uri="{FF2B5EF4-FFF2-40B4-BE49-F238E27FC236}">
                  <a16:creationId xmlns:a16="http://schemas.microsoft.com/office/drawing/2014/main" xmlns="" id="{91F3211C-0F03-FE9C-B9EB-76D7E0AA4D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51650" y="661989"/>
              <a:ext cx="0" cy="239713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6" name="Line 106">
              <a:extLst>
                <a:ext uri="{FF2B5EF4-FFF2-40B4-BE49-F238E27FC236}">
                  <a16:creationId xmlns:a16="http://schemas.microsoft.com/office/drawing/2014/main" xmlns="" id="{CACF8D39-5305-6883-3D76-00967C6CC1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956425" y="587376"/>
              <a:ext cx="0" cy="149225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7" name="Freeform 107">
              <a:extLst>
                <a:ext uri="{FF2B5EF4-FFF2-40B4-BE49-F238E27FC236}">
                  <a16:creationId xmlns:a16="http://schemas.microsoft.com/office/drawing/2014/main" xmlns="" id="{A2CAA7D2-6CA1-19FE-2C7F-2AA00E70A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6875" y="587376"/>
              <a:ext cx="314325" cy="314325"/>
            </a:xfrm>
            <a:custGeom>
              <a:avLst/>
              <a:gdLst>
                <a:gd name="T0" fmla="*/ 123 w 198"/>
                <a:gd name="T1" fmla="*/ 158 h 198"/>
                <a:gd name="T2" fmla="*/ 66 w 198"/>
                <a:gd name="T3" fmla="*/ 198 h 198"/>
                <a:gd name="T4" fmla="*/ 0 w 198"/>
                <a:gd name="T5" fmla="*/ 151 h 198"/>
                <a:gd name="T6" fmla="*/ 0 w 198"/>
                <a:gd name="T7" fmla="*/ 0 h 198"/>
                <a:gd name="T8" fmla="*/ 66 w 198"/>
                <a:gd name="T9" fmla="*/ 47 h 198"/>
                <a:gd name="T10" fmla="*/ 132 w 198"/>
                <a:gd name="T11" fmla="*/ 0 h 198"/>
                <a:gd name="T12" fmla="*/ 198 w 198"/>
                <a:gd name="T13" fmla="*/ 47 h 198"/>
                <a:gd name="T14" fmla="*/ 198 w 198"/>
                <a:gd name="T15" fmla="*/ 9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8" h="198">
                  <a:moveTo>
                    <a:pt x="123" y="158"/>
                  </a:moveTo>
                  <a:lnTo>
                    <a:pt x="66" y="198"/>
                  </a:lnTo>
                  <a:lnTo>
                    <a:pt x="0" y="151"/>
                  </a:lnTo>
                  <a:lnTo>
                    <a:pt x="0" y="0"/>
                  </a:lnTo>
                  <a:lnTo>
                    <a:pt x="66" y="47"/>
                  </a:lnTo>
                  <a:lnTo>
                    <a:pt x="132" y="0"/>
                  </a:lnTo>
                  <a:lnTo>
                    <a:pt x="198" y="47"/>
                  </a:lnTo>
                  <a:lnTo>
                    <a:pt x="198" y="94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8" name="Freeform 108">
              <a:extLst>
                <a:ext uri="{FF2B5EF4-FFF2-40B4-BE49-F238E27FC236}">
                  <a16:creationId xmlns:a16="http://schemas.microsoft.com/office/drawing/2014/main" xmlns="" id="{D9198575-9246-41D6-731D-14574E499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2300" y="766764"/>
              <a:ext cx="119062" cy="165100"/>
            </a:xfrm>
            <a:custGeom>
              <a:avLst/>
              <a:gdLst>
                <a:gd name="T0" fmla="*/ 32 w 32"/>
                <a:gd name="T1" fmla="*/ 16 h 44"/>
                <a:gd name="T2" fmla="*/ 16 w 32"/>
                <a:gd name="T3" fmla="*/ 44 h 44"/>
                <a:gd name="T4" fmla="*/ 0 w 32"/>
                <a:gd name="T5" fmla="*/ 16 h 44"/>
                <a:gd name="T6" fmla="*/ 16 w 32"/>
                <a:gd name="T7" fmla="*/ 0 h 44"/>
                <a:gd name="T8" fmla="*/ 32 w 32"/>
                <a:gd name="T9" fmla="*/ 1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44">
                  <a:moveTo>
                    <a:pt x="32" y="16"/>
                  </a:moveTo>
                  <a:cubicBezTo>
                    <a:pt x="32" y="25"/>
                    <a:pt x="16" y="44"/>
                    <a:pt x="16" y="44"/>
                  </a:cubicBezTo>
                  <a:cubicBezTo>
                    <a:pt x="16" y="44"/>
                    <a:pt x="0" y="25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5" y="0"/>
                    <a:pt x="32" y="7"/>
                    <a:pt x="32" y="16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9" name="Oval 109">
              <a:extLst>
                <a:ext uri="{FF2B5EF4-FFF2-40B4-BE49-F238E27FC236}">
                  <a16:creationId xmlns:a16="http://schemas.microsoft.com/office/drawing/2014/main" xmlns="" id="{22DD784F-F38B-F9C3-EF58-A2A9407B8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8812" y="804864"/>
              <a:ext cx="46037" cy="44450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450" name="Rectangle 449">
            <a:extLst>
              <a:ext uri="{FF2B5EF4-FFF2-40B4-BE49-F238E27FC236}">
                <a16:creationId xmlns:a16="http://schemas.microsoft.com/office/drawing/2014/main" xmlns="" id="{F05A708F-F3CB-C086-AA97-AEDFA24DF9EA}"/>
              </a:ext>
            </a:extLst>
          </p:cNvPr>
          <p:cNvSpPr/>
          <p:nvPr/>
        </p:nvSpPr>
        <p:spPr>
          <a:xfrm>
            <a:off x="5018365" y="2120799"/>
            <a:ext cx="6292366" cy="8617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Century Gothic" panose="020B0502020202020204" pitchFamily="34" charset="0"/>
              </a:rPr>
              <a:t>Use Google Maps to find your way around your traveling destinations. Make sure you have data or use local hotspots and WIFI services at your accommodation.</a:t>
            </a:r>
            <a:endParaRPr lang="en-US" sz="1400" dirty="0">
              <a:ln>
                <a:solidFill>
                  <a:srgbClr val="0070C0"/>
                </a:solidFill>
              </a:ln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0F3A8CC2-BAF0-6C6A-582D-49D282C184E0}"/>
              </a:ext>
            </a:extLst>
          </p:cNvPr>
          <p:cNvGrpSpPr/>
          <p:nvPr/>
        </p:nvGrpSpPr>
        <p:grpSpPr>
          <a:xfrm>
            <a:off x="8026910" y="3445926"/>
            <a:ext cx="300038" cy="346075"/>
            <a:chOff x="9188450" y="2532063"/>
            <a:chExt cx="300038" cy="346075"/>
          </a:xfrm>
        </p:grpSpPr>
        <p:sp>
          <p:nvSpPr>
            <p:cNvPr id="16" name="Freeform 45">
              <a:extLst>
                <a:ext uri="{FF2B5EF4-FFF2-40B4-BE49-F238E27FC236}">
                  <a16:creationId xmlns:a16="http://schemas.microsoft.com/office/drawing/2014/main" xmlns="" id="{80BF5211-A27A-7B4A-F459-F4E978ED8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8450" y="2847975"/>
              <a:ext cx="300038" cy="30163"/>
            </a:xfrm>
            <a:custGeom>
              <a:avLst/>
              <a:gdLst>
                <a:gd name="T0" fmla="*/ 80 w 80"/>
                <a:gd name="T1" fmla="*/ 8 h 8"/>
                <a:gd name="T2" fmla="*/ 72 w 80"/>
                <a:gd name="T3" fmla="*/ 0 h 8"/>
                <a:gd name="T4" fmla="*/ 64 w 80"/>
                <a:gd name="T5" fmla="*/ 8 h 8"/>
                <a:gd name="T6" fmla="*/ 56 w 80"/>
                <a:gd name="T7" fmla="*/ 0 h 8"/>
                <a:gd name="T8" fmla="*/ 48 w 80"/>
                <a:gd name="T9" fmla="*/ 8 h 8"/>
                <a:gd name="T10" fmla="*/ 40 w 80"/>
                <a:gd name="T11" fmla="*/ 0 h 8"/>
                <a:gd name="T12" fmla="*/ 32 w 80"/>
                <a:gd name="T13" fmla="*/ 8 h 8"/>
                <a:gd name="T14" fmla="*/ 24 w 80"/>
                <a:gd name="T15" fmla="*/ 0 h 8"/>
                <a:gd name="T16" fmla="*/ 16 w 80"/>
                <a:gd name="T17" fmla="*/ 8 h 8"/>
                <a:gd name="T18" fmla="*/ 8 w 80"/>
                <a:gd name="T19" fmla="*/ 0 h 8"/>
                <a:gd name="T20" fmla="*/ 0 w 80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8">
                  <a:moveTo>
                    <a:pt x="80" y="8"/>
                  </a:moveTo>
                  <a:cubicBezTo>
                    <a:pt x="76" y="8"/>
                    <a:pt x="72" y="4"/>
                    <a:pt x="72" y="0"/>
                  </a:cubicBezTo>
                  <a:cubicBezTo>
                    <a:pt x="72" y="4"/>
                    <a:pt x="68" y="8"/>
                    <a:pt x="64" y="8"/>
                  </a:cubicBezTo>
                  <a:cubicBezTo>
                    <a:pt x="60" y="8"/>
                    <a:pt x="56" y="4"/>
                    <a:pt x="56" y="0"/>
                  </a:cubicBezTo>
                  <a:cubicBezTo>
                    <a:pt x="56" y="4"/>
                    <a:pt x="52" y="8"/>
                    <a:pt x="48" y="8"/>
                  </a:cubicBezTo>
                  <a:cubicBezTo>
                    <a:pt x="44" y="8"/>
                    <a:pt x="40" y="4"/>
                    <a:pt x="40" y="0"/>
                  </a:cubicBezTo>
                  <a:cubicBezTo>
                    <a:pt x="40" y="4"/>
                    <a:pt x="36" y="8"/>
                    <a:pt x="32" y="8"/>
                  </a:cubicBezTo>
                  <a:cubicBezTo>
                    <a:pt x="28" y="8"/>
                    <a:pt x="24" y="4"/>
                    <a:pt x="24" y="0"/>
                  </a:cubicBezTo>
                  <a:cubicBezTo>
                    <a:pt x="24" y="4"/>
                    <a:pt x="20" y="8"/>
                    <a:pt x="16" y="8"/>
                  </a:cubicBezTo>
                  <a:cubicBezTo>
                    <a:pt x="12" y="8"/>
                    <a:pt x="8" y="4"/>
                    <a:pt x="8" y="0"/>
                  </a:cubicBezTo>
                  <a:cubicBezTo>
                    <a:pt x="8" y="4"/>
                    <a:pt x="4" y="8"/>
                    <a:pt x="0" y="8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46">
              <a:extLst>
                <a:ext uri="{FF2B5EF4-FFF2-40B4-BE49-F238E27FC236}">
                  <a16:creationId xmlns:a16="http://schemas.microsoft.com/office/drawing/2014/main" xmlns="" id="{665DA368-8ADE-A0C3-F0BF-08C3000C5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8450" y="2787650"/>
              <a:ext cx="300038" cy="30163"/>
            </a:xfrm>
            <a:custGeom>
              <a:avLst/>
              <a:gdLst>
                <a:gd name="T0" fmla="*/ 80 w 80"/>
                <a:gd name="T1" fmla="*/ 8 h 8"/>
                <a:gd name="T2" fmla="*/ 72 w 80"/>
                <a:gd name="T3" fmla="*/ 0 h 8"/>
                <a:gd name="T4" fmla="*/ 64 w 80"/>
                <a:gd name="T5" fmla="*/ 8 h 8"/>
                <a:gd name="T6" fmla="*/ 56 w 80"/>
                <a:gd name="T7" fmla="*/ 0 h 8"/>
                <a:gd name="T8" fmla="*/ 48 w 80"/>
                <a:gd name="T9" fmla="*/ 8 h 8"/>
                <a:gd name="T10" fmla="*/ 40 w 80"/>
                <a:gd name="T11" fmla="*/ 0 h 8"/>
                <a:gd name="T12" fmla="*/ 32 w 80"/>
                <a:gd name="T13" fmla="*/ 8 h 8"/>
                <a:gd name="T14" fmla="*/ 24 w 80"/>
                <a:gd name="T15" fmla="*/ 0 h 8"/>
                <a:gd name="T16" fmla="*/ 16 w 80"/>
                <a:gd name="T17" fmla="*/ 8 h 8"/>
                <a:gd name="T18" fmla="*/ 8 w 80"/>
                <a:gd name="T19" fmla="*/ 0 h 8"/>
                <a:gd name="T20" fmla="*/ 0 w 80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8">
                  <a:moveTo>
                    <a:pt x="80" y="8"/>
                  </a:moveTo>
                  <a:cubicBezTo>
                    <a:pt x="76" y="8"/>
                    <a:pt x="72" y="4"/>
                    <a:pt x="72" y="0"/>
                  </a:cubicBezTo>
                  <a:cubicBezTo>
                    <a:pt x="72" y="4"/>
                    <a:pt x="68" y="8"/>
                    <a:pt x="64" y="8"/>
                  </a:cubicBezTo>
                  <a:cubicBezTo>
                    <a:pt x="60" y="8"/>
                    <a:pt x="56" y="4"/>
                    <a:pt x="56" y="0"/>
                  </a:cubicBezTo>
                  <a:cubicBezTo>
                    <a:pt x="56" y="4"/>
                    <a:pt x="52" y="8"/>
                    <a:pt x="48" y="8"/>
                  </a:cubicBezTo>
                  <a:cubicBezTo>
                    <a:pt x="44" y="8"/>
                    <a:pt x="40" y="4"/>
                    <a:pt x="40" y="0"/>
                  </a:cubicBezTo>
                  <a:cubicBezTo>
                    <a:pt x="40" y="4"/>
                    <a:pt x="36" y="8"/>
                    <a:pt x="32" y="8"/>
                  </a:cubicBezTo>
                  <a:cubicBezTo>
                    <a:pt x="28" y="8"/>
                    <a:pt x="24" y="4"/>
                    <a:pt x="24" y="0"/>
                  </a:cubicBezTo>
                  <a:cubicBezTo>
                    <a:pt x="24" y="4"/>
                    <a:pt x="20" y="8"/>
                    <a:pt x="16" y="8"/>
                  </a:cubicBezTo>
                  <a:cubicBezTo>
                    <a:pt x="12" y="8"/>
                    <a:pt x="8" y="4"/>
                    <a:pt x="8" y="0"/>
                  </a:cubicBezTo>
                  <a:cubicBezTo>
                    <a:pt x="8" y="4"/>
                    <a:pt x="4" y="8"/>
                    <a:pt x="0" y="8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47">
              <a:extLst>
                <a:ext uri="{FF2B5EF4-FFF2-40B4-BE49-F238E27FC236}">
                  <a16:creationId xmlns:a16="http://schemas.microsoft.com/office/drawing/2014/main" xmlns="" id="{37A14248-D8C0-11A3-092E-2B47BF718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4325" y="2713038"/>
              <a:ext cx="239713" cy="44450"/>
            </a:xfrm>
            <a:custGeom>
              <a:avLst/>
              <a:gdLst>
                <a:gd name="T0" fmla="*/ 58 w 64"/>
                <a:gd name="T1" fmla="*/ 12 h 12"/>
                <a:gd name="T2" fmla="*/ 64 w 64"/>
                <a:gd name="T3" fmla="*/ 0 h 12"/>
                <a:gd name="T4" fmla="*/ 0 w 64"/>
                <a:gd name="T5" fmla="*/ 0 h 12"/>
                <a:gd name="T6" fmla="*/ 7 w 6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2">
                  <a:moveTo>
                    <a:pt x="58" y="12"/>
                  </a:moveTo>
                  <a:cubicBezTo>
                    <a:pt x="62" y="10"/>
                    <a:pt x="64" y="4"/>
                    <a:pt x="6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2" y="10"/>
                    <a:pt x="7" y="12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Line 48">
              <a:extLst>
                <a:ext uri="{FF2B5EF4-FFF2-40B4-BE49-F238E27FC236}">
                  <a16:creationId xmlns:a16="http://schemas.microsoft.com/office/drawing/2014/main" xmlns="" id="{1B75C499-19C3-92C6-9CC9-C3AFBDD92C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317038" y="2532063"/>
              <a:ext cx="0" cy="180975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49">
              <a:extLst>
                <a:ext uri="{FF2B5EF4-FFF2-40B4-BE49-F238E27FC236}">
                  <a16:creationId xmlns:a16="http://schemas.microsoft.com/office/drawing/2014/main" xmlns="" id="{B2D5D6FD-6065-C825-1BAE-34956BE16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7038" y="2540000"/>
              <a:ext cx="104775" cy="127000"/>
            </a:xfrm>
            <a:custGeom>
              <a:avLst/>
              <a:gdLst>
                <a:gd name="T0" fmla="*/ 66 w 66"/>
                <a:gd name="T1" fmla="*/ 80 h 80"/>
                <a:gd name="T2" fmla="*/ 0 w 66"/>
                <a:gd name="T3" fmla="*/ 80 h 80"/>
                <a:gd name="T4" fmla="*/ 0 w 66"/>
                <a:gd name="T5" fmla="*/ 0 h 80"/>
                <a:gd name="T6" fmla="*/ 66 w 66"/>
                <a:gd name="T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80">
                  <a:moveTo>
                    <a:pt x="66" y="80"/>
                  </a:moveTo>
                  <a:lnTo>
                    <a:pt x="0" y="80"/>
                  </a:lnTo>
                  <a:lnTo>
                    <a:pt x="0" y="0"/>
                  </a:lnTo>
                  <a:lnTo>
                    <a:pt x="66" y="80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Line 50">
              <a:extLst>
                <a:ext uri="{FF2B5EF4-FFF2-40B4-BE49-F238E27FC236}">
                  <a16:creationId xmlns:a16="http://schemas.microsoft.com/office/drawing/2014/main" xmlns="" id="{C101250C-EAB1-2FFB-9D1E-6CDF6FD2B5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17038" y="2667000"/>
              <a:ext cx="119063" cy="0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63D9C334-0C40-79DE-75FF-72DC76F22EC3}"/>
              </a:ext>
            </a:extLst>
          </p:cNvPr>
          <p:cNvGrpSpPr/>
          <p:nvPr/>
        </p:nvGrpSpPr>
        <p:grpSpPr>
          <a:xfrm>
            <a:off x="10031586" y="3495932"/>
            <a:ext cx="349250" cy="246063"/>
            <a:chOff x="8453438" y="3311525"/>
            <a:chExt cx="349250" cy="246063"/>
          </a:xfrm>
        </p:grpSpPr>
        <p:sp>
          <p:nvSpPr>
            <p:cNvPr id="23" name="Freeform 136">
              <a:extLst>
                <a:ext uri="{FF2B5EF4-FFF2-40B4-BE49-F238E27FC236}">
                  <a16:creationId xmlns:a16="http://schemas.microsoft.com/office/drawing/2014/main" xmlns="" id="{F879411A-653C-A8B7-2455-8E9523029E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3438" y="3319463"/>
              <a:ext cx="349250" cy="238125"/>
            </a:xfrm>
            <a:custGeom>
              <a:avLst/>
              <a:gdLst>
                <a:gd name="T0" fmla="*/ 81 w 93"/>
                <a:gd name="T1" fmla="*/ 1 h 63"/>
                <a:gd name="T2" fmla="*/ 26 w 93"/>
                <a:gd name="T3" fmla="*/ 25 h 63"/>
                <a:gd name="T4" fmla="*/ 14 w 93"/>
                <a:gd name="T5" fmla="*/ 19 h 63"/>
                <a:gd name="T6" fmla="*/ 0 w 93"/>
                <a:gd name="T7" fmla="*/ 25 h 63"/>
                <a:gd name="T8" fmla="*/ 18 w 93"/>
                <a:gd name="T9" fmla="*/ 43 h 63"/>
                <a:gd name="T10" fmla="*/ 48 w 93"/>
                <a:gd name="T11" fmla="*/ 31 h 63"/>
                <a:gd name="T12" fmla="*/ 36 w 93"/>
                <a:gd name="T13" fmla="*/ 63 h 63"/>
                <a:gd name="T14" fmla="*/ 52 w 93"/>
                <a:gd name="T15" fmla="*/ 55 h 63"/>
                <a:gd name="T16" fmla="*/ 68 w 93"/>
                <a:gd name="T17" fmla="*/ 23 h 63"/>
                <a:gd name="T18" fmla="*/ 87 w 93"/>
                <a:gd name="T19" fmla="*/ 16 h 63"/>
                <a:gd name="T20" fmla="*/ 91 w 93"/>
                <a:gd name="T21" fmla="*/ 6 h 63"/>
                <a:gd name="T22" fmla="*/ 81 w 93"/>
                <a:gd name="T23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3" h="63">
                  <a:moveTo>
                    <a:pt x="81" y="1"/>
                  </a:moveTo>
                  <a:cubicBezTo>
                    <a:pt x="26" y="25"/>
                    <a:pt x="26" y="25"/>
                    <a:pt x="26" y="25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91" y="14"/>
                    <a:pt x="93" y="10"/>
                    <a:pt x="91" y="6"/>
                  </a:cubicBezTo>
                  <a:cubicBezTo>
                    <a:pt x="90" y="1"/>
                    <a:pt x="85" y="0"/>
                    <a:pt x="81" y="1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137">
              <a:extLst>
                <a:ext uri="{FF2B5EF4-FFF2-40B4-BE49-F238E27FC236}">
                  <a16:creationId xmlns:a16="http://schemas.microsoft.com/office/drawing/2014/main" xmlns="" id="{CF86F89B-8DC2-5041-4A82-7184EE85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5988" y="3311525"/>
              <a:ext cx="153988" cy="65088"/>
            </a:xfrm>
            <a:custGeom>
              <a:avLst/>
              <a:gdLst>
                <a:gd name="T0" fmla="*/ 97 w 97"/>
                <a:gd name="T1" fmla="*/ 27 h 41"/>
                <a:gd name="T2" fmla="*/ 33 w 97"/>
                <a:gd name="T3" fmla="*/ 0 h 41"/>
                <a:gd name="T4" fmla="*/ 0 w 97"/>
                <a:gd name="T5" fmla="*/ 15 h 41"/>
                <a:gd name="T6" fmla="*/ 61 w 97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" h="41">
                  <a:moveTo>
                    <a:pt x="97" y="27"/>
                  </a:moveTo>
                  <a:lnTo>
                    <a:pt x="33" y="0"/>
                  </a:lnTo>
                  <a:lnTo>
                    <a:pt x="0" y="15"/>
                  </a:lnTo>
                  <a:lnTo>
                    <a:pt x="61" y="41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6880F21C-750C-2B4C-BB9D-48B4E1792B6B}"/>
              </a:ext>
            </a:extLst>
          </p:cNvPr>
          <p:cNvGrpSpPr/>
          <p:nvPr/>
        </p:nvGrpSpPr>
        <p:grpSpPr>
          <a:xfrm>
            <a:off x="5974610" y="3468151"/>
            <a:ext cx="346075" cy="301625"/>
            <a:chOff x="4125913" y="2576513"/>
            <a:chExt cx="346075" cy="301625"/>
          </a:xfrm>
        </p:grpSpPr>
        <p:sp>
          <p:nvSpPr>
            <p:cNvPr id="26" name="Freeform 140">
              <a:extLst>
                <a:ext uri="{FF2B5EF4-FFF2-40B4-BE49-F238E27FC236}">
                  <a16:creationId xmlns:a16="http://schemas.microsoft.com/office/drawing/2014/main" xmlns="" id="{967ED891-FDBA-D600-B06D-8FA69DD5B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5913" y="2636838"/>
              <a:ext cx="346075" cy="241300"/>
            </a:xfrm>
            <a:custGeom>
              <a:avLst/>
              <a:gdLst>
                <a:gd name="T0" fmla="*/ 92 w 92"/>
                <a:gd name="T1" fmla="*/ 12 h 64"/>
                <a:gd name="T2" fmla="*/ 80 w 92"/>
                <a:gd name="T3" fmla="*/ 0 h 64"/>
                <a:gd name="T4" fmla="*/ 12 w 92"/>
                <a:gd name="T5" fmla="*/ 0 h 64"/>
                <a:gd name="T6" fmla="*/ 0 w 92"/>
                <a:gd name="T7" fmla="*/ 12 h 64"/>
                <a:gd name="T8" fmla="*/ 0 w 92"/>
                <a:gd name="T9" fmla="*/ 52 h 64"/>
                <a:gd name="T10" fmla="*/ 12 w 92"/>
                <a:gd name="T11" fmla="*/ 64 h 64"/>
                <a:gd name="T12" fmla="*/ 80 w 92"/>
                <a:gd name="T13" fmla="*/ 64 h 64"/>
                <a:gd name="T14" fmla="*/ 92 w 92"/>
                <a:gd name="T15" fmla="*/ 52 h 64"/>
                <a:gd name="T16" fmla="*/ 92 w 92"/>
                <a:gd name="T17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64">
                  <a:moveTo>
                    <a:pt x="92" y="12"/>
                  </a:moveTo>
                  <a:cubicBezTo>
                    <a:pt x="92" y="5"/>
                    <a:pt x="87" y="0"/>
                    <a:pt x="8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9"/>
                    <a:pt x="5" y="64"/>
                    <a:pt x="12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7" y="64"/>
                    <a:pt x="92" y="59"/>
                    <a:pt x="92" y="52"/>
                  </a:cubicBezTo>
                  <a:lnTo>
                    <a:pt x="92" y="12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141">
              <a:extLst>
                <a:ext uri="{FF2B5EF4-FFF2-40B4-BE49-F238E27FC236}">
                  <a16:creationId xmlns:a16="http://schemas.microsoft.com/office/drawing/2014/main" xmlns="" id="{16AE8319-EA6F-A029-3283-2ECC14BAD8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6563" y="2576513"/>
              <a:ext cx="104775" cy="60325"/>
            </a:xfrm>
            <a:custGeom>
              <a:avLst/>
              <a:gdLst>
                <a:gd name="T0" fmla="*/ 0 w 28"/>
                <a:gd name="T1" fmla="*/ 16 h 16"/>
                <a:gd name="T2" fmla="*/ 0 w 28"/>
                <a:gd name="T3" fmla="*/ 8 h 16"/>
                <a:gd name="T4" fmla="*/ 8 w 28"/>
                <a:gd name="T5" fmla="*/ 0 h 16"/>
                <a:gd name="T6" fmla="*/ 20 w 28"/>
                <a:gd name="T7" fmla="*/ 0 h 16"/>
                <a:gd name="T8" fmla="*/ 28 w 28"/>
                <a:gd name="T9" fmla="*/ 8 h 16"/>
                <a:gd name="T10" fmla="*/ 28 w 28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6">
                  <a:moveTo>
                    <a:pt x="0" y="16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4" y="0"/>
                    <a:pt x="28" y="4"/>
                    <a:pt x="28" y="8"/>
                  </a:cubicBezTo>
                  <a:cubicBezTo>
                    <a:pt x="28" y="16"/>
                    <a:pt x="28" y="16"/>
                    <a:pt x="28" y="16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Line 142">
              <a:extLst>
                <a:ext uri="{FF2B5EF4-FFF2-40B4-BE49-F238E27FC236}">
                  <a16:creationId xmlns:a16="http://schemas.microsoft.com/office/drawing/2014/main" xmlns="" id="{61918689-30E9-8D0A-E218-21A719C0D5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11663" y="2636838"/>
              <a:ext cx="0" cy="24130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Line 143">
              <a:extLst>
                <a:ext uri="{FF2B5EF4-FFF2-40B4-BE49-F238E27FC236}">
                  <a16:creationId xmlns:a16="http://schemas.microsoft.com/office/drawing/2014/main" xmlns="" id="{8FF19F70-898D-DD8D-422B-018DAE80F2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67213" y="2636838"/>
              <a:ext cx="0" cy="24130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Line 144">
              <a:extLst>
                <a:ext uri="{FF2B5EF4-FFF2-40B4-BE49-F238E27FC236}">
                  <a16:creationId xmlns:a16="http://schemas.microsoft.com/office/drawing/2014/main" xmlns="" id="{ADCCE62C-A852-C449-0B3E-2718C889C0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30688" y="2636838"/>
              <a:ext cx="0" cy="24130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Line 145">
              <a:extLst>
                <a:ext uri="{FF2B5EF4-FFF2-40B4-BE49-F238E27FC236}">
                  <a16:creationId xmlns:a16="http://schemas.microsoft.com/office/drawing/2014/main" xmlns="" id="{9D14E9D7-951E-5851-268A-CCB7FCA2A7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86238" y="2636838"/>
              <a:ext cx="0" cy="24130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127799F3-3EA8-CB10-4C7F-B34F6160934E}"/>
              </a:ext>
            </a:extLst>
          </p:cNvPr>
          <p:cNvGrpSpPr/>
          <p:nvPr/>
        </p:nvGrpSpPr>
        <p:grpSpPr>
          <a:xfrm>
            <a:off x="5247647" y="4014637"/>
            <a:ext cx="1800000" cy="1027654"/>
            <a:chOff x="1466596" y="4572204"/>
            <a:chExt cx="2160000" cy="1027654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BE12A656-09CF-F982-33C5-247487824416}"/>
                </a:ext>
              </a:extLst>
            </p:cNvPr>
            <p:cNvSpPr/>
            <p:nvPr/>
          </p:nvSpPr>
          <p:spPr>
            <a:xfrm>
              <a:off x="1466596" y="4953527"/>
              <a:ext cx="2160000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Most hotels have WIFI services free of charge.</a:t>
              </a:r>
              <a:endParaRPr lang="en-US" sz="1400" dirty="0">
                <a:ln>
                  <a:solidFill>
                    <a:srgbClr val="0070C0"/>
                  </a:solidFill>
                </a:ln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xmlns="" id="{671D9D58-013D-2B09-5A15-6D4CAEC3B80B}"/>
                </a:ext>
              </a:extLst>
            </p:cNvPr>
            <p:cNvSpPr/>
            <p:nvPr/>
          </p:nvSpPr>
          <p:spPr>
            <a:xfrm>
              <a:off x="1466596" y="4572204"/>
              <a:ext cx="2160000" cy="2462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600" b="1" dirty="0">
                  <a:solidFill>
                    <a:srgbClr val="002060"/>
                  </a:solidFill>
                  <a:latin typeface="Century Gothic" panose="020B0502020202020204" pitchFamily="34" charset="0"/>
                </a:rPr>
                <a:t>Accommodation</a:t>
              </a:r>
              <a:endParaRPr lang="en-US" sz="1600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1062CCBC-8FCA-AD1F-FDBC-AC60B850CB59}"/>
              </a:ext>
            </a:extLst>
          </p:cNvPr>
          <p:cNvGrpSpPr/>
          <p:nvPr/>
        </p:nvGrpSpPr>
        <p:grpSpPr>
          <a:xfrm>
            <a:off x="7276929" y="4014637"/>
            <a:ext cx="1800000" cy="1027654"/>
            <a:chOff x="1466596" y="4572204"/>
            <a:chExt cx="2160000" cy="102765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xmlns="" id="{0F9DAB6E-CC3A-CF0C-F31B-B8110D03678D}"/>
                </a:ext>
              </a:extLst>
            </p:cNvPr>
            <p:cNvSpPr/>
            <p:nvPr/>
          </p:nvSpPr>
          <p:spPr>
            <a:xfrm>
              <a:off x="1466596" y="4953527"/>
              <a:ext cx="2160000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Sail boats use </a:t>
              </a: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Netstar</a:t>
              </a: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 satellite to provide internet access.</a:t>
              </a:r>
              <a:endParaRPr lang="en-US" sz="1400" dirty="0">
                <a:ln>
                  <a:solidFill>
                    <a:srgbClr val="0070C0"/>
                  </a:solidFill>
                </a:ln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xmlns="" id="{FE9790C6-E74E-E17D-35F0-C83DDFCBC23C}"/>
                </a:ext>
              </a:extLst>
            </p:cNvPr>
            <p:cNvSpPr/>
            <p:nvPr/>
          </p:nvSpPr>
          <p:spPr>
            <a:xfrm>
              <a:off x="1466596" y="4572204"/>
              <a:ext cx="2160000" cy="2462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600" b="1" dirty="0">
                  <a:solidFill>
                    <a:srgbClr val="002060"/>
                  </a:solidFill>
                  <a:latin typeface="Century Gothic" panose="020B0502020202020204" pitchFamily="34" charset="0"/>
                </a:rPr>
                <a:t>Sailing</a:t>
              </a:r>
              <a:endParaRPr lang="en-US" sz="1600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76112876-9B1F-50EE-2CCE-20657C8E8A25}"/>
              </a:ext>
            </a:extLst>
          </p:cNvPr>
          <p:cNvGrpSpPr/>
          <p:nvPr/>
        </p:nvGrpSpPr>
        <p:grpSpPr>
          <a:xfrm>
            <a:off x="9306211" y="4014637"/>
            <a:ext cx="1800000" cy="1027654"/>
            <a:chOff x="1466596" y="4572204"/>
            <a:chExt cx="2160000" cy="102765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xmlns="" id="{453C8BB5-5F17-EB8E-9206-8F4D75E39E61}"/>
                </a:ext>
              </a:extLst>
            </p:cNvPr>
            <p:cNvSpPr/>
            <p:nvPr/>
          </p:nvSpPr>
          <p:spPr>
            <a:xfrm>
              <a:off x="1466596" y="4953527"/>
              <a:ext cx="2160000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</a:rPr>
                <a:t>All flights have WIFI access for a small fee.</a:t>
              </a:r>
              <a:endParaRPr lang="en-US" sz="1400" dirty="0">
                <a:ln>
                  <a:solidFill>
                    <a:srgbClr val="0070C0"/>
                  </a:solidFill>
                </a:ln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xmlns="" id="{C756926B-52FA-83BA-F3F8-40D0539BE533}"/>
                </a:ext>
              </a:extLst>
            </p:cNvPr>
            <p:cNvSpPr/>
            <p:nvPr/>
          </p:nvSpPr>
          <p:spPr>
            <a:xfrm>
              <a:off x="1466596" y="4572204"/>
              <a:ext cx="2160000" cy="2462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600" b="1" dirty="0">
                  <a:solidFill>
                    <a:srgbClr val="002060"/>
                  </a:solidFill>
                  <a:latin typeface="Century Gothic" panose="020B0502020202020204" pitchFamily="34" charset="0"/>
                </a:rPr>
                <a:t>Flights</a:t>
              </a:r>
              <a:endParaRPr lang="en-US" sz="1600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668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itting on a boat&#10;&#10;Description automatically generated with medium confidence">
            <a:extLst>
              <a:ext uri="{FF2B5EF4-FFF2-40B4-BE49-F238E27FC236}">
                <a16:creationId xmlns:a16="http://schemas.microsoft.com/office/drawing/2014/main" xmlns="" id="{F4030F44-FD18-242E-5C4B-5ADC1219E5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88" b="216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51" name="Group 350">
            <a:extLst>
              <a:ext uri="{FF2B5EF4-FFF2-40B4-BE49-F238E27FC236}">
                <a16:creationId xmlns:a16="http://schemas.microsoft.com/office/drawing/2014/main" xmlns="" id="{1473DE91-9D65-7439-E4B1-1745FFDD0B7A}"/>
              </a:ext>
            </a:extLst>
          </p:cNvPr>
          <p:cNvGrpSpPr/>
          <p:nvPr/>
        </p:nvGrpSpPr>
        <p:grpSpPr>
          <a:xfrm flipH="1" flipV="1">
            <a:off x="0" y="0"/>
            <a:ext cx="12192000" cy="6858000"/>
            <a:chOff x="0" y="0"/>
            <a:chExt cx="12192000" cy="6858000"/>
          </a:xfrm>
          <a:noFill/>
        </p:grpSpPr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xmlns="" id="{BCAD4A02-28A4-54CF-B384-812CC504D98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xmlns="" id="{7BD34AD6-A2FA-344A-CA38-0EB27C9CD227}"/>
                </a:ext>
              </a:extLst>
            </p:cNvPr>
            <p:cNvSpPr/>
            <p:nvPr/>
          </p:nvSpPr>
          <p:spPr>
            <a:xfrm>
              <a:off x="6197" y="714076"/>
              <a:ext cx="3549180" cy="3549180"/>
            </a:xfrm>
            <a:custGeom>
              <a:avLst/>
              <a:gdLst>
                <a:gd name="connsiteX0" fmla="*/ 3549180 w 3549180"/>
                <a:gd name="connsiteY0" fmla="*/ 1774590 h 3549180"/>
                <a:gd name="connsiteX1" fmla="*/ 1774590 w 3549180"/>
                <a:gd name="connsiteY1" fmla="*/ 3549180 h 3549180"/>
                <a:gd name="connsiteX2" fmla="*/ 0 w 3549180"/>
                <a:gd name="connsiteY2" fmla="*/ 1774590 h 3549180"/>
                <a:gd name="connsiteX3" fmla="*/ 1774590 w 3549180"/>
                <a:gd name="connsiteY3" fmla="*/ 0 h 3549180"/>
                <a:gd name="connsiteX4" fmla="*/ 3549180 w 3549180"/>
                <a:gd name="connsiteY4" fmla="*/ 1774590 h 35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9180" h="3549180">
                  <a:moveTo>
                    <a:pt x="3549180" y="1774590"/>
                  </a:moveTo>
                  <a:cubicBezTo>
                    <a:pt x="3549180" y="2754669"/>
                    <a:pt x="2754669" y="3549180"/>
                    <a:pt x="1774590" y="3549180"/>
                  </a:cubicBezTo>
                  <a:cubicBezTo>
                    <a:pt x="794511" y="3549180"/>
                    <a:pt x="0" y="2754669"/>
                    <a:pt x="0" y="1774590"/>
                  </a:cubicBezTo>
                  <a:cubicBezTo>
                    <a:pt x="0" y="794511"/>
                    <a:pt x="794511" y="0"/>
                    <a:pt x="1774590" y="0"/>
                  </a:cubicBezTo>
                  <a:cubicBezTo>
                    <a:pt x="2754669" y="0"/>
                    <a:pt x="3549180" y="794511"/>
                    <a:pt x="3549180" y="177459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xmlns="" id="{6DFDCC7C-DF7B-3767-424F-4655788E7710}"/>
                </a:ext>
              </a:extLst>
            </p:cNvPr>
            <p:cNvSpPr/>
            <p:nvPr/>
          </p:nvSpPr>
          <p:spPr>
            <a:xfrm>
              <a:off x="1467167" y="0"/>
              <a:ext cx="3549180" cy="2623940"/>
            </a:xfrm>
            <a:custGeom>
              <a:avLst/>
              <a:gdLst>
                <a:gd name="connsiteX0" fmla="*/ 0 w 3549180"/>
                <a:gd name="connsiteY0" fmla="*/ 849351 h 2623940"/>
                <a:gd name="connsiteX1" fmla="*/ 1774590 w 3549180"/>
                <a:gd name="connsiteY1" fmla="*/ 2623941 h 2623940"/>
                <a:gd name="connsiteX2" fmla="*/ 3549180 w 3549180"/>
                <a:gd name="connsiteY2" fmla="*/ 849351 h 2623940"/>
                <a:gd name="connsiteX3" fmla="*/ 3333058 w 3549180"/>
                <a:gd name="connsiteY3" fmla="*/ 0 h 2623940"/>
                <a:gd name="connsiteX4" fmla="*/ 216129 w 3549180"/>
                <a:gd name="connsiteY4" fmla="*/ 0 h 2623940"/>
                <a:gd name="connsiteX5" fmla="*/ 0 w 3549180"/>
                <a:gd name="connsiteY5" fmla="*/ 849351 h 262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80" h="2623940">
                  <a:moveTo>
                    <a:pt x="0" y="849351"/>
                  </a:moveTo>
                  <a:cubicBezTo>
                    <a:pt x="0" y="1829429"/>
                    <a:pt x="794512" y="2623941"/>
                    <a:pt x="1774590" y="2623941"/>
                  </a:cubicBezTo>
                  <a:cubicBezTo>
                    <a:pt x="2754668" y="2623941"/>
                    <a:pt x="3549180" y="1829429"/>
                    <a:pt x="3549180" y="849351"/>
                  </a:cubicBezTo>
                  <a:cubicBezTo>
                    <a:pt x="3549180" y="541655"/>
                    <a:pt x="3470834" y="252273"/>
                    <a:pt x="3333058" y="0"/>
                  </a:cubicBezTo>
                  <a:lnTo>
                    <a:pt x="216129" y="0"/>
                  </a:lnTo>
                  <a:cubicBezTo>
                    <a:pt x="78353" y="252273"/>
                    <a:pt x="0" y="541655"/>
                    <a:pt x="0" y="8493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xmlns="" id="{EE100725-4D61-82AF-EACD-BB72C15F6D19}"/>
                </a:ext>
              </a:extLst>
            </p:cNvPr>
            <p:cNvSpPr/>
            <p:nvPr/>
          </p:nvSpPr>
          <p:spPr>
            <a:xfrm>
              <a:off x="4092428" y="2008460"/>
              <a:ext cx="4270374" cy="4270375"/>
            </a:xfrm>
            <a:custGeom>
              <a:avLst/>
              <a:gdLst>
                <a:gd name="connsiteX0" fmla="*/ 4270376 w 4270374"/>
                <a:gd name="connsiteY0" fmla="*/ 2135188 h 4270375"/>
                <a:gd name="connsiteX1" fmla="*/ 2135188 w 4270374"/>
                <a:gd name="connsiteY1" fmla="*/ 4270375 h 4270375"/>
                <a:gd name="connsiteX2" fmla="*/ 0 w 4270374"/>
                <a:gd name="connsiteY2" fmla="*/ 2135188 h 4270375"/>
                <a:gd name="connsiteX3" fmla="*/ 2135188 w 4270374"/>
                <a:gd name="connsiteY3" fmla="*/ 0 h 4270375"/>
                <a:gd name="connsiteX4" fmla="*/ 4270376 w 4270374"/>
                <a:gd name="connsiteY4" fmla="*/ 2135188 h 42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0374" h="4270375">
                  <a:moveTo>
                    <a:pt x="4270376" y="2135188"/>
                  </a:moveTo>
                  <a:cubicBezTo>
                    <a:pt x="4270376" y="3314419"/>
                    <a:pt x="3314419" y="4270375"/>
                    <a:pt x="2135188" y="4270375"/>
                  </a:cubicBezTo>
                  <a:cubicBezTo>
                    <a:pt x="955956" y="4270375"/>
                    <a:pt x="0" y="3314419"/>
                    <a:pt x="0" y="2135188"/>
                  </a:cubicBezTo>
                  <a:cubicBezTo>
                    <a:pt x="0" y="955956"/>
                    <a:pt x="955956" y="0"/>
                    <a:pt x="2135188" y="0"/>
                  </a:cubicBezTo>
                  <a:cubicBezTo>
                    <a:pt x="3314419" y="0"/>
                    <a:pt x="4270376" y="955956"/>
                    <a:pt x="4270376" y="2135188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xmlns="" id="{CDBFA9E9-A25E-6AE6-9495-ED7EB77C3F46}"/>
                </a:ext>
              </a:extLst>
            </p:cNvPr>
            <p:cNvSpPr/>
            <p:nvPr/>
          </p:nvSpPr>
          <p:spPr>
            <a:xfrm>
              <a:off x="2924028" y="3764235"/>
              <a:ext cx="2905125" cy="2905125"/>
            </a:xfrm>
            <a:custGeom>
              <a:avLst/>
              <a:gdLst>
                <a:gd name="connsiteX0" fmla="*/ 2905125 w 2905125"/>
                <a:gd name="connsiteY0" fmla="*/ 1452563 h 2905125"/>
                <a:gd name="connsiteX1" fmla="*/ 1452562 w 2905125"/>
                <a:gd name="connsiteY1" fmla="*/ 2905125 h 2905125"/>
                <a:gd name="connsiteX2" fmla="*/ 0 w 2905125"/>
                <a:gd name="connsiteY2" fmla="*/ 1452562 h 2905125"/>
                <a:gd name="connsiteX3" fmla="*/ 1452562 w 2905125"/>
                <a:gd name="connsiteY3" fmla="*/ 0 h 2905125"/>
                <a:gd name="connsiteX4" fmla="*/ 2905125 w 2905125"/>
                <a:gd name="connsiteY4" fmla="*/ 1452563 h 290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5125" h="2905125">
                  <a:moveTo>
                    <a:pt x="2905125" y="1452563"/>
                  </a:moveTo>
                  <a:cubicBezTo>
                    <a:pt x="2905125" y="2254791"/>
                    <a:pt x="2254791" y="2905125"/>
                    <a:pt x="1452562" y="2905125"/>
                  </a:cubicBezTo>
                  <a:cubicBezTo>
                    <a:pt x="650334" y="2905125"/>
                    <a:pt x="0" y="2254791"/>
                    <a:pt x="0" y="1452562"/>
                  </a:cubicBezTo>
                  <a:cubicBezTo>
                    <a:pt x="0" y="650334"/>
                    <a:pt x="650334" y="0"/>
                    <a:pt x="1452562" y="0"/>
                  </a:cubicBezTo>
                  <a:cubicBezTo>
                    <a:pt x="2254791" y="0"/>
                    <a:pt x="2905125" y="650334"/>
                    <a:pt x="2905125" y="145256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xmlns="" id="{C138E687-1B89-50C1-68FC-E1D24A64B121}"/>
                </a:ext>
              </a:extLst>
            </p:cNvPr>
            <p:cNvSpPr/>
            <p:nvPr/>
          </p:nvSpPr>
          <p:spPr>
            <a:xfrm>
              <a:off x="9451530" y="2548204"/>
              <a:ext cx="2740469" cy="4309795"/>
            </a:xfrm>
            <a:custGeom>
              <a:avLst/>
              <a:gdLst>
                <a:gd name="connsiteX0" fmla="*/ 2740469 w 2740469"/>
                <a:gd name="connsiteY0" fmla="*/ 4231374 h 4309795"/>
                <a:gd name="connsiteX1" fmla="*/ 2740469 w 2740469"/>
                <a:gd name="connsiteY1" fmla="*/ 80289 h 4309795"/>
                <a:gd name="connsiteX2" fmla="*/ 2155825 w 2740469"/>
                <a:gd name="connsiteY2" fmla="*/ 0 h 4309795"/>
                <a:gd name="connsiteX3" fmla="*/ 0 w 2740469"/>
                <a:gd name="connsiteY3" fmla="*/ 2155825 h 4309795"/>
                <a:gd name="connsiteX4" fmla="*/ 2069782 w 2740469"/>
                <a:gd name="connsiteY4" fmla="*/ 4309796 h 4309795"/>
                <a:gd name="connsiteX5" fmla="*/ 2241804 w 2740469"/>
                <a:gd name="connsiteY5" fmla="*/ 4309796 h 4309795"/>
                <a:gd name="connsiteX6" fmla="*/ 2740469 w 2740469"/>
                <a:gd name="connsiteY6" fmla="*/ 4231374 h 4309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0469" h="4309795">
                  <a:moveTo>
                    <a:pt x="2740469" y="4231374"/>
                  </a:moveTo>
                  <a:lnTo>
                    <a:pt x="2740469" y="80289"/>
                  </a:lnTo>
                  <a:cubicBezTo>
                    <a:pt x="2554541" y="28016"/>
                    <a:pt x="2358453" y="0"/>
                    <a:pt x="2155825" y="0"/>
                  </a:cubicBezTo>
                  <a:cubicBezTo>
                    <a:pt x="965200" y="0"/>
                    <a:pt x="0" y="965194"/>
                    <a:pt x="0" y="2155825"/>
                  </a:cubicBezTo>
                  <a:cubicBezTo>
                    <a:pt x="0" y="3317640"/>
                    <a:pt x="919099" y="4264648"/>
                    <a:pt x="2069782" y="4309796"/>
                  </a:cubicBezTo>
                  <a:lnTo>
                    <a:pt x="2241804" y="4309796"/>
                  </a:lnTo>
                  <a:cubicBezTo>
                    <a:pt x="2413952" y="4303065"/>
                    <a:pt x="2580957" y="4276204"/>
                    <a:pt x="2740469" y="4231374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xmlns="" id="{7B09C4A1-3EC9-CD84-3A32-CA9E539AC828}"/>
                </a:ext>
              </a:extLst>
            </p:cNvPr>
            <p:cNvSpPr/>
            <p:nvPr/>
          </p:nvSpPr>
          <p:spPr>
            <a:xfrm>
              <a:off x="5683103" y="4821510"/>
              <a:ext cx="2980074" cy="2036489"/>
            </a:xfrm>
            <a:custGeom>
              <a:avLst/>
              <a:gdLst>
                <a:gd name="connsiteX0" fmla="*/ 1490047 w 2980074"/>
                <a:gd name="connsiteY0" fmla="*/ 0 h 2036489"/>
                <a:gd name="connsiteX1" fmla="*/ 0 w 2980074"/>
                <a:gd name="connsiteY1" fmla="*/ 1490053 h 2036489"/>
                <a:gd name="connsiteX2" fmla="*/ 103384 w 2980074"/>
                <a:gd name="connsiteY2" fmla="*/ 2036489 h 2036489"/>
                <a:gd name="connsiteX3" fmla="*/ 2876696 w 2980074"/>
                <a:gd name="connsiteY3" fmla="*/ 2036489 h 2036489"/>
                <a:gd name="connsiteX4" fmla="*/ 2980074 w 2980074"/>
                <a:gd name="connsiteY4" fmla="*/ 1490053 h 2036489"/>
                <a:gd name="connsiteX5" fmla="*/ 1490047 w 2980074"/>
                <a:gd name="connsiteY5" fmla="*/ 0 h 203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74" h="2036489">
                  <a:moveTo>
                    <a:pt x="1490047" y="0"/>
                  </a:moveTo>
                  <a:cubicBezTo>
                    <a:pt x="667087" y="0"/>
                    <a:pt x="0" y="667118"/>
                    <a:pt x="0" y="1490053"/>
                  </a:cubicBezTo>
                  <a:cubicBezTo>
                    <a:pt x="0" y="1682985"/>
                    <a:pt x="36659" y="1867325"/>
                    <a:pt x="103384" y="2036489"/>
                  </a:cubicBezTo>
                  <a:lnTo>
                    <a:pt x="2876696" y="2036489"/>
                  </a:lnTo>
                  <a:cubicBezTo>
                    <a:pt x="2943435" y="1867325"/>
                    <a:pt x="2980074" y="1682985"/>
                    <a:pt x="2980074" y="1490053"/>
                  </a:cubicBezTo>
                  <a:cubicBezTo>
                    <a:pt x="2980074" y="667118"/>
                    <a:pt x="2312943" y="0"/>
                    <a:pt x="1490047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xmlns="" id="{59C839EB-725F-7D37-DA09-B218BE76825F}"/>
                </a:ext>
              </a:extLst>
            </p:cNvPr>
            <p:cNvSpPr/>
            <p:nvPr/>
          </p:nvSpPr>
          <p:spPr>
            <a:xfrm>
              <a:off x="0" y="3773760"/>
              <a:ext cx="3155327" cy="3084239"/>
            </a:xfrm>
            <a:custGeom>
              <a:avLst/>
              <a:gdLst>
                <a:gd name="connsiteX0" fmla="*/ 1380738 w 3155327"/>
                <a:gd name="connsiteY0" fmla="*/ 0 h 3084239"/>
                <a:gd name="connsiteX1" fmla="*/ 0 w 3155327"/>
                <a:gd name="connsiteY1" fmla="*/ 659917 h 3084239"/>
                <a:gd name="connsiteX2" fmla="*/ 0 w 3155327"/>
                <a:gd name="connsiteY2" fmla="*/ 2889295 h 3084239"/>
                <a:gd name="connsiteX3" fmla="*/ 183318 w 3155327"/>
                <a:gd name="connsiteY3" fmla="*/ 3084239 h 3084239"/>
                <a:gd name="connsiteX4" fmla="*/ 2578157 w 3155327"/>
                <a:gd name="connsiteY4" fmla="*/ 3084239 h 3084239"/>
                <a:gd name="connsiteX5" fmla="*/ 3155328 w 3155327"/>
                <a:gd name="connsiteY5" fmla="*/ 1774590 h 3084239"/>
                <a:gd name="connsiteX6" fmla="*/ 1380738 w 3155327"/>
                <a:gd name="connsiteY6" fmla="*/ 0 h 308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55327" h="3084239">
                  <a:moveTo>
                    <a:pt x="1380738" y="0"/>
                  </a:moveTo>
                  <a:cubicBezTo>
                    <a:pt x="822922" y="0"/>
                    <a:pt x="325317" y="257448"/>
                    <a:pt x="0" y="659917"/>
                  </a:cubicBezTo>
                  <a:lnTo>
                    <a:pt x="0" y="2889295"/>
                  </a:lnTo>
                  <a:cubicBezTo>
                    <a:pt x="56178" y="2958763"/>
                    <a:pt x="117443" y="3023978"/>
                    <a:pt x="183318" y="3084239"/>
                  </a:cubicBezTo>
                  <a:lnTo>
                    <a:pt x="2578157" y="3084239"/>
                  </a:lnTo>
                  <a:cubicBezTo>
                    <a:pt x="2932837" y="2759755"/>
                    <a:pt x="3155328" y="2293182"/>
                    <a:pt x="3155328" y="1774590"/>
                  </a:cubicBezTo>
                  <a:cubicBezTo>
                    <a:pt x="3155328" y="794505"/>
                    <a:pt x="2360822" y="0"/>
                    <a:pt x="1380738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56" name="Graphic 145" descr="A pond with koi fish and water lilies">
              <a:extLst>
                <a:ext uri="{FF2B5EF4-FFF2-40B4-BE49-F238E27FC236}">
                  <a16:creationId xmlns:a16="http://schemas.microsoft.com/office/drawing/2014/main" xmlns="" id="{B30F2C32-D8C8-A524-82C3-F120A4D2B759}"/>
                </a:ext>
              </a:extLst>
            </p:cNvPr>
            <p:cNvGrpSpPr/>
            <p:nvPr/>
          </p:nvGrpSpPr>
          <p:grpSpPr>
            <a:xfrm>
              <a:off x="0" y="0"/>
              <a:ext cx="2584303" cy="3367354"/>
              <a:chOff x="0" y="0"/>
              <a:chExt cx="2584303" cy="3367354"/>
            </a:xfrm>
            <a:grpFill/>
          </p:grpSpPr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xmlns="" id="{0D903AAD-D248-4B54-ED55-FFD985F0DE80}"/>
                  </a:ext>
                </a:extLst>
              </p:cNvPr>
              <p:cNvSpPr/>
              <p:nvPr/>
            </p:nvSpPr>
            <p:spPr>
              <a:xfrm>
                <a:off x="0" y="1269872"/>
                <a:ext cx="2365857" cy="2097481"/>
              </a:xfrm>
              <a:custGeom>
                <a:avLst/>
                <a:gdLst>
                  <a:gd name="connsiteX0" fmla="*/ 641521 w 2365857"/>
                  <a:gd name="connsiteY0" fmla="*/ 673741 h 2097481"/>
                  <a:gd name="connsiteX1" fmla="*/ 630568 w 2365857"/>
                  <a:gd name="connsiteY1" fmla="*/ 674789 h 2097481"/>
                  <a:gd name="connsiteX2" fmla="*/ 388645 w 2365857"/>
                  <a:gd name="connsiteY2" fmla="*/ 625291 h 2097481"/>
                  <a:gd name="connsiteX3" fmla="*/ 0 w 2365857"/>
                  <a:gd name="connsiteY3" fmla="*/ 0 h 2097481"/>
                  <a:gd name="connsiteX4" fmla="*/ 0 w 2365857"/>
                  <a:gd name="connsiteY4" fmla="*/ 41205 h 2097481"/>
                  <a:gd name="connsiteX5" fmla="*/ 375082 w 2365857"/>
                  <a:gd name="connsiteY5" fmla="*/ 644665 h 2097481"/>
                  <a:gd name="connsiteX6" fmla="*/ 738422 w 2365857"/>
                  <a:gd name="connsiteY6" fmla="*/ 1421143 h 2097481"/>
                  <a:gd name="connsiteX7" fmla="*/ 1355896 w 2365857"/>
                  <a:gd name="connsiteY7" fmla="*/ 2097481 h 2097481"/>
                  <a:gd name="connsiteX8" fmla="*/ 399999 w 2365857"/>
                  <a:gd name="connsiteY8" fmla="*/ 649808 h 2097481"/>
                  <a:gd name="connsiteX9" fmla="*/ 621563 w 2365857"/>
                  <a:gd name="connsiteY9" fmla="*/ 695141 h 2097481"/>
                  <a:gd name="connsiteX10" fmla="*/ 1450994 w 2365857"/>
                  <a:gd name="connsiteY10" fmla="*/ 1000068 h 2097481"/>
                  <a:gd name="connsiteX11" fmla="*/ 2365858 w 2365857"/>
                  <a:gd name="connsiteY11" fmla="*/ 1041692 h 2097481"/>
                  <a:gd name="connsiteX12" fmla="*/ 1508163 w 2365857"/>
                  <a:gd name="connsiteY12" fmla="*/ 720649 h 2097481"/>
                  <a:gd name="connsiteX13" fmla="*/ 641521 w 2365857"/>
                  <a:gd name="connsiteY13" fmla="*/ 673741 h 209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65857" h="2097481">
                    <a:moveTo>
                      <a:pt x="641521" y="673741"/>
                    </a:moveTo>
                    <a:cubicBezTo>
                      <a:pt x="635883" y="674275"/>
                      <a:pt x="630568" y="674789"/>
                      <a:pt x="630568" y="674789"/>
                    </a:cubicBezTo>
                    <a:lnTo>
                      <a:pt x="388645" y="625291"/>
                    </a:lnTo>
                    <a:lnTo>
                      <a:pt x="0" y="0"/>
                    </a:lnTo>
                    <a:lnTo>
                      <a:pt x="0" y="41205"/>
                    </a:lnTo>
                    <a:lnTo>
                      <a:pt x="375082" y="644665"/>
                    </a:lnTo>
                    <a:cubicBezTo>
                      <a:pt x="413614" y="772560"/>
                      <a:pt x="524205" y="1096721"/>
                      <a:pt x="738422" y="1421143"/>
                    </a:cubicBezTo>
                    <a:cubicBezTo>
                      <a:pt x="1013720" y="1838071"/>
                      <a:pt x="1355896" y="2097481"/>
                      <a:pt x="1355896" y="2097481"/>
                    </a:cubicBezTo>
                    <a:lnTo>
                      <a:pt x="399999" y="649808"/>
                    </a:lnTo>
                    <a:lnTo>
                      <a:pt x="621563" y="695141"/>
                    </a:lnTo>
                    <a:cubicBezTo>
                      <a:pt x="716445" y="747770"/>
                      <a:pt x="1041190" y="916222"/>
                      <a:pt x="1450994" y="1000068"/>
                    </a:cubicBezTo>
                    <a:cubicBezTo>
                      <a:pt x="1940471" y="1100214"/>
                      <a:pt x="2365858" y="1041692"/>
                      <a:pt x="2365858" y="1041692"/>
                    </a:cubicBezTo>
                    <a:cubicBezTo>
                      <a:pt x="2365858" y="1041692"/>
                      <a:pt x="1997640" y="820795"/>
                      <a:pt x="1508163" y="720649"/>
                    </a:cubicBezTo>
                    <a:cubicBezTo>
                      <a:pt x="1116584" y="640537"/>
                      <a:pt x="766083" y="661962"/>
                      <a:pt x="641521" y="6737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xmlns="" id="{50B6FB8E-CCD3-9843-D3C3-571A4DB992B8}"/>
                  </a:ext>
                </a:extLst>
              </p:cNvPr>
              <p:cNvSpPr/>
              <p:nvPr/>
            </p:nvSpPr>
            <p:spPr>
              <a:xfrm>
                <a:off x="0" y="0"/>
                <a:ext cx="2584303" cy="1587492"/>
              </a:xfrm>
              <a:custGeom>
                <a:avLst/>
                <a:gdLst>
                  <a:gd name="connsiteX0" fmla="*/ 1936490 w 2584303"/>
                  <a:gd name="connsiteY0" fmla="*/ 0 h 1587492"/>
                  <a:gd name="connsiteX1" fmla="*/ 1405179 w 2584303"/>
                  <a:gd name="connsiteY1" fmla="*/ 0 h 1587492"/>
                  <a:gd name="connsiteX2" fmla="*/ 1074712 w 2584303"/>
                  <a:gd name="connsiteY2" fmla="*/ 195231 h 1587492"/>
                  <a:gd name="connsiteX3" fmla="*/ 140056 w 2584303"/>
                  <a:gd name="connsiteY3" fmla="*/ 1045407 h 1587492"/>
                  <a:gd name="connsiteX4" fmla="*/ 0 w 2584303"/>
                  <a:gd name="connsiteY4" fmla="*/ 1020585 h 1587492"/>
                  <a:gd name="connsiteX5" fmla="*/ 0 w 2584303"/>
                  <a:gd name="connsiteY5" fmla="*/ 1042676 h 1587492"/>
                  <a:gd name="connsiteX6" fmla="*/ 123965 w 2584303"/>
                  <a:gd name="connsiteY6" fmla="*/ 1064647 h 1587492"/>
                  <a:gd name="connsiteX7" fmla="*/ 1308697 w 2584303"/>
                  <a:gd name="connsiteY7" fmla="*/ 1505757 h 1587492"/>
                  <a:gd name="connsiteX8" fmla="*/ 2584304 w 2584303"/>
                  <a:gd name="connsiteY8" fmla="*/ 1563796 h 1587492"/>
                  <a:gd name="connsiteX9" fmla="*/ 1388409 w 2584303"/>
                  <a:gd name="connsiteY9" fmla="*/ 1116159 h 1587492"/>
                  <a:gd name="connsiteX10" fmla="*/ 160249 w 2584303"/>
                  <a:gd name="connsiteY10" fmla="*/ 1052690 h 1587492"/>
                  <a:gd name="connsiteX11" fmla="*/ 159188 w 2584303"/>
                  <a:gd name="connsiteY11" fmla="*/ 1048798 h 1587492"/>
                  <a:gd name="connsiteX12" fmla="*/ 1293832 w 2584303"/>
                  <a:gd name="connsiteY12" fmla="*/ 527082 h 1587492"/>
                  <a:gd name="connsiteX13" fmla="*/ 1936490 w 2584303"/>
                  <a:gd name="connsiteY13" fmla="*/ 0 h 158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3" h="1587492">
                    <a:moveTo>
                      <a:pt x="1936490" y="0"/>
                    </a:moveTo>
                    <a:lnTo>
                      <a:pt x="1405179" y="0"/>
                    </a:lnTo>
                    <a:cubicBezTo>
                      <a:pt x="1297769" y="56744"/>
                      <a:pt x="1186256" y="121577"/>
                      <a:pt x="1074712" y="195231"/>
                    </a:cubicBezTo>
                    <a:cubicBezTo>
                      <a:pt x="544563" y="545287"/>
                      <a:pt x="197136" y="972826"/>
                      <a:pt x="140056" y="1045407"/>
                    </a:cubicBezTo>
                    <a:lnTo>
                      <a:pt x="0" y="1020585"/>
                    </a:lnTo>
                    <a:lnTo>
                      <a:pt x="0" y="1042676"/>
                    </a:lnTo>
                    <a:lnTo>
                      <a:pt x="123965" y="1064647"/>
                    </a:lnTo>
                    <a:cubicBezTo>
                      <a:pt x="202051" y="1109682"/>
                      <a:pt x="684644" y="1378077"/>
                      <a:pt x="1308697" y="1505757"/>
                    </a:cubicBezTo>
                    <a:cubicBezTo>
                      <a:pt x="1991182" y="1645393"/>
                      <a:pt x="2584304" y="1563796"/>
                      <a:pt x="2584304" y="1563796"/>
                    </a:cubicBezTo>
                    <a:cubicBezTo>
                      <a:pt x="2584304" y="1563796"/>
                      <a:pt x="2070894" y="1255802"/>
                      <a:pt x="1388409" y="1116159"/>
                    </a:cubicBezTo>
                    <a:cubicBezTo>
                      <a:pt x="820014" y="999865"/>
                      <a:pt x="313677" y="1037019"/>
                      <a:pt x="160249" y="1052690"/>
                    </a:cubicBezTo>
                    <a:lnTo>
                      <a:pt x="159188" y="1048798"/>
                    </a:lnTo>
                    <a:cubicBezTo>
                      <a:pt x="280765" y="1014971"/>
                      <a:pt x="787070" y="861695"/>
                      <a:pt x="1293832" y="527082"/>
                    </a:cubicBezTo>
                    <a:cubicBezTo>
                      <a:pt x="1557757" y="352819"/>
                      <a:pt x="1776400" y="159334"/>
                      <a:pt x="1936490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9" name="Graphic 145" descr="A pond with koi fish and water lilies">
              <a:extLst>
                <a:ext uri="{FF2B5EF4-FFF2-40B4-BE49-F238E27FC236}">
                  <a16:creationId xmlns:a16="http://schemas.microsoft.com/office/drawing/2014/main" xmlns="" id="{B9D9CABD-3424-F6F0-F126-41E89920BD08}"/>
                </a:ext>
              </a:extLst>
            </p:cNvPr>
            <p:cNvGrpSpPr/>
            <p:nvPr/>
          </p:nvGrpSpPr>
          <p:grpSpPr>
            <a:xfrm>
              <a:off x="269694" y="4103668"/>
              <a:ext cx="2481018" cy="2754331"/>
              <a:chOff x="269694" y="4103668"/>
              <a:chExt cx="2481018" cy="2754331"/>
            </a:xfrm>
            <a:grpFill/>
          </p:grpSpPr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xmlns="" id="{1D0F4DCF-57C2-67A8-BD01-BCD93C49E1BC}"/>
                  </a:ext>
                </a:extLst>
              </p:cNvPr>
              <p:cNvSpPr/>
              <p:nvPr/>
            </p:nvSpPr>
            <p:spPr>
              <a:xfrm>
                <a:off x="1513268" y="5379535"/>
                <a:ext cx="1237443" cy="1319968"/>
              </a:xfrm>
              <a:custGeom>
                <a:avLst/>
                <a:gdLst>
                  <a:gd name="connsiteX0" fmla="*/ 1237444 w 1237443"/>
                  <a:gd name="connsiteY0" fmla="*/ 0 h 1319968"/>
                  <a:gd name="connsiteX1" fmla="*/ 514687 w 1237443"/>
                  <a:gd name="connsiteY1" fmla="*/ 562439 h 1319968"/>
                  <a:gd name="connsiteX2" fmla="*/ 0 w 1237443"/>
                  <a:gd name="connsiteY2" fmla="*/ 1319968 h 1319968"/>
                  <a:gd name="connsiteX3" fmla="*/ 722757 w 1237443"/>
                  <a:gd name="connsiteY3" fmla="*/ 757498 h 1319968"/>
                  <a:gd name="connsiteX4" fmla="*/ 1237444 w 1237443"/>
                  <a:gd name="connsiteY4" fmla="*/ 0 h 13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443" h="1319968">
                    <a:moveTo>
                      <a:pt x="1237444" y="0"/>
                    </a:moveTo>
                    <a:cubicBezTo>
                      <a:pt x="1237444" y="0"/>
                      <a:pt x="856399" y="197942"/>
                      <a:pt x="514687" y="562439"/>
                    </a:cubicBezTo>
                    <a:cubicBezTo>
                      <a:pt x="172974" y="926928"/>
                      <a:pt x="0" y="1319968"/>
                      <a:pt x="0" y="1319968"/>
                    </a:cubicBezTo>
                    <a:cubicBezTo>
                      <a:pt x="0" y="1319968"/>
                      <a:pt x="381044" y="1121975"/>
                      <a:pt x="722757" y="757498"/>
                    </a:cubicBezTo>
                    <a:cubicBezTo>
                      <a:pt x="1064470" y="393008"/>
                      <a:pt x="1237444" y="0"/>
                      <a:pt x="1237444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xmlns="" id="{FB1AFED4-10F9-0237-EE9B-CF431A35B256}"/>
                  </a:ext>
                </a:extLst>
              </p:cNvPr>
              <p:cNvSpPr/>
              <p:nvPr/>
            </p:nvSpPr>
            <p:spPr>
              <a:xfrm>
                <a:off x="269694" y="4103668"/>
                <a:ext cx="1958470" cy="2754331"/>
              </a:xfrm>
              <a:custGeom>
                <a:avLst/>
                <a:gdLst>
                  <a:gd name="connsiteX0" fmla="*/ 950725 w 1958470"/>
                  <a:gd name="connsiteY0" fmla="*/ 1482293 h 2754331"/>
                  <a:gd name="connsiteX1" fmla="*/ 253324 w 1958470"/>
                  <a:gd name="connsiteY1" fmla="*/ 2495188 h 2754331"/>
                  <a:gd name="connsiteX2" fmla="*/ 249450 w 1958470"/>
                  <a:gd name="connsiteY2" fmla="*/ 2494109 h 2754331"/>
                  <a:gd name="connsiteX3" fmla="*/ 399393 w 1958470"/>
                  <a:gd name="connsiteY3" fmla="*/ 1254284 h 2754331"/>
                  <a:gd name="connsiteX4" fmla="*/ 159998 w 1958470"/>
                  <a:gd name="connsiteY4" fmla="*/ 0 h 2754331"/>
                  <a:gd name="connsiteX5" fmla="*/ 1934 w 1958470"/>
                  <a:gd name="connsiteY5" fmla="*/ 1267105 h 2754331"/>
                  <a:gd name="connsiteX6" fmla="*/ 236522 w 1958470"/>
                  <a:gd name="connsiteY6" fmla="*/ 2508587 h 2754331"/>
                  <a:gd name="connsiteX7" fmla="*/ 17281 w 1958470"/>
                  <a:gd name="connsiteY7" fmla="*/ 2754332 h 2754331"/>
                  <a:gd name="connsiteX8" fmla="*/ 46441 w 1958470"/>
                  <a:gd name="connsiteY8" fmla="*/ 2754332 h 2754331"/>
                  <a:gd name="connsiteX9" fmla="*/ 244357 w 1958470"/>
                  <a:gd name="connsiteY9" fmla="*/ 2532463 h 2754331"/>
                  <a:gd name="connsiteX10" fmla="*/ 1240838 w 1958470"/>
                  <a:gd name="connsiteY10" fmla="*/ 1754276 h 2754331"/>
                  <a:gd name="connsiteX11" fmla="*/ 1958470 w 1958470"/>
                  <a:gd name="connsiteY11" fmla="*/ 698081 h 2754331"/>
                  <a:gd name="connsiteX12" fmla="*/ 950725 w 1958470"/>
                  <a:gd name="connsiteY12" fmla="*/ 1482293 h 275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58470" h="2754331">
                    <a:moveTo>
                      <a:pt x="950725" y="1482293"/>
                    </a:moveTo>
                    <a:cubicBezTo>
                      <a:pt x="553933" y="1905540"/>
                      <a:pt x="320354" y="2356314"/>
                      <a:pt x="253324" y="2495188"/>
                    </a:cubicBezTo>
                    <a:lnTo>
                      <a:pt x="249450" y="2494109"/>
                    </a:lnTo>
                    <a:cubicBezTo>
                      <a:pt x="284324" y="2372760"/>
                      <a:pt x="418970" y="1861210"/>
                      <a:pt x="399393" y="1254284"/>
                    </a:cubicBezTo>
                    <a:cubicBezTo>
                      <a:pt x="376933" y="558019"/>
                      <a:pt x="159998" y="0"/>
                      <a:pt x="159998" y="0"/>
                    </a:cubicBezTo>
                    <a:cubicBezTo>
                      <a:pt x="159998" y="0"/>
                      <a:pt x="-20520" y="570840"/>
                      <a:pt x="1934" y="1267105"/>
                    </a:cubicBezTo>
                    <a:cubicBezTo>
                      <a:pt x="22412" y="1901971"/>
                      <a:pt x="204549" y="2421782"/>
                      <a:pt x="236522" y="2508587"/>
                    </a:cubicBezTo>
                    <a:lnTo>
                      <a:pt x="17281" y="2754332"/>
                    </a:lnTo>
                    <a:lnTo>
                      <a:pt x="46441" y="2754332"/>
                    </a:lnTo>
                    <a:lnTo>
                      <a:pt x="244357" y="2532463"/>
                    </a:lnTo>
                    <a:cubicBezTo>
                      <a:pt x="323199" y="2489790"/>
                      <a:pt x="804929" y="2219243"/>
                      <a:pt x="1240838" y="1754276"/>
                    </a:cubicBezTo>
                    <a:cubicBezTo>
                      <a:pt x="1717291" y="1246060"/>
                      <a:pt x="1958470" y="698081"/>
                      <a:pt x="1958470" y="698081"/>
                    </a:cubicBezTo>
                    <a:cubicBezTo>
                      <a:pt x="1958470" y="698081"/>
                      <a:pt x="1427178" y="974084"/>
                      <a:pt x="950725" y="148229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xmlns="" id="{06266A39-91B3-B7A0-6947-A3A1BAD5D77E}"/>
                </a:ext>
              </a:extLst>
            </p:cNvPr>
            <p:cNvSpPr/>
            <p:nvPr/>
          </p:nvSpPr>
          <p:spPr>
            <a:xfrm>
              <a:off x="2203297" y="3193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7"/>
                    <a:pt x="63967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xmlns="" id="{1202F3FD-DACA-D9FC-FF9A-49764E9B6947}"/>
                </a:ext>
              </a:extLst>
            </p:cNvPr>
            <p:cNvSpPr/>
            <p:nvPr/>
          </p:nvSpPr>
          <p:spPr>
            <a:xfrm>
              <a:off x="8058023" y="59835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2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8"/>
                    <a:pt x="63967" y="0"/>
                    <a:pt x="142875" y="0"/>
                  </a:cubicBezTo>
                  <a:cubicBezTo>
                    <a:pt x="221782" y="0"/>
                    <a:pt x="285750" y="63968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xmlns="" id="{43ABBE31-E837-70FD-C901-82729A5D8060}"/>
                </a:ext>
              </a:extLst>
            </p:cNvPr>
            <p:cNvSpPr/>
            <p:nvPr/>
          </p:nvSpPr>
          <p:spPr>
            <a:xfrm>
              <a:off x="3533717" y="6308725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xmlns="" id="{32090D09-4D6A-F88A-D281-E740247AC49F}"/>
                </a:ext>
              </a:extLst>
            </p:cNvPr>
            <p:cNvSpPr/>
            <p:nvPr/>
          </p:nvSpPr>
          <p:spPr>
            <a:xfrm>
              <a:off x="4365618" y="2358707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xmlns="" id="{46BAE13D-D60F-9857-DB1A-79E0B4BCAC04}"/>
                </a:ext>
              </a:extLst>
            </p:cNvPr>
            <p:cNvSpPr/>
            <p:nvPr/>
          </p:nvSpPr>
          <p:spPr>
            <a:xfrm rot="18900000">
              <a:off x="5625902" y="217805"/>
              <a:ext cx="1435086" cy="1435086"/>
            </a:xfrm>
            <a:custGeom>
              <a:avLst/>
              <a:gdLst>
                <a:gd name="connsiteX0" fmla="*/ 1435086 w 1435086"/>
                <a:gd name="connsiteY0" fmla="*/ 717543 h 1435086"/>
                <a:gd name="connsiteX1" fmla="*/ 717543 w 1435086"/>
                <a:gd name="connsiteY1" fmla="*/ 1435086 h 1435086"/>
                <a:gd name="connsiteX2" fmla="*/ 0 w 1435086"/>
                <a:gd name="connsiteY2" fmla="*/ 717543 h 1435086"/>
                <a:gd name="connsiteX3" fmla="*/ 717543 w 1435086"/>
                <a:gd name="connsiteY3" fmla="*/ 0 h 1435086"/>
                <a:gd name="connsiteX4" fmla="*/ 1435086 w 1435086"/>
                <a:gd name="connsiteY4" fmla="*/ 717543 h 143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086" h="1435086">
                  <a:moveTo>
                    <a:pt x="1435086" y="717543"/>
                  </a:moveTo>
                  <a:cubicBezTo>
                    <a:pt x="1435086" y="1113831"/>
                    <a:pt x="1113831" y="1435086"/>
                    <a:pt x="717543" y="1435086"/>
                  </a:cubicBezTo>
                  <a:cubicBezTo>
                    <a:pt x="321255" y="1435086"/>
                    <a:pt x="0" y="1113831"/>
                    <a:pt x="0" y="717543"/>
                  </a:cubicBezTo>
                  <a:cubicBezTo>
                    <a:pt x="0" y="321255"/>
                    <a:pt x="321255" y="0"/>
                    <a:pt x="717543" y="0"/>
                  </a:cubicBezTo>
                  <a:cubicBezTo>
                    <a:pt x="1113831" y="0"/>
                    <a:pt x="1435086" y="321255"/>
                    <a:pt x="1435086" y="71754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xmlns="" id="{CC72BE81-26FD-493A-E33B-F79CFCB5F81B}"/>
                </a:ext>
              </a:extLst>
            </p:cNvPr>
            <p:cNvSpPr/>
            <p:nvPr/>
          </p:nvSpPr>
          <p:spPr>
            <a:xfrm>
              <a:off x="1492097" y="49081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5"/>
                    <a:pt x="109455" y="0"/>
                    <a:pt x="244475" y="0"/>
                  </a:cubicBezTo>
                  <a:cubicBezTo>
                    <a:pt x="379495" y="0"/>
                    <a:pt x="488950" y="109455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xmlns="" id="{1409B476-6407-ED9D-416F-D9A803AACC42}"/>
                </a:ext>
              </a:extLst>
            </p:cNvPr>
            <p:cNvSpPr/>
            <p:nvPr/>
          </p:nvSpPr>
          <p:spPr>
            <a:xfrm>
              <a:off x="5276697" y="402776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6"/>
                    <a:pt x="109455" y="0"/>
                    <a:pt x="244475" y="0"/>
                  </a:cubicBezTo>
                  <a:cubicBezTo>
                    <a:pt x="379495" y="0"/>
                    <a:pt x="488950" y="109456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xmlns="" id="{3EA9A45A-C797-EC40-C310-34053ABE7598}"/>
                </a:ext>
              </a:extLst>
            </p:cNvPr>
            <p:cNvSpPr/>
            <p:nvPr/>
          </p:nvSpPr>
          <p:spPr>
            <a:xfrm>
              <a:off x="7093635" y="945864"/>
              <a:ext cx="518693" cy="518693"/>
            </a:xfrm>
            <a:custGeom>
              <a:avLst/>
              <a:gdLst>
                <a:gd name="connsiteX0" fmla="*/ 518693 w 518693"/>
                <a:gd name="connsiteY0" fmla="*/ 259347 h 518693"/>
                <a:gd name="connsiteX1" fmla="*/ 259346 w 518693"/>
                <a:gd name="connsiteY1" fmla="*/ 518693 h 518693"/>
                <a:gd name="connsiteX2" fmla="*/ -1 w 518693"/>
                <a:gd name="connsiteY2" fmla="*/ 259347 h 518693"/>
                <a:gd name="connsiteX3" fmla="*/ 259346 w 518693"/>
                <a:gd name="connsiteY3" fmla="*/ 0 h 518693"/>
                <a:gd name="connsiteX4" fmla="*/ 518693 w 518693"/>
                <a:gd name="connsiteY4" fmla="*/ 259347 h 51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693" h="518693">
                  <a:moveTo>
                    <a:pt x="518693" y="259347"/>
                  </a:moveTo>
                  <a:cubicBezTo>
                    <a:pt x="518693" y="402580"/>
                    <a:pt x="402580" y="518693"/>
                    <a:pt x="259346" y="518693"/>
                  </a:cubicBezTo>
                  <a:cubicBezTo>
                    <a:pt x="116113" y="518693"/>
                    <a:pt x="-1" y="402580"/>
                    <a:pt x="-1" y="259347"/>
                  </a:cubicBezTo>
                  <a:cubicBezTo>
                    <a:pt x="-1" y="116113"/>
                    <a:pt x="116113" y="0"/>
                    <a:pt x="259346" y="0"/>
                  </a:cubicBezTo>
                  <a:cubicBezTo>
                    <a:pt x="402580" y="0"/>
                    <a:pt x="518693" y="116113"/>
                    <a:pt x="518693" y="259347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0" name="Graphic 145" descr="A pond with koi fish and water lilies">
              <a:extLst>
                <a:ext uri="{FF2B5EF4-FFF2-40B4-BE49-F238E27FC236}">
                  <a16:creationId xmlns:a16="http://schemas.microsoft.com/office/drawing/2014/main" xmlns="" id="{A79E1545-7C92-77AD-685A-6194B6CB44F3}"/>
                </a:ext>
              </a:extLst>
            </p:cNvPr>
            <p:cNvGrpSpPr/>
            <p:nvPr/>
          </p:nvGrpSpPr>
          <p:grpSpPr>
            <a:xfrm>
              <a:off x="3562203" y="1068654"/>
              <a:ext cx="3216293" cy="3216281"/>
              <a:chOff x="3562203" y="1068654"/>
              <a:chExt cx="3216293" cy="3216281"/>
            </a:xfrm>
            <a:grpFill/>
          </p:grpSpPr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xmlns="" id="{2EE5C4FF-F17F-DD5E-4128-729AEEAA25EE}"/>
                  </a:ext>
                </a:extLst>
              </p:cNvPr>
              <p:cNvSpPr/>
              <p:nvPr/>
            </p:nvSpPr>
            <p:spPr>
              <a:xfrm>
                <a:off x="3562203" y="1068654"/>
                <a:ext cx="3216293" cy="3216281"/>
              </a:xfrm>
              <a:custGeom>
                <a:avLst/>
                <a:gdLst>
                  <a:gd name="connsiteX0" fmla="*/ 1608138 w 3216293"/>
                  <a:gd name="connsiteY0" fmla="*/ 3216282 h 3216281"/>
                  <a:gd name="connsiteX1" fmla="*/ 471011 w 3216293"/>
                  <a:gd name="connsiteY1" fmla="*/ 2745264 h 3216281"/>
                  <a:gd name="connsiteX2" fmla="*/ 0 w 3216293"/>
                  <a:gd name="connsiteY2" fmla="*/ 1608137 h 3216281"/>
                  <a:gd name="connsiteX3" fmla="*/ 471011 w 3216293"/>
                  <a:gd name="connsiteY3" fmla="*/ 471011 h 3216281"/>
                  <a:gd name="connsiteX4" fmla="*/ 1608138 w 3216293"/>
                  <a:gd name="connsiteY4" fmla="*/ 0 h 3216281"/>
                  <a:gd name="connsiteX5" fmla="*/ 2745258 w 3216293"/>
                  <a:gd name="connsiteY5" fmla="*/ 471011 h 3216281"/>
                  <a:gd name="connsiteX6" fmla="*/ 3216294 w 3216293"/>
                  <a:gd name="connsiteY6" fmla="*/ 1608137 h 3216281"/>
                  <a:gd name="connsiteX7" fmla="*/ 2745258 w 3216293"/>
                  <a:gd name="connsiteY7" fmla="*/ 2745264 h 3216281"/>
                  <a:gd name="connsiteX8" fmla="*/ 1608138 w 3216293"/>
                  <a:gd name="connsiteY8" fmla="*/ 3216282 h 3216281"/>
                  <a:gd name="connsiteX9" fmla="*/ 1608138 w 3216293"/>
                  <a:gd name="connsiteY9" fmla="*/ 12700 h 3216281"/>
                  <a:gd name="connsiteX10" fmla="*/ 12700 w 3216293"/>
                  <a:gd name="connsiteY10" fmla="*/ 1608137 h 3216281"/>
                  <a:gd name="connsiteX11" fmla="*/ 1608138 w 3216293"/>
                  <a:gd name="connsiteY11" fmla="*/ 3203575 h 3216281"/>
                  <a:gd name="connsiteX12" fmla="*/ 3203594 w 3216293"/>
                  <a:gd name="connsiteY12" fmla="*/ 1608137 h 3216281"/>
                  <a:gd name="connsiteX13" fmla="*/ 1608138 w 3216293"/>
                  <a:gd name="connsiteY13" fmla="*/ 12700 h 3216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216293" h="3216281">
                    <a:moveTo>
                      <a:pt x="1608138" y="3216282"/>
                    </a:moveTo>
                    <a:cubicBezTo>
                      <a:pt x="1178585" y="3216282"/>
                      <a:pt x="774751" y="3049003"/>
                      <a:pt x="471011" y="2745264"/>
                    </a:cubicBezTo>
                    <a:cubicBezTo>
                      <a:pt x="167272" y="2441530"/>
                      <a:pt x="0" y="2037690"/>
                      <a:pt x="0" y="1608137"/>
                    </a:cubicBezTo>
                    <a:cubicBezTo>
                      <a:pt x="0" y="1178585"/>
                      <a:pt x="167278" y="774751"/>
                      <a:pt x="471011" y="471011"/>
                    </a:cubicBezTo>
                    <a:cubicBezTo>
                      <a:pt x="774745" y="167272"/>
                      <a:pt x="1178585" y="0"/>
                      <a:pt x="1608138" y="0"/>
                    </a:cubicBezTo>
                    <a:cubicBezTo>
                      <a:pt x="2037690" y="0"/>
                      <a:pt x="2441524" y="167278"/>
                      <a:pt x="2745258" y="471011"/>
                    </a:cubicBezTo>
                    <a:cubicBezTo>
                      <a:pt x="3048972" y="774751"/>
                      <a:pt x="3216294" y="1178585"/>
                      <a:pt x="3216294" y="1608137"/>
                    </a:cubicBezTo>
                    <a:cubicBezTo>
                      <a:pt x="3216294" y="2037690"/>
                      <a:pt x="3048972" y="2441530"/>
                      <a:pt x="2745258" y="2745264"/>
                    </a:cubicBezTo>
                    <a:cubicBezTo>
                      <a:pt x="2441524" y="3049003"/>
                      <a:pt x="2037683" y="3216282"/>
                      <a:pt x="1608138" y="3216282"/>
                    </a:cubicBezTo>
                    <a:close/>
                    <a:moveTo>
                      <a:pt x="1608138" y="12700"/>
                    </a:moveTo>
                    <a:cubicBezTo>
                      <a:pt x="728409" y="12700"/>
                      <a:pt x="12700" y="728409"/>
                      <a:pt x="12700" y="1608137"/>
                    </a:cubicBezTo>
                    <a:cubicBezTo>
                      <a:pt x="12700" y="2487866"/>
                      <a:pt x="728409" y="3203575"/>
                      <a:pt x="1608138" y="3203575"/>
                    </a:cubicBezTo>
                    <a:cubicBezTo>
                      <a:pt x="2487867" y="3203575"/>
                      <a:pt x="3203594" y="2487860"/>
                      <a:pt x="3203594" y="1608137"/>
                    </a:cubicBezTo>
                    <a:cubicBezTo>
                      <a:pt x="3203594" y="728415"/>
                      <a:pt x="2487860" y="12700"/>
                      <a:pt x="1608138" y="1270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xmlns="" id="{AAB6EFD6-C60E-A58D-D4D4-CB6F68FEDFC6}"/>
                  </a:ext>
                </a:extLst>
              </p:cNvPr>
              <p:cNvSpPr/>
              <p:nvPr/>
            </p:nvSpPr>
            <p:spPr>
              <a:xfrm>
                <a:off x="3962647" y="1469097"/>
                <a:ext cx="2415355" cy="2415387"/>
              </a:xfrm>
              <a:custGeom>
                <a:avLst/>
                <a:gdLst>
                  <a:gd name="connsiteX0" fmla="*/ 1207694 w 2415355"/>
                  <a:gd name="connsiteY0" fmla="*/ 2415388 h 2415387"/>
                  <a:gd name="connsiteX1" fmla="*/ 0 w 2415355"/>
                  <a:gd name="connsiteY1" fmla="*/ 1207694 h 2415387"/>
                  <a:gd name="connsiteX2" fmla="*/ 1207694 w 2415355"/>
                  <a:gd name="connsiteY2" fmla="*/ 0 h 2415387"/>
                  <a:gd name="connsiteX3" fmla="*/ 2415356 w 2415355"/>
                  <a:gd name="connsiteY3" fmla="*/ 1207694 h 2415387"/>
                  <a:gd name="connsiteX4" fmla="*/ 1207694 w 2415355"/>
                  <a:gd name="connsiteY4" fmla="*/ 2415388 h 2415387"/>
                  <a:gd name="connsiteX5" fmla="*/ 1207694 w 2415355"/>
                  <a:gd name="connsiteY5" fmla="*/ 12706 h 2415387"/>
                  <a:gd name="connsiteX6" fmla="*/ 12700 w 2415355"/>
                  <a:gd name="connsiteY6" fmla="*/ 1207700 h 2415387"/>
                  <a:gd name="connsiteX7" fmla="*/ 1207694 w 2415355"/>
                  <a:gd name="connsiteY7" fmla="*/ 2402694 h 2415387"/>
                  <a:gd name="connsiteX8" fmla="*/ 2402656 w 2415355"/>
                  <a:gd name="connsiteY8" fmla="*/ 1207700 h 2415387"/>
                  <a:gd name="connsiteX9" fmla="*/ 1207694 w 2415355"/>
                  <a:gd name="connsiteY9" fmla="*/ 12706 h 241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15355" h="2415387">
                    <a:moveTo>
                      <a:pt x="1207694" y="2415388"/>
                    </a:moveTo>
                    <a:cubicBezTo>
                      <a:pt x="541769" y="2415388"/>
                      <a:pt x="0" y="1873618"/>
                      <a:pt x="0" y="1207694"/>
                    </a:cubicBezTo>
                    <a:cubicBezTo>
                      <a:pt x="0" y="541769"/>
                      <a:pt x="541769" y="0"/>
                      <a:pt x="1207694" y="0"/>
                    </a:cubicBezTo>
                    <a:cubicBezTo>
                      <a:pt x="1873618" y="0"/>
                      <a:pt x="2415356" y="541769"/>
                      <a:pt x="2415356" y="1207694"/>
                    </a:cubicBezTo>
                    <a:cubicBezTo>
                      <a:pt x="2415356" y="1873625"/>
                      <a:pt x="1873612" y="2415388"/>
                      <a:pt x="1207694" y="2415388"/>
                    </a:cubicBezTo>
                    <a:close/>
                    <a:moveTo>
                      <a:pt x="1207694" y="12706"/>
                    </a:moveTo>
                    <a:cubicBezTo>
                      <a:pt x="548774" y="12706"/>
                      <a:pt x="12700" y="548773"/>
                      <a:pt x="12700" y="1207700"/>
                    </a:cubicBezTo>
                    <a:cubicBezTo>
                      <a:pt x="12700" y="1866627"/>
                      <a:pt x="548767" y="2402694"/>
                      <a:pt x="1207694" y="2402694"/>
                    </a:cubicBezTo>
                    <a:cubicBezTo>
                      <a:pt x="1866621" y="2402694"/>
                      <a:pt x="2402656" y="1866621"/>
                      <a:pt x="2402656" y="1207700"/>
                    </a:cubicBezTo>
                    <a:cubicBezTo>
                      <a:pt x="2402656" y="548780"/>
                      <a:pt x="1866614" y="12706"/>
                      <a:pt x="1207694" y="1270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3" name="Graphic 145" descr="A pond with koi fish and water lilies">
              <a:extLst>
                <a:ext uri="{FF2B5EF4-FFF2-40B4-BE49-F238E27FC236}">
                  <a16:creationId xmlns:a16="http://schemas.microsoft.com/office/drawing/2014/main" xmlns="" id="{4F957160-2B72-FE4E-A29E-98084DE7FF4F}"/>
                </a:ext>
              </a:extLst>
            </p:cNvPr>
            <p:cNvGrpSpPr/>
            <p:nvPr/>
          </p:nvGrpSpPr>
          <p:grpSpPr>
            <a:xfrm>
              <a:off x="1374114" y="704862"/>
              <a:ext cx="2869374" cy="2869387"/>
              <a:chOff x="1374114" y="704862"/>
              <a:chExt cx="2869374" cy="2869387"/>
            </a:xfrm>
            <a:grpFill/>
          </p:grpSpPr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xmlns="" id="{5237BD17-746D-D835-9C7A-6BC558AFF38A}"/>
                  </a:ext>
                </a:extLst>
              </p:cNvPr>
              <p:cNvSpPr/>
              <p:nvPr/>
            </p:nvSpPr>
            <p:spPr>
              <a:xfrm>
                <a:off x="1374114" y="704862"/>
                <a:ext cx="2869374" cy="2869387"/>
              </a:xfrm>
              <a:custGeom>
                <a:avLst/>
                <a:gdLst>
                  <a:gd name="connsiteX0" fmla="*/ 1434687 w 2869374"/>
                  <a:gd name="connsiteY0" fmla="*/ 2869387 h 2869387"/>
                  <a:gd name="connsiteX1" fmla="*/ 420211 w 2869374"/>
                  <a:gd name="connsiteY1" fmla="*/ 2449176 h 2869387"/>
                  <a:gd name="connsiteX2" fmla="*/ 0 w 2869374"/>
                  <a:gd name="connsiteY2" fmla="*/ 1434694 h 2869387"/>
                  <a:gd name="connsiteX3" fmla="*/ 420211 w 2869374"/>
                  <a:gd name="connsiteY3" fmla="*/ 420211 h 2869387"/>
                  <a:gd name="connsiteX4" fmla="*/ 1434687 w 2869374"/>
                  <a:gd name="connsiteY4" fmla="*/ 0 h 2869387"/>
                  <a:gd name="connsiteX5" fmla="*/ 2449163 w 2869374"/>
                  <a:gd name="connsiteY5" fmla="*/ 420211 h 2869387"/>
                  <a:gd name="connsiteX6" fmla="*/ 2869375 w 2869374"/>
                  <a:gd name="connsiteY6" fmla="*/ 1434694 h 2869387"/>
                  <a:gd name="connsiteX7" fmla="*/ 2449163 w 2869374"/>
                  <a:gd name="connsiteY7" fmla="*/ 2449176 h 2869387"/>
                  <a:gd name="connsiteX8" fmla="*/ 1434687 w 2869374"/>
                  <a:gd name="connsiteY8" fmla="*/ 2869387 h 2869387"/>
                  <a:gd name="connsiteX9" fmla="*/ 1434687 w 2869374"/>
                  <a:gd name="connsiteY9" fmla="*/ 7385 h 2869387"/>
                  <a:gd name="connsiteX10" fmla="*/ 7379 w 2869374"/>
                  <a:gd name="connsiteY10" fmla="*/ 1434694 h 2869387"/>
                  <a:gd name="connsiteX11" fmla="*/ 1434687 w 2869374"/>
                  <a:gd name="connsiteY11" fmla="*/ 2862008 h 2869387"/>
                  <a:gd name="connsiteX12" fmla="*/ 2861996 w 2869374"/>
                  <a:gd name="connsiteY12" fmla="*/ 1434694 h 2869387"/>
                  <a:gd name="connsiteX13" fmla="*/ 1434687 w 2869374"/>
                  <a:gd name="connsiteY13" fmla="*/ 7385 h 286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69374" h="2869387">
                    <a:moveTo>
                      <a:pt x="1434687" y="2869387"/>
                    </a:moveTo>
                    <a:cubicBezTo>
                      <a:pt x="1051465" y="2869387"/>
                      <a:pt x="691185" y="2720156"/>
                      <a:pt x="420211" y="2449176"/>
                    </a:cubicBezTo>
                    <a:cubicBezTo>
                      <a:pt x="149231" y="2178196"/>
                      <a:pt x="0" y="1817916"/>
                      <a:pt x="0" y="1434694"/>
                    </a:cubicBezTo>
                    <a:cubicBezTo>
                      <a:pt x="0" y="1051471"/>
                      <a:pt x="149231" y="691191"/>
                      <a:pt x="420211" y="420211"/>
                    </a:cubicBezTo>
                    <a:cubicBezTo>
                      <a:pt x="691185" y="149238"/>
                      <a:pt x="1051471" y="0"/>
                      <a:pt x="1434687" y="0"/>
                    </a:cubicBezTo>
                    <a:cubicBezTo>
                      <a:pt x="1817903" y="0"/>
                      <a:pt x="2178190" y="149231"/>
                      <a:pt x="2449163" y="420211"/>
                    </a:cubicBezTo>
                    <a:cubicBezTo>
                      <a:pt x="2720143" y="691191"/>
                      <a:pt x="2869375" y="1051471"/>
                      <a:pt x="2869375" y="1434694"/>
                    </a:cubicBezTo>
                    <a:cubicBezTo>
                      <a:pt x="2869375" y="1817916"/>
                      <a:pt x="2720143" y="2178196"/>
                      <a:pt x="2449163" y="2449176"/>
                    </a:cubicBezTo>
                    <a:cubicBezTo>
                      <a:pt x="2178190" y="2720156"/>
                      <a:pt x="1817910" y="2869387"/>
                      <a:pt x="1434687" y="2869387"/>
                    </a:cubicBezTo>
                    <a:close/>
                    <a:moveTo>
                      <a:pt x="1434687" y="7385"/>
                    </a:moveTo>
                    <a:cubicBezTo>
                      <a:pt x="647668" y="7385"/>
                      <a:pt x="7379" y="647675"/>
                      <a:pt x="7379" y="1434694"/>
                    </a:cubicBezTo>
                    <a:cubicBezTo>
                      <a:pt x="7379" y="2221719"/>
                      <a:pt x="647668" y="2862008"/>
                      <a:pt x="1434687" y="2862008"/>
                    </a:cubicBezTo>
                    <a:cubicBezTo>
                      <a:pt x="2221706" y="2862008"/>
                      <a:pt x="2861996" y="2221719"/>
                      <a:pt x="2861996" y="1434694"/>
                    </a:cubicBezTo>
                    <a:cubicBezTo>
                      <a:pt x="2861996" y="647675"/>
                      <a:pt x="2221706" y="7385"/>
                      <a:pt x="1434687" y="738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xmlns="" id="{B8788024-AF2D-2AAA-4EDE-16B440472386}"/>
                  </a:ext>
                </a:extLst>
              </p:cNvPr>
              <p:cNvSpPr/>
              <p:nvPr/>
            </p:nvSpPr>
            <p:spPr>
              <a:xfrm>
                <a:off x="1731860" y="1062615"/>
                <a:ext cx="2153881" cy="2153881"/>
              </a:xfrm>
              <a:custGeom>
                <a:avLst/>
                <a:gdLst>
                  <a:gd name="connsiteX0" fmla="*/ 1076941 w 2153881"/>
                  <a:gd name="connsiteY0" fmla="*/ 2153882 h 2153881"/>
                  <a:gd name="connsiteX1" fmla="*/ 0 w 2153881"/>
                  <a:gd name="connsiteY1" fmla="*/ 1076941 h 2153881"/>
                  <a:gd name="connsiteX2" fmla="*/ 1076941 w 2153881"/>
                  <a:gd name="connsiteY2" fmla="*/ 0 h 2153881"/>
                  <a:gd name="connsiteX3" fmla="*/ 2153882 w 2153881"/>
                  <a:gd name="connsiteY3" fmla="*/ 1076941 h 2153881"/>
                  <a:gd name="connsiteX4" fmla="*/ 1076941 w 2153881"/>
                  <a:gd name="connsiteY4" fmla="*/ 2153882 h 2153881"/>
                  <a:gd name="connsiteX5" fmla="*/ 1076941 w 2153881"/>
                  <a:gd name="connsiteY5" fmla="*/ 7379 h 2153881"/>
                  <a:gd name="connsiteX6" fmla="*/ 7379 w 2153881"/>
                  <a:gd name="connsiteY6" fmla="*/ 1076941 h 2153881"/>
                  <a:gd name="connsiteX7" fmla="*/ 1076941 w 2153881"/>
                  <a:gd name="connsiteY7" fmla="*/ 2146503 h 2153881"/>
                  <a:gd name="connsiteX8" fmla="*/ 2146503 w 2153881"/>
                  <a:gd name="connsiteY8" fmla="*/ 1076941 h 2153881"/>
                  <a:gd name="connsiteX9" fmla="*/ 1076941 w 2153881"/>
                  <a:gd name="connsiteY9" fmla="*/ 7379 h 215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53881" h="2153881">
                    <a:moveTo>
                      <a:pt x="1076941" y="2153882"/>
                    </a:moveTo>
                    <a:cubicBezTo>
                      <a:pt x="483114" y="2153882"/>
                      <a:pt x="0" y="1670768"/>
                      <a:pt x="0" y="1076941"/>
                    </a:cubicBezTo>
                    <a:cubicBezTo>
                      <a:pt x="0" y="483114"/>
                      <a:pt x="483114" y="0"/>
                      <a:pt x="1076941" y="0"/>
                    </a:cubicBezTo>
                    <a:cubicBezTo>
                      <a:pt x="1670767" y="0"/>
                      <a:pt x="2153882" y="483114"/>
                      <a:pt x="2153882" y="1076941"/>
                    </a:cubicBezTo>
                    <a:cubicBezTo>
                      <a:pt x="2153882" y="1670768"/>
                      <a:pt x="1670767" y="2153882"/>
                      <a:pt x="1076941" y="2153882"/>
                    </a:cubicBezTo>
                    <a:close/>
                    <a:moveTo>
                      <a:pt x="1076941" y="7379"/>
                    </a:moveTo>
                    <a:cubicBezTo>
                      <a:pt x="487185" y="7379"/>
                      <a:pt x="7379" y="487185"/>
                      <a:pt x="7379" y="1076941"/>
                    </a:cubicBezTo>
                    <a:cubicBezTo>
                      <a:pt x="7379" y="1666697"/>
                      <a:pt x="487185" y="2146503"/>
                      <a:pt x="1076941" y="2146503"/>
                    </a:cubicBezTo>
                    <a:cubicBezTo>
                      <a:pt x="1666697" y="2146503"/>
                      <a:pt x="2146503" y="1666697"/>
                      <a:pt x="2146503" y="1076941"/>
                    </a:cubicBezTo>
                    <a:cubicBezTo>
                      <a:pt x="2146503" y="487185"/>
                      <a:pt x="1666703" y="7379"/>
                      <a:pt x="1076941" y="73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6" name="Graphic 145" descr="A pond with koi fish and water lilies">
              <a:extLst>
                <a:ext uri="{FF2B5EF4-FFF2-40B4-BE49-F238E27FC236}">
                  <a16:creationId xmlns:a16="http://schemas.microsoft.com/office/drawing/2014/main" xmlns="" id="{7BC16A03-B5FB-FA97-CEAB-32D898755ADF}"/>
                </a:ext>
              </a:extLst>
            </p:cNvPr>
            <p:cNvGrpSpPr/>
            <p:nvPr/>
          </p:nvGrpSpPr>
          <p:grpSpPr>
            <a:xfrm>
              <a:off x="1600047" y="4529404"/>
              <a:ext cx="2096719" cy="2096693"/>
              <a:chOff x="1600047" y="4529404"/>
              <a:chExt cx="2096719" cy="2096693"/>
            </a:xfrm>
            <a:grpFill/>
          </p:grpSpPr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xmlns="" id="{5DBEBC77-AC31-43CC-5915-BB9FF1AED287}"/>
                  </a:ext>
                </a:extLst>
              </p:cNvPr>
              <p:cNvSpPr/>
              <p:nvPr/>
            </p:nvSpPr>
            <p:spPr>
              <a:xfrm>
                <a:off x="1600047" y="4529404"/>
                <a:ext cx="2096719" cy="2096693"/>
              </a:xfrm>
              <a:custGeom>
                <a:avLst/>
                <a:gdLst>
                  <a:gd name="connsiteX0" fmla="*/ 1048360 w 2096719"/>
                  <a:gd name="connsiteY0" fmla="*/ 2096694 h 2096693"/>
                  <a:gd name="connsiteX1" fmla="*/ 0 w 2096719"/>
                  <a:gd name="connsiteY1" fmla="*/ 1048360 h 2096693"/>
                  <a:gd name="connsiteX2" fmla="*/ 1048360 w 2096719"/>
                  <a:gd name="connsiteY2" fmla="*/ 0 h 2096693"/>
                  <a:gd name="connsiteX3" fmla="*/ 2096719 w 2096719"/>
                  <a:gd name="connsiteY3" fmla="*/ 1048360 h 2096693"/>
                  <a:gd name="connsiteX4" fmla="*/ 1048360 w 2096719"/>
                  <a:gd name="connsiteY4" fmla="*/ 2096694 h 2096693"/>
                  <a:gd name="connsiteX5" fmla="*/ 1048360 w 2096719"/>
                  <a:gd name="connsiteY5" fmla="*/ 6357 h 2096693"/>
                  <a:gd name="connsiteX6" fmla="*/ 6350 w 2096719"/>
                  <a:gd name="connsiteY6" fmla="*/ 1048366 h 2096693"/>
                  <a:gd name="connsiteX7" fmla="*/ 1048360 w 2096719"/>
                  <a:gd name="connsiteY7" fmla="*/ 2090344 h 2096693"/>
                  <a:gd name="connsiteX8" fmla="*/ 2090369 w 2096719"/>
                  <a:gd name="connsiteY8" fmla="*/ 1048366 h 2096693"/>
                  <a:gd name="connsiteX9" fmla="*/ 1048360 w 2096719"/>
                  <a:gd name="connsiteY9" fmla="*/ 6357 h 209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6719" h="2096693">
                    <a:moveTo>
                      <a:pt x="1048360" y="2096694"/>
                    </a:moveTo>
                    <a:cubicBezTo>
                      <a:pt x="470294" y="2096694"/>
                      <a:pt x="0" y="1626426"/>
                      <a:pt x="0" y="1048360"/>
                    </a:cubicBezTo>
                    <a:cubicBezTo>
                      <a:pt x="0" y="470294"/>
                      <a:pt x="470294" y="0"/>
                      <a:pt x="1048360" y="0"/>
                    </a:cubicBezTo>
                    <a:cubicBezTo>
                      <a:pt x="1626425" y="0"/>
                      <a:pt x="2096719" y="470294"/>
                      <a:pt x="2096719" y="1048360"/>
                    </a:cubicBezTo>
                    <a:cubicBezTo>
                      <a:pt x="2096719" y="1626426"/>
                      <a:pt x="1626425" y="2096694"/>
                      <a:pt x="1048360" y="2096694"/>
                    </a:cubicBezTo>
                    <a:close/>
                    <a:moveTo>
                      <a:pt x="1048360" y="6357"/>
                    </a:moveTo>
                    <a:cubicBezTo>
                      <a:pt x="473793" y="6357"/>
                      <a:pt x="6350" y="473799"/>
                      <a:pt x="6350" y="1048366"/>
                    </a:cubicBezTo>
                    <a:cubicBezTo>
                      <a:pt x="6350" y="1622933"/>
                      <a:pt x="473793" y="2090344"/>
                      <a:pt x="1048360" y="2090344"/>
                    </a:cubicBezTo>
                    <a:cubicBezTo>
                      <a:pt x="1622927" y="2090344"/>
                      <a:pt x="2090369" y="1622933"/>
                      <a:pt x="2090369" y="1048366"/>
                    </a:cubicBezTo>
                    <a:cubicBezTo>
                      <a:pt x="2090369" y="473799"/>
                      <a:pt x="1622927" y="6357"/>
                      <a:pt x="1048360" y="635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xmlns="" id="{5BFCBC98-71EF-AD83-86BA-56D279AC486F}"/>
                  </a:ext>
                </a:extLst>
              </p:cNvPr>
              <p:cNvSpPr/>
              <p:nvPr/>
            </p:nvSpPr>
            <p:spPr>
              <a:xfrm>
                <a:off x="1861343" y="4790706"/>
                <a:ext cx="1574126" cy="1574152"/>
              </a:xfrm>
              <a:custGeom>
                <a:avLst/>
                <a:gdLst>
                  <a:gd name="connsiteX0" fmla="*/ 787063 w 1574126"/>
                  <a:gd name="connsiteY0" fmla="*/ 1574152 h 1574152"/>
                  <a:gd name="connsiteX1" fmla="*/ 0 w 1574126"/>
                  <a:gd name="connsiteY1" fmla="*/ 787063 h 1574152"/>
                  <a:gd name="connsiteX2" fmla="*/ 787063 w 1574126"/>
                  <a:gd name="connsiteY2" fmla="*/ 0 h 1574152"/>
                  <a:gd name="connsiteX3" fmla="*/ 1574127 w 1574126"/>
                  <a:gd name="connsiteY3" fmla="*/ 787063 h 1574152"/>
                  <a:gd name="connsiteX4" fmla="*/ 787063 w 1574126"/>
                  <a:gd name="connsiteY4" fmla="*/ 1574152 h 1574152"/>
                  <a:gd name="connsiteX5" fmla="*/ 787063 w 1574126"/>
                  <a:gd name="connsiteY5" fmla="*/ 6343 h 1574152"/>
                  <a:gd name="connsiteX6" fmla="*/ 6350 w 1574126"/>
                  <a:gd name="connsiteY6" fmla="*/ 787057 h 1574152"/>
                  <a:gd name="connsiteX7" fmla="*/ 787063 w 1574126"/>
                  <a:gd name="connsiteY7" fmla="*/ 1567739 h 1574152"/>
                  <a:gd name="connsiteX8" fmla="*/ 1567777 w 1574126"/>
                  <a:gd name="connsiteY8" fmla="*/ 787057 h 1574152"/>
                  <a:gd name="connsiteX9" fmla="*/ 787063 w 1574126"/>
                  <a:gd name="connsiteY9" fmla="*/ 6343 h 1574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4126" h="1574152">
                    <a:moveTo>
                      <a:pt x="787063" y="1574152"/>
                    </a:moveTo>
                    <a:cubicBezTo>
                      <a:pt x="353073" y="1574152"/>
                      <a:pt x="0" y="1221041"/>
                      <a:pt x="0" y="787063"/>
                    </a:cubicBezTo>
                    <a:cubicBezTo>
                      <a:pt x="0" y="353073"/>
                      <a:pt x="353073" y="0"/>
                      <a:pt x="787063" y="0"/>
                    </a:cubicBezTo>
                    <a:cubicBezTo>
                      <a:pt x="1221054" y="0"/>
                      <a:pt x="1574127" y="353079"/>
                      <a:pt x="1574127" y="787063"/>
                    </a:cubicBezTo>
                    <a:cubicBezTo>
                      <a:pt x="1574127" y="1221041"/>
                      <a:pt x="1221054" y="1574152"/>
                      <a:pt x="787063" y="1574152"/>
                    </a:cubicBezTo>
                    <a:close/>
                    <a:moveTo>
                      <a:pt x="787063" y="6343"/>
                    </a:moveTo>
                    <a:cubicBezTo>
                      <a:pt x="356578" y="6343"/>
                      <a:pt x="6350" y="356571"/>
                      <a:pt x="6350" y="787057"/>
                    </a:cubicBezTo>
                    <a:cubicBezTo>
                      <a:pt x="6350" y="1217543"/>
                      <a:pt x="356578" y="1567739"/>
                      <a:pt x="787063" y="1567739"/>
                    </a:cubicBezTo>
                    <a:cubicBezTo>
                      <a:pt x="1217549" y="1567739"/>
                      <a:pt x="1567777" y="1217543"/>
                      <a:pt x="1567777" y="787057"/>
                    </a:cubicBezTo>
                    <a:cubicBezTo>
                      <a:pt x="1567777" y="356571"/>
                      <a:pt x="1217549" y="6343"/>
                      <a:pt x="787063" y="634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xmlns="" id="{D12E9C8C-53B5-413F-5D5A-2B9128418861}"/>
                </a:ext>
              </a:extLst>
            </p:cNvPr>
            <p:cNvSpPr/>
            <p:nvPr/>
          </p:nvSpPr>
          <p:spPr>
            <a:xfrm>
              <a:off x="8191372" y="0"/>
              <a:ext cx="3549142" cy="3360540"/>
            </a:xfrm>
            <a:custGeom>
              <a:avLst/>
              <a:gdLst>
                <a:gd name="connsiteX0" fmla="*/ 0 w 3549142"/>
                <a:gd name="connsiteY0" fmla="*/ 1585951 h 3360540"/>
                <a:gd name="connsiteX1" fmla="*/ 1774571 w 3549142"/>
                <a:gd name="connsiteY1" fmla="*/ 3360541 h 3360540"/>
                <a:gd name="connsiteX2" fmla="*/ 3549142 w 3549142"/>
                <a:gd name="connsiteY2" fmla="*/ 1585951 h 3360540"/>
                <a:gd name="connsiteX3" fmla="*/ 2571370 w 3549142"/>
                <a:gd name="connsiteY3" fmla="*/ 0 h 3360540"/>
                <a:gd name="connsiteX4" fmla="*/ 977709 w 3549142"/>
                <a:gd name="connsiteY4" fmla="*/ 0 h 3360540"/>
                <a:gd name="connsiteX5" fmla="*/ 0 w 3549142"/>
                <a:gd name="connsiteY5" fmla="*/ 1585951 h 336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42" h="3360540">
                  <a:moveTo>
                    <a:pt x="0" y="1585951"/>
                  </a:moveTo>
                  <a:cubicBezTo>
                    <a:pt x="0" y="2566029"/>
                    <a:pt x="794512" y="3360541"/>
                    <a:pt x="1774571" y="3360541"/>
                  </a:cubicBezTo>
                  <a:cubicBezTo>
                    <a:pt x="2754630" y="3360541"/>
                    <a:pt x="3549142" y="2566029"/>
                    <a:pt x="3549142" y="1585951"/>
                  </a:cubicBezTo>
                  <a:cubicBezTo>
                    <a:pt x="3549142" y="892435"/>
                    <a:pt x="3151251" y="291929"/>
                    <a:pt x="2571370" y="0"/>
                  </a:cubicBezTo>
                  <a:lnTo>
                    <a:pt x="977709" y="0"/>
                  </a:lnTo>
                  <a:cubicBezTo>
                    <a:pt x="397828" y="291929"/>
                    <a:pt x="0" y="892435"/>
                    <a:pt x="0" y="15859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alpha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0" name="Graphic 145" descr="A pond with koi fish and water lilies">
              <a:extLst>
                <a:ext uri="{FF2B5EF4-FFF2-40B4-BE49-F238E27FC236}">
                  <a16:creationId xmlns:a16="http://schemas.microsoft.com/office/drawing/2014/main" xmlns="" id="{C5A3A81A-693E-8B90-2BA8-6E14CC84D460}"/>
                </a:ext>
              </a:extLst>
            </p:cNvPr>
            <p:cNvGrpSpPr/>
            <p:nvPr/>
          </p:nvGrpSpPr>
          <p:grpSpPr>
            <a:xfrm>
              <a:off x="6814946" y="1790903"/>
              <a:ext cx="4053014" cy="4053020"/>
              <a:chOff x="6814946" y="1790903"/>
              <a:chExt cx="4053014" cy="4053020"/>
            </a:xfrm>
            <a:grpFill/>
          </p:grpSpPr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xmlns="" id="{C6160AA1-CA79-FEAA-40C6-9174AEC33436}"/>
                  </a:ext>
                </a:extLst>
              </p:cNvPr>
              <p:cNvSpPr/>
              <p:nvPr/>
            </p:nvSpPr>
            <p:spPr>
              <a:xfrm>
                <a:off x="6814946" y="1790903"/>
                <a:ext cx="4053014" cy="4053020"/>
              </a:xfrm>
              <a:custGeom>
                <a:avLst/>
                <a:gdLst>
                  <a:gd name="connsiteX0" fmla="*/ 2026476 w 4053014"/>
                  <a:gd name="connsiteY0" fmla="*/ 4053021 h 4053020"/>
                  <a:gd name="connsiteX1" fmla="*/ 593534 w 4053014"/>
                  <a:gd name="connsiteY1" fmla="*/ 3459474 h 4053020"/>
                  <a:gd name="connsiteX2" fmla="*/ 0 w 4053014"/>
                  <a:gd name="connsiteY2" fmla="*/ 2026514 h 4053020"/>
                  <a:gd name="connsiteX3" fmla="*/ 593534 w 4053014"/>
                  <a:gd name="connsiteY3" fmla="*/ 593554 h 4053020"/>
                  <a:gd name="connsiteX4" fmla="*/ 2026476 w 4053014"/>
                  <a:gd name="connsiteY4" fmla="*/ 0 h 4053020"/>
                  <a:gd name="connsiteX5" fmla="*/ 3459480 w 4053014"/>
                  <a:gd name="connsiteY5" fmla="*/ 593554 h 4053020"/>
                  <a:gd name="connsiteX6" fmla="*/ 4053015 w 4053014"/>
                  <a:gd name="connsiteY6" fmla="*/ 2026514 h 4053020"/>
                  <a:gd name="connsiteX7" fmla="*/ 3459480 w 4053014"/>
                  <a:gd name="connsiteY7" fmla="*/ 3459474 h 4053020"/>
                  <a:gd name="connsiteX8" fmla="*/ 2026476 w 4053014"/>
                  <a:gd name="connsiteY8" fmla="*/ 4053021 h 4053020"/>
                  <a:gd name="connsiteX9" fmla="*/ 2026476 w 4053014"/>
                  <a:gd name="connsiteY9" fmla="*/ 16008 h 4053020"/>
                  <a:gd name="connsiteX10" fmla="*/ 16002 w 4053014"/>
                  <a:gd name="connsiteY10" fmla="*/ 2026514 h 4053020"/>
                  <a:gd name="connsiteX11" fmla="*/ 2026476 w 4053014"/>
                  <a:gd name="connsiteY11" fmla="*/ 4037019 h 4053020"/>
                  <a:gd name="connsiteX12" fmla="*/ 4037013 w 4053014"/>
                  <a:gd name="connsiteY12" fmla="*/ 2026514 h 4053020"/>
                  <a:gd name="connsiteX13" fmla="*/ 2026476 w 4053014"/>
                  <a:gd name="connsiteY13" fmla="*/ 16008 h 4053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53014" h="4053020">
                    <a:moveTo>
                      <a:pt x="2026476" y="4053021"/>
                    </a:moveTo>
                    <a:cubicBezTo>
                      <a:pt x="1485202" y="4053021"/>
                      <a:pt x="976313" y="3842232"/>
                      <a:pt x="593534" y="3459474"/>
                    </a:cubicBezTo>
                    <a:cubicBezTo>
                      <a:pt x="210757" y="3076715"/>
                      <a:pt x="0" y="2567813"/>
                      <a:pt x="0" y="2026514"/>
                    </a:cubicBezTo>
                    <a:cubicBezTo>
                      <a:pt x="0" y="1485214"/>
                      <a:pt x="210757" y="976313"/>
                      <a:pt x="593534" y="593554"/>
                    </a:cubicBezTo>
                    <a:cubicBezTo>
                      <a:pt x="976313" y="210795"/>
                      <a:pt x="1485202" y="0"/>
                      <a:pt x="2026476" y="0"/>
                    </a:cubicBezTo>
                    <a:cubicBezTo>
                      <a:pt x="2567813" y="0"/>
                      <a:pt x="3076702" y="210795"/>
                      <a:pt x="3459480" y="593554"/>
                    </a:cubicBezTo>
                    <a:cubicBezTo>
                      <a:pt x="3842195" y="976313"/>
                      <a:pt x="4053015" y="1485214"/>
                      <a:pt x="4053015" y="2026514"/>
                    </a:cubicBezTo>
                    <a:cubicBezTo>
                      <a:pt x="4053015" y="2567813"/>
                      <a:pt x="3842195" y="3076715"/>
                      <a:pt x="3459480" y="3459474"/>
                    </a:cubicBezTo>
                    <a:cubicBezTo>
                      <a:pt x="3076702" y="3842226"/>
                      <a:pt x="2567813" y="4053021"/>
                      <a:pt x="2026476" y="4053021"/>
                    </a:cubicBezTo>
                    <a:close/>
                    <a:moveTo>
                      <a:pt x="2026476" y="16008"/>
                    </a:moveTo>
                    <a:cubicBezTo>
                      <a:pt x="917893" y="16008"/>
                      <a:pt x="16002" y="917918"/>
                      <a:pt x="16002" y="2026514"/>
                    </a:cubicBezTo>
                    <a:cubicBezTo>
                      <a:pt x="16002" y="3135109"/>
                      <a:pt x="917893" y="4037019"/>
                      <a:pt x="2026476" y="4037019"/>
                    </a:cubicBezTo>
                    <a:cubicBezTo>
                      <a:pt x="3135059" y="4037019"/>
                      <a:pt x="4037013" y="3135109"/>
                      <a:pt x="4037013" y="2026514"/>
                    </a:cubicBezTo>
                    <a:cubicBezTo>
                      <a:pt x="4037013" y="917918"/>
                      <a:pt x="3135059" y="16008"/>
                      <a:pt x="2026476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xmlns="" id="{AB1EF165-87C3-72B2-27EB-8306B44732C0}"/>
                  </a:ext>
                </a:extLst>
              </p:cNvPr>
              <p:cNvSpPr/>
              <p:nvPr/>
            </p:nvSpPr>
            <p:spPr>
              <a:xfrm>
                <a:off x="7319581" y="2295531"/>
                <a:ext cx="3043745" cy="3043764"/>
              </a:xfrm>
              <a:custGeom>
                <a:avLst/>
                <a:gdLst>
                  <a:gd name="connsiteX0" fmla="*/ 1521841 w 3043745"/>
                  <a:gd name="connsiteY0" fmla="*/ 3043765 h 3043764"/>
                  <a:gd name="connsiteX1" fmla="*/ 445707 w 3043745"/>
                  <a:gd name="connsiteY1" fmla="*/ 2598020 h 3043764"/>
                  <a:gd name="connsiteX2" fmla="*/ 0 w 3043745"/>
                  <a:gd name="connsiteY2" fmla="*/ 1521886 h 3043764"/>
                  <a:gd name="connsiteX3" fmla="*/ 445707 w 3043745"/>
                  <a:gd name="connsiteY3" fmla="*/ 445751 h 3043764"/>
                  <a:gd name="connsiteX4" fmla="*/ 1521841 w 3043745"/>
                  <a:gd name="connsiteY4" fmla="*/ 0 h 3043764"/>
                  <a:gd name="connsiteX5" fmla="*/ 2597976 w 3043745"/>
                  <a:gd name="connsiteY5" fmla="*/ 445751 h 3043764"/>
                  <a:gd name="connsiteX6" fmla="*/ 3043746 w 3043745"/>
                  <a:gd name="connsiteY6" fmla="*/ 1521886 h 3043764"/>
                  <a:gd name="connsiteX7" fmla="*/ 2597976 w 3043745"/>
                  <a:gd name="connsiteY7" fmla="*/ 2598020 h 3043764"/>
                  <a:gd name="connsiteX8" fmla="*/ 1521841 w 3043745"/>
                  <a:gd name="connsiteY8" fmla="*/ 3043765 h 3043764"/>
                  <a:gd name="connsiteX9" fmla="*/ 1521841 w 3043745"/>
                  <a:gd name="connsiteY9" fmla="*/ 16002 h 3043764"/>
                  <a:gd name="connsiteX10" fmla="*/ 16002 w 3043745"/>
                  <a:gd name="connsiteY10" fmla="*/ 1521879 h 3043764"/>
                  <a:gd name="connsiteX11" fmla="*/ 1521841 w 3043745"/>
                  <a:gd name="connsiteY11" fmla="*/ 3027756 h 3043764"/>
                  <a:gd name="connsiteX12" fmla="*/ 3027744 w 3043745"/>
                  <a:gd name="connsiteY12" fmla="*/ 1521879 h 3043764"/>
                  <a:gd name="connsiteX13" fmla="*/ 1521841 w 3043745"/>
                  <a:gd name="connsiteY13" fmla="*/ 16002 h 304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3745" h="3043764">
                    <a:moveTo>
                      <a:pt x="1521841" y="3043765"/>
                    </a:moveTo>
                    <a:cubicBezTo>
                      <a:pt x="1115314" y="3043765"/>
                      <a:pt x="733172" y="2885459"/>
                      <a:pt x="445707" y="2598020"/>
                    </a:cubicBezTo>
                    <a:cubicBezTo>
                      <a:pt x="158242" y="2310568"/>
                      <a:pt x="0" y="1928400"/>
                      <a:pt x="0" y="1521886"/>
                    </a:cubicBezTo>
                    <a:cubicBezTo>
                      <a:pt x="0" y="1115371"/>
                      <a:pt x="158306" y="733196"/>
                      <a:pt x="445707" y="445751"/>
                    </a:cubicBezTo>
                    <a:cubicBezTo>
                      <a:pt x="733172" y="158305"/>
                      <a:pt x="1115314" y="0"/>
                      <a:pt x="1521841" y="0"/>
                    </a:cubicBezTo>
                    <a:cubicBezTo>
                      <a:pt x="1928368" y="0"/>
                      <a:pt x="2310512" y="158305"/>
                      <a:pt x="2597976" y="445751"/>
                    </a:cubicBezTo>
                    <a:cubicBezTo>
                      <a:pt x="2885440" y="733196"/>
                      <a:pt x="3043746" y="1115378"/>
                      <a:pt x="3043746" y="1521886"/>
                    </a:cubicBezTo>
                    <a:cubicBezTo>
                      <a:pt x="3043746" y="1928393"/>
                      <a:pt x="2885440" y="2310568"/>
                      <a:pt x="2597976" y="2598020"/>
                    </a:cubicBezTo>
                    <a:cubicBezTo>
                      <a:pt x="2310512" y="2885459"/>
                      <a:pt x="1928368" y="3043765"/>
                      <a:pt x="1521841" y="3043765"/>
                    </a:cubicBezTo>
                    <a:close/>
                    <a:moveTo>
                      <a:pt x="1521841" y="16002"/>
                    </a:moveTo>
                    <a:cubicBezTo>
                      <a:pt x="691515" y="16002"/>
                      <a:pt x="16002" y="691534"/>
                      <a:pt x="16002" y="1521879"/>
                    </a:cubicBezTo>
                    <a:cubicBezTo>
                      <a:pt x="16002" y="2352224"/>
                      <a:pt x="691515" y="3027756"/>
                      <a:pt x="1521841" y="3027756"/>
                    </a:cubicBezTo>
                    <a:cubicBezTo>
                      <a:pt x="2352167" y="3027756"/>
                      <a:pt x="3027744" y="2352218"/>
                      <a:pt x="3027744" y="1521879"/>
                    </a:cubicBezTo>
                    <a:cubicBezTo>
                      <a:pt x="3027744" y="691540"/>
                      <a:pt x="2352167" y="16002"/>
                      <a:pt x="1521841" y="1600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xmlns="" id="{2F7AEF28-AD6F-65F7-6586-0C88D4A168CB}"/>
                  </a:ext>
                </a:extLst>
              </p:cNvPr>
              <p:cNvSpPr/>
              <p:nvPr/>
            </p:nvSpPr>
            <p:spPr>
              <a:xfrm>
                <a:off x="7887271" y="2863234"/>
                <a:ext cx="1908365" cy="1908359"/>
              </a:xfrm>
              <a:custGeom>
                <a:avLst/>
                <a:gdLst>
                  <a:gd name="connsiteX0" fmla="*/ 954151 w 1908365"/>
                  <a:gd name="connsiteY0" fmla="*/ 1908359 h 1908359"/>
                  <a:gd name="connsiteX1" fmla="*/ 0 w 1908365"/>
                  <a:gd name="connsiteY1" fmla="*/ 954183 h 1908359"/>
                  <a:gd name="connsiteX2" fmla="*/ 954151 w 1908365"/>
                  <a:gd name="connsiteY2" fmla="*/ 0 h 1908359"/>
                  <a:gd name="connsiteX3" fmla="*/ 1908366 w 1908365"/>
                  <a:gd name="connsiteY3" fmla="*/ 954183 h 1908359"/>
                  <a:gd name="connsiteX4" fmla="*/ 954151 w 1908365"/>
                  <a:gd name="connsiteY4" fmla="*/ 1908359 h 1908359"/>
                  <a:gd name="connsiteX5" fmla="*/ 954151 w 1908365"/>
                  <a:gd name="connsiteY5" fmla="*/ 16008 h 1908359"/>
                  <a:gd name="connsiteX6" fmla="*/ 16002 w 1908365"/>
                  <a:gd name="connsiteY6" fmla="*/ 954183 h 1908359"/>
                  <a:gd name="connsiteX7" fmla="*/ 954151 w 1908365"/>
                  <a:gd name="connsiteY7" fmla="*/ 1892357 h 1908359"/>
                  <a:gd name="connsiteX8" fmla="*/ 1892364 w 1908365"/>
                  <a:gd name="connsiteY8" fmla="*/ 954183 h 1908359"/>
                  <a:gd name="connsiteX9" fmla="*/ 954151 w 1908365"/>
                  <a:gd name="connsiteY9" fmla="*/ 16008 h 1908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08365" h="1908359">
                    <a:moveTo>
                      <a:pt x="954151" y="1908359"/>
                    </a:moveTo>
                    <a:cubicBezTo>
                      <a:pt x="428054" y="1908359"/>
                      <a:pt x="0" y="1480318"/>
                      <a:pt x="0" y="954183"/>
                    </a:cubicBezTo>
                    <a:cubicBezTo>
                      <a:pt x="0" y="428047"/>
                      <a:pt x="428054" y="0"/>
                      <a:pt x="954151" y="0"/>
                    </a:cubicBezTo>
                    <a:cubicBezTo>
                      <a:pt x="1480312" y="0"/>
                      <a:pt x="1908366" y="428047"/>
                      <a:pt x="1908366" y="954183"/>
                    </a:cubicBezTo>
                    <a:cubicBezTo>
                      <a:pt x="1908302" y="1480312"/>
                      <a:pt x="1480312" y="1908359"/>
                      <a:pt x="954151" y="1908359"/>
                    </a:cubicBezTo>
                    <a:close/>
                    <a:moveTo>
                      <a:pt x="954151" y="16008"/>
                    </a:moveTo>
                    <a:cubicBezTo>
                      <a:pt x="436880" y="16008"/>
                      <a:pt x="16002" y="436874"/>
                      <a:pt x="16002" y="954183"/>
                    </a:cubicBezTo>
                    <a:cubicBezTo>
                      <a:pt x="16002" y="1471492"/>
                      <a:pt x="436880" y="1892357"/>
                      <a:pt x="954151" y="1892357"/>
                    </a:cubicBezTo>
                    <a:cubicBezTo>
                      <a:pt x="1471485" y="1892357"/>
                      <a:pt x="1892364" y="1471492"/>
                      <a:pt x="1892364" y="954183"/>
                    </a:cubicBezTo>
                    <a:cubicBezTo>
                      <a:pt x="1892364" y="436874"/>
                      <a:pt x="1471485" y="16008"/>
                      <a:pt x="954151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4" name="Graphic 145" descr="A pond with koi fish and water lilies">
              <a:extLst>
                <a:ext uri="{FF2B5EF4-FFF2-40B4-BE49-F238E27FC236}">
                  <a16:creationId xmlns:a16="http://schemas.microsoft.com/office/drawing/2014/main" xmlns="" id="{FDDA0619-C2C4-5B29-04C1-EF7ACD1DDED4}"/>
                </a:ext>
              </a:extLst>
            </p:cNvPr>
            <p:cNvGrpSpPr/>
            <p:nvPr/>
          </p:nvGrpSpPr>
          <p:grpSpPr>
            <a:xfrm>
              <a:off x="631416" y="2990551"/>
              <a:ext cx="2330041" cy="2766124"/>
              <a:chOff x="631416" y="2990551"/>
              <a:chExt cx="2330041" cy="2766124"/>
            </a:xfrm>
            <a:grpFill/>
          </p:grpSpPr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xmlns="" id="{19A7EAAF-2CDC-BF2D-46CD-821B10D59681}"/>
                  </a:ext>
                </a:extLst>
              </p:cNvPr>
              <p:cNvSpPr/>
              <p:nvPr/>
            </p:nvSpPr>
            <p:spPr>
              <a:xfrm>
                <a:off x="631416" y="2990551"/>
                <a:ext cx="2330041" cy="2766124"/>
              </a:xfrm>
              <a:custGeom>
                <a:avLst/>
                <a:gdLst>
                  <a:gd name="connsiteX0" fmla="*/ 424601 w 2330041"/>
                  <a:gd name="connsiteY0" fmla="*/ 1376604 h 2766124"/>
                  <a:gd name="connsiteX1" fmla="*/ 439594 w 2330041"/>
                  <a:gd name="connsiteY1" fmla="*/ 1382891 h 2766124"/>
                  <a:gd name="connsiteX2" fmla="*/ 439594 w 2330041"/>
                  <a:gd name="connsiteY2" fmla="*/ 1382891 h 2766124"/>
                  <a:gd name="connsiteX3" fmla="*/ 428399 w 2330041"/>
                  <a:gd name="connsiteY3" fmla="*/ 2665330 h 2766124"/>
                  <a:gd name="connsiteX4" fmla="*/ 1005106 w 2330041"/>
                  <a:gd name="connsiteY4" fmla="*/ 2764962 h 2766124"/>
                  <a:gd name="connsiteX5" fmla="*/ 2328547 w 2330041"/>
                  <a:gd name="connsiteY5" fmla="*/ 1449089 h 2766124"/>
                  <a:gd name="connsiteX6" fmla="*/ 946330 w 2330041"/>
                  <a:gd name="connsiteY6" fmla="*/ 0 h 2766124"/>
                  <a:gd name="connsiteX7" fmla="*/ 429910 w 2330041"/>
                  <a:gd name="connsiteY7" fmla="*/ 99454 h 2766124"/>
                  <a:gd name="connsiteX8" fmla="*/ 424601 w 2330041"/>
                  <a:gd name="connsiteY8" fmla="*/ 1376604 h 276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0041" h="2766124">
                    <a:moveTo>
                      <a:pt x="424601" y="1376604"/>
                    </a:moveTo>
                    <a:lnTo>
                      <a:pt x="439594" y="1382891"/>
                    </a:lnTo>
                    <a:lnTo>
                      <a:pt x="439594" y="1382891"/>
                    </a:lnTo>
                    <a:cubicBezTo>
                      <a:pt x="-140244" y="1609700"/>
                      <a:pt x="-148893" y="2431333"/>
                      <a:pt x="428399" y="2665330"/>
                    </a:cubicBezTo>
                    <a:cubicBezTo>
                      <a:pt x="605373" y="2737066"/>
                      <a:pt x="800559" y="2773236"/>
                      <a:pt x="1005106" y="2764962"/>
                    </a:cubicBezTo>
                    <a:cubicBezTo>
                      <a:pt x="1716636" y="2736196"/>
                      <a:pt x="2295934" y="2160359"/>
                      <a:pt x="2328547" y="1449089"/>
                    </a:cubicBezTo>
                    <a:cubicBezTo>
                      <a:pt x="2364939" y="655447"/>
                      <a:pt x="1732016" y="260"/>
                      <a:pt x="946330" y="0"/>
                    </a:cubicBezTo>
                    <a:cubicBezTo>
                      <a:pt x="763755" y="-63"/>
                      <a:pt x="589454" y="35249"/>
                      <a:pt x="429910" y="99454"/>
                    </a:cubicBezTo>
                    <a:cubicBezTo>
                      <a:pt x="-141330" y="329337"/>
                      <a:pt x="-143495" y="1138314"/>
                      <a:pt x="424601" y="137660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xmlns="" id="{C8D27232-8F6A-734D-589F-DAB8579062CE}"/>
                  </a:ext>
                </a:extLst>
              </p:cNvPr>
              <p:cNvSpPr/>
              <p:nvPr/>
            </p:nvSpPr>
            <p:spPr>
              <a:xfrm>
                <a:off x="848480" y="3053397"/>
                <a:ext cx="2112934" cy="2697771"/>
              </a:xfrm>
              <a:custGeom>
                <a:avLst/>
                <a:gdLst>
                  <a:gd name="connsiteX0" fmla="*/ 2047481 w 2112934"/>
                  <a:gd name="connsiteY0" fmla="*/ 899636 h 2697771"/>
                  <a:gd name="connsiteX1" fmla="*/ 1319162 w 2112934"/>
                  <a:gd name="connsiteY1" fmla="*/ 1311072 h 2697771"/>
                  <a:gd name="connsiteX2" fmla="*/ 1064444 w 2112934"/>
                  <a:gd name="connsiteY2" fmla="*/ 1310983 h 2697771"/>
                  <a:gd name="connsiteX3" fmla="*/ 1733004 w 2112934"/>
                  <a:gd name="connsiteY3" fmla="*/ 368840 h 2697771"/>
                  <a:gd name="connsiteX4" fmla="*/ 1719783 w 2112934"/>
                  <a:gd name="connsiteY4" fmla="*/ 355143 h 2697771"/>
                  <a:gd name="connsiteX5" fmla="*/ 1327969 w 2112934"/>
                  <a:gd name="connsiteY5" fmla="*/ 907269 h 2697771"/>
                  <a:gd name="connsiteX6" fmla="*/ 1162209 w 2112934"/>
                  <a:gd name="connsiteY6" fmla="*/ 6490 h 2697771"/>
                  <a:gd name="connsiteX7" fmla="*/ 1142003 w 2112934"/>
                  <a:gd name="connsiteY7" fmla="*/ 0 h 2697771"/>
                  <a:gd name="connsiteX8" fmla="*/ 1312875 w 2112934"/>
                  <a:gd name="connsiteY8" fmla="*/ 928542 h 2697771"/>
                  <a:gd name="connsiteX9" fmla="*/ 1041482 w 2112934"/>
                  <a:gd name="connsiteY9" fmla="*/ 1310970 h 2697771"/>
                  <a:gd name="connsiteX10" fmla="*/ 200609 w 2112934"/>
                  <a:gd name="connsiteY10" fmla="*/ 1310685 h 2697771"/>
                  <a:gd name="connsiteX11" fmla="*/ 200577 w 2112934"/>
                  <a:gd name="connsiteY11" fmla="*/ 1310799 h 2697771"/>
                  <a:gd name="connsiteX12" fmla="*/ 217107 w 2112934"/>
                  <a:gd name="connsiteY12" fmla="*/ 1320044 h 2697771"/>
                  <a:gd name="connsiteX13" fmla="*/ 199949 w 2112934"/>
                  <a:gd name="connsiteY13" fmla="*/ 1329245 h 2697771"/>
                  <a:gd name="connsiteX14" fmla="*/ 199981 w 2112934"/>
                  <a:gd name="connsiteY14" fmla="*/ 1329366 h 2697771"/>
                  <a:gd name="connsiteX15" fmla="*/ 403809 w 2112934"/>
                  <a:gd name="connsiteY15" fmla="*/ 1329436 h 2697771"/>
                  <a:gd name="connsiteX16" fmla="*/ 480409 w 2112934"/>
                  <a:gd name="connsiteY16" fmla="*/ 1896415 h 2697771"/>
                  <a:gd name="connsiteX17" fmla="*/ 0 w 2112934"/>
                  <a:gd name="connsiteY17" fmla="*/ 2469795 h 2697771"/>
                  <a:gd name="connsiteX18" fmla="*/ 13983 w 2112934"/>
                  <a:gd name="connsiteY18" fmla="*/ 2482215 h 2697771"/>
                  <a:gd name="connsiteX19" fmla="*/ 483794 w 2112934"/>
                  <a:gd name="connsiteY19" fmla="*/ 1921485 h 2697771"/>
                  <a:gd name="connsiteX20" fmla="*/ 588423 w 2112934"/>
                  <a:gd name="connsiteY20" fmla="*/ 2695937 h 2697771"/>
                  <a:gd name="connsiteX21" fmla="*/ 607536 w 2112934"/>
                  <a:gd name="connsiteY21" fmla="*/ 2697772 h 2697771"/>
                  <a:gd name="connsiteX22" fmla="*/ 422681 w 2112934"/>
                  <a:gd name="connsiteY22" fmla="*/ 1329442 h 2697771"/>
                  <a:gd name="connsiteX23" fmla="*/ 511613 w 2112934"/>
                  <a:gd name="connsiteY23" fmla="*/ 1329474 h 2697771"/>
                  <a:gd name="connsiteX24" fmla="*/ 956094 w 2112934"/>
                  <a:gd name="connsiteY24" fmla="*/ 1773898 h 2697771"/>
                  <a:gd name="connsiteX25" fmla="*/ 956183 w 2112934"/>
                  <a:gd name="connsiteY25" fmla="*/ 2684843 h 2697771"/>
                  <a:gd name="connsiteX26" fmla="*/ 974877 w 2112934"/>
                  <a:gd name="connsiteY26" fmla="*/ 2681580 h 2697771"/>
                  <a:gd name="connsiteX27" fmla="*/ 974788 w 2112934"/>
                  <a:gd name="connsiteY27" fmla="*/ 1792592 h 2697771"/>
                  <a:gd name="connsiteX28" fmla="*/ 1586814 w 2112934"/>
                  <a:gd name="connsiteY28" fmla="*/ 2404536 h 2697771"/>
                  <a:gd name="connsiteX29" fmla="*/ 1601413 w 2112934"/>
                  <a:gd name="connsiteY29" fmla="*/ 2392693 h 2697771"/>
                  <a:gd name="connsiteX30" fmla="*/ 538055 w 2112934"/>
                  <a:gd name="connsiteY30" fmla="*/ 1329493 h 2697771"/>
                  <a:gd name="connsiteX31" fmla="*/ 1017587 w 2112934"/>
                  <a:gd name="connsiteY31" fmla="*/ 1329652 h 2697771"/>
                  <a:gd name="connsiteX32" fmla="*/ 1669155 w 2112934"/>
                  <a:gd name="connsiteY32" fmla="*/ 2333790 h 2697771"/>
                  <a:gd name="connsiteX33" fmla="*/ 1683036 w 2112934"/>
                  <a:gd name="connsiteY33" fmla="*/ 2320836 h 2697771"/>
                  <a:gd name="connsiteX34" fmla="*/ 1039882 w 2112934"/>
                  <a:gd name="connsiteY34" fmla="*/ 1329664 h 2697771"/>
                  <a:gd name="connsiteX35" fmla="*/ 2112823 w 2112934"/>
                  <a:gd name="connsiteY35" fmla="*/ 1330026 h 2697771"/>
                  <a:gd name="connsiteX36" fmla="*/ 2112925 w 2112934"/>
                  <a:gd name="connsiteY36" fmla="*/ 1311338 h 2697771"/>
                  <a:gd name="connsiteX37" fmla="*/ 1356893 w 2112934"/>
                  <a:gd name="connsiteY37" fmla="*/ 1311085 h 2697771"/>
                  <a:gd name="connsiteX38" fmla="*/ 2053165 w 2112934"/>
                  <a:gd name="connsiteY38" fmla="*/ 917816 h 2697771"/>
                  <a:gd name="connsiteX39" fmla="*/ 2047481 w 2112934"/>
                  <a:gd name="connsiteY39" fmla="*/ 899636 h 269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112934" h="2697771">
                    <a:moveTo>
                      <a:pt x="2047481" y="899636"/>
                    </a:moveTo>
                    <a:lnTo>
                      <a:pt x="1319162" y="1311072"/>
                    </a:lnTo>
                    <a:lnTo>
                      <a:pt x="1064444" y="1310983"/>
                    </a:lnTo>
                    <a:lnTo>
                      <a:pt x="1733004" y="368840"/>
                    </a:lnTo>
                    <a:cubicBezTo>
                      <a:pt x="1728635" y="364236"/>
                      <a:pt x="1724209" y="359689"/>
                      <a:pt x="1719783" y="355143"/>
                    </a:cubicBezTo>
                    <a:lnTo>
                      <a:pt x="1327969" y="907269"/>
                    </a:lnTo>
                    <a:lnTo>
                      <a:pt x="1162209" y="6490"/>
                    </a:lnTo>
                    <a:cubicBezTo>
                      <a:pt x="1155497" y="4280"/>
                      <a:pt x="1148766" y="2115"/>
                      <a:pt x="1142003" y="0"/>
                    </a:cubicBezTo>
                    <a:lnTo>
                      <a:pt x="1312875" y="928542"/>
                    </a:lnTo>
                    <a:lnTo>
                      <a:pt x="1041482" y="1310970"/>
                    </a:lnTo>
                    <a:lnTo>
                      <a:pt x="200609" y="1310685"/>
                    </a:lnTo>
                    <a:cubicBezTo>
                      <a:pt x="200546" y="1310685"/>
                      <a:pt x="200520" y="1310767"/>
                      <a:pt x="200577" y="1310799"/>
                    </a:cubicBezTo>
                    <a:cubicBezTo>
                      <a:pt x="204299" y="1312913"/>
                      <a:pt x="217107" y="1320044"/>
                      <a:pt x="217107" y="1320044"/>
                    </a:cubicBezTo>
                    <a:cubicBezTo>
                      <a:pt x="217107" y="1320044"/>
                      <a:pt x="207226" y="1325283"/>
                      <a:pt x="199949" y="1329245"/>
                    </a:cubicBezTo>
                    <a:cubicBezTo>
                      <a:pt x="199892" y="1329277"/>
                      <a:pt x="199917" y="1329366"/>
                      <a:pt x="199981" y="1329366"/>
                    </a:cubicBezTo>
                    <a:lnTo>
                      <a:pt x="403809" y="1329436"/>
                    </a:lnTo>
                    <a:lnTo>
                      <a:pt x="480409" y="1896415"/>
                    </a:lnTo>
                    <a:lnTo>
                      <a:pt x="0" y="2469795"/>
                    </a:lnTo>
                    <a:cubicBezTo>
                      <a:pt x="4572" y="2473998"/>
                      <a:pt x="9271" y="2478113"/>
                      <a:pt x="13983" y="2482215"/>
                    </a:cubicBezTo>
                    <a:lnTo>
                      <a:pt x="483794" y="1921485"/>
                    </a:lnTo>
                    <a:lnTo>
                      <a:pt x="588423" y="2695937"/>
                    </a:lnTo>
                    <a:cubicBezTo>
                      <a:pt x="594785" y="2696585"/>
                      <a:pt x="601155" y="2697213"/>
                      <a:pt x="607536" y="2697772"/>
                    </a:cubicBezTo>
                    <a:lnTo>
                      <a:pt x="422681" y="1329442"/>
                    </a:lnTo>
                    <a:lnTo>
                      <a:pt x="511613" y="1329474"/>
                    </a:lnTo>
                    <a:lnTo>
                      <a:pt x="956094" y="1773898"/>
                    </a:lnTo>
                    <a:lnTo>
                      <a:pt x="956183" y="2684843"/>
                    </a:lnTo>
                    <a:cubicBezTo>
                      <a:pt x="962431" y="2683809"/>
                      <a:pt x="968654" y="2682697"/>
                      <a:pt x="974877" y="2681580"/>
                    </a:cubicBezTo>
                    <a:lnTo>
                      <a:pt x="974788" y="1792592"/>
                    </a:lnTo>
                    <a:lnTo>
                      <a:pt x="1586814" y="2404536"/>
                    </a:lnTo>
                    <a:cubicBezTo>
                      <a:pt x="1591729" y="2400643"/>
                      <a:pt x="1596555" y="2396655"/>
                      <a:pt x="1601413" y="2392693"/>
                    </a:cubicBezTo>
                    <a:lnTo>
                      <a:pt x="538055" y="1329493"/>
                    </a:lnTo>
                    <a:lnTo>
                      <a:pt x="1017587" y="1329652"/>
                    </a:lnTo>
                    <a:lnTo>
                      <a:pt x="1669155" y="2333790"/>
                    </a:lnTo>
                    <a:cubicBezTo>
                      <a:pt x="1673797" y="2329485"/>
                      <a:pt x="1678457" y="2325199"/>
                      <a:pt x="1683036" y="2320836"/>
                    </a:cubicBezTo>
                    <a:lnTo>
                      <a:pt x="1039882" y="1329664"/>
                    </a:lnTo>
                    <a:lnTo>
                      <a:pt x="2112823" y="1330026"/>
                    </a:lnTo>
                    <a:cubicBezTo>
                      <a:pt x="2112861" y="1323797"/>
                      <a:pt x="2112969" y="1317549"/>
                      <a:pt x="2112925" y="1311338"/>
                    </a:cubicBezTo>
                    <a:lnTo>
                      <a:pt x="1356893" y="1311085"/>
                    </a:lnTo>
                    <a:lnTo>
                      <a:pt x="2053165" y="917816"/>
                    </a:lnTo>
                    <a:cubicBezTo>
                      <a:pt x="2051323" y="911733"/>
                      <a:pt x="2049418" y="905681"/>
                      <a:pt x="2047481" y="8996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8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F8F4227A-93A1-9012-56BA-D1BD9CACE89B}"/>
                  </a:ext>
                </a:extLst>
              </p:cNvPr>
              <p:cNvGrpSpPr/>
              <p:nvPr/>
            </p:nvGrpSpPr>
            <p:grpSpPr>
              <a:xfrm>
                <a:off x="1480329" y="5203416"/>
                <a:ext cx="634232" cy="408745"/>
                <a:chOff x="1480329" y="5203416"/>
                <a:chExt cx="634232" cy="408745"/>
              </a:xfrm>
              <a:grpFill/>
            </p:grpSpPr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xmlns="" id="{11A228AB-2096-618E-E43A-3C24A451355C}"/>
                    </a:ext>
                  </a:extLst>
                </p:cNvPr>
                <p:cNvSpPr/>
                <p:nvPr/>
              </p:nvSpPr>
              <p:spPr>
                <a:xfrm>
                  <a:off x="1955647" y="5253145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0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4" y="158915"/>
                        <a:pt x="0" y="123341"/>
                        <a:pt x="0" y="79458"/>
                      </a:cubicBezTo>
                      <a:cubicBezTo>
                        <a:pt x="0" y="35574"/>
                        <a:pt x="35574" y="0"/>
                        <a:pt x="79458" y="0"/>
                      </a:cubicBezTo>
                      <a:cubicBezTo>
                        <a:pt x="123341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xmlns="" id="{F3B7860A-2FF7-DFF3-E547-79366EB2E884}"/>
                    </a:ext>
                  </a:extLst>
                </p:cNvPr>
                <p:cNvSpPr/>
                <p:nvPr/>
              </p:nvSpPr>
              <p:spPr>
                <a:xfrm>
                  <a:off x="1603146" y="5497861"/>
                  <a:ext cx="114300" cy="114300"/>
                </a:xfrm>
                <a:custGeom>
                  <a:avLst/>
                  <a:gdLst>
                    <a:gd name="connsiteX0" fmla="*/ 114300 w 114300"/>
                    <a:gd name="connsiteY0" fmla="*/ 57150 h 114300"/>
                    <a:gd name="connsiteX1" fmla="*/ 57150 w 114300"/>
                    <a:gd name="connsiteY1" fmla="*/ 114300 h 114300"/>
                    <a:gd name="connsiteX2" fmla="*/ 0 w 114300"/>
                    <a:gd name="connsiteY2" fmla="*/ 57150 h 114300"/>
                    <a:gd name="connsiteX3" fmla="*/ 57150 w 114300"/>
                    <a:gd name="connsiteY3" fmla="*/ 0 h 114300"/>
                    <a:gd name="connsiteX4" fmla="*/ 114300 w 114300"/>
                    <a:gd name="connsiteY4" fmla="*/ 5715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300" h="114300">
                      <a:moveTo>
                        <a:pt x="114300" y="57150"/>
                      </a:moveTo>
                      <a:cubicBezTo>
                        <a:pt x="114300" y="88713"/>
                        <a:pt x="88713" y="114300"/>
                        <a:pt x="57150" y="114300"/>
                      </a:cubicBezTo>
                      <a:cubicBezTo>
                        <a:pt x="25587" y="114300"/>
                        <a:pt x="0" y="88713"/>
                        <a:pt x="0" y="57150"/>
                      </a:cubicBezTo>
                      <a:cubicBezTo>
                        <a:pt x="0" y="25587"/>
                        <a:pt x="25587" y="0"/>
                        <a:pt x="57150" y="0"/>
                      </a:cubicBezTo>
                      <a:cubicBezTo>
                        <a:pt x="88713" y="0"/>
                        <a:pt x="114300" y="25587"/>
                        <a:pt x="114300" y="5715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xmlns="" id="{F4494C5E-1B6E-3066-7890-6DECD8238526}"/>
                    </a:ext>
                  </a:extLst>
                </p:cNvPr>
                <p:cNvSpPr/>
                <p:nvPr/>
              </p:nvSpPr>
              <p:spPr>
                <a:xfrm rot="-4846898">
                  <a:off x="1492032" y="5215119"/>
                  <a:ext cx="158917" cy="158917"/>
                </a:xfrm>
                <a:custGeom>
                  <a:avLst/>
                  <a:gdLst>
                    <a:gd name="connsiteX0" fmla="*/ 158917 w 158917"/>
                    <a:gd name="connsiteY0" fmla="*/ 79459 h 158917"/>
                    <a:gd name="connsiteX1" fmla="*/ 79459 w 158917"/>
                    <a:gd name="connsiteY1" fmla="*/ 158918 h 158917"/>
                    <a:gd name="connsiteX2" fmla="*/ 0 w 158917"/>
                    <a:gd name="connsiteY2" fmla="*/ 79459 h 158917"/>
                    <a:gd name="connsiteX3" fmla="*/ 79459 w 158917"/>
                    <a:gd name="connsiteY3" fmla="*/ 0 h 158917"/>
                    <a:gd name="connsiteX4" fmla="*/ 158917 w 158917"/>
                    <a:gd name="connsiteY4" fmla="*/ 79459 h 158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7" h="158917">
                      <a:moveTo>
                        <a:pt x="158917" y="79459"/>
                      </a:moveTo>
                      <a:cubicBezTo>
                        <a:pt x="158917" y="123343"/>
                        <a:pt x="123343" y="158918"/>
                        <a:pt x="79459" y="158918"/>
                      </a:cubicBezTo>
                      <a:cubicBezTo>
                        <a:pt x="35575" y="158918"/>
                        <a:pt x="0" y="123343"/>
                        <a:pt x="0" y="79459"/>
                      </a:cubicBezTo>
                      <a:cubicBezTo>
                        <a:pt x="0" y="35575"/>
                        <a:pt x="35575" y="0"/>
                        <a:pt x="79459" y="0"/>
                      </a:cubicBezTo>
                      <a:cubicBezTo>
                        <a:pt x="123343" y="0"/>
                        <a:pt x="158917" y="35575"/>
                        <a:pt x="158917" y="79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91" name="Graphic 145" descr="A pond with koi fish and water lilies">
              <a:extLst>
                <a:ext uri="{FF2B5EF4-FFF2-40B4-BE49-F238E27FC236}">
                  <a16:creationId xmlns:a16="http://schemas.microsoft.com/office/drawing/2014/main" xmlns="" id="{0153EAF4-308F-C291-16AF-AEBD9BABDD66}"/>
                </a:ext>
              </a:extLst>
            </p:cNvPr>
            <p:cNvGrpSpPr/>
            <p:nvPr/>
          </p:nvGrpSpPr>
          <p:grpSpPr>
            <a:xfrm>
              <a:off x="10407375" y="417220"/>
              <a:ext cx="1784624" cy="2766124"/>
              <a:chOff x="10407375" y="417220"/>
              <a:chExt cx="1784624" cy="2766124"/>
            </a:xfrm>
            <a:grpFill/>
          </p:grpSpPr>
          <p:grpSp>
            <p:nvGrpSpPr>
              <p:cNvPr id="19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59650BF0-79B4-C395-B248-F3FA4DBD579A}"/>
                  </a:ext>
                </a:extLst>
              </p:cNvPr>
              <p:cNvGrpSpPr/>
              <p:nvPr/>
            </p:nvGrpSpPr>
            <p:grpSpPr>
              <a:xfrm>
                <a:off x="10407375" y="417220"/>
                <a:ext cx="1784624" cy="2766124"/>
                <a:chOff x="10407375" y="417220"/>
                <a:chExt cx="1784624" cy="2766124"/>
              </a:xfrm>
              <a:grpFill/>
            </p:grpSpPr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xmlns="" id="{46D00BB7-70A3-EE52-FCD7-5334239AA33A}"/>
                    </a:ext>
                  </a:extLst>
                </p:cNvPr>
                <p:cNvSpPr/>
                <p:nvPr/>
              </p:nvSpPr>
              <p:spPr>
                <a:xfrm>
                  <a:off x="10407375" y="417220"/>
                  <a:ext cx="1784624" cy="2766124"/>
                </a:xfrm>
                <a:custGeom>
                  <a:avLst/>
                  <a:gdLst>
                    <a:gd name="connsiteX0" fmla="*/ 1784625 w 1784624"/>
                    <a:gd name="connsiteY0" fmla="*/ 283166 h 2766124"/>
                    <a:gd name="connsiteX1" fmla="*/ 946298 w 1784624"/>
                    <a:gd name="connsiteY1" fmla="*/ 0 h 2766124"/>
                    <a:gd name="connsiteX2" fmla="*/ 429916 w 1784624"/>
                    <a:gd name="connsiteY2" fmla="*/ 99454 h 2766124"/>
                    <a:gd name="connsiteX3" fmla="*/ 424581 w 1784624"/>
                    <a:gd name="connsiteY3" fmla="*/ 1376604 h 2766124"/>
                    <a:gd name="connsiteX4" fmla="*/ 439568 w 1784624"/>
                    <a:gd name="connsiteY4" fmla="*/ 1382890 h 2766124"/>
                    <a:gd name="connsiteX5" fmla="*/ 439568 w 1784624"/>
                    <a:gd name="connsiteY5" fmla="*/ 1382890 h 2766124"/>
                    <a:gd name="connsiteX6" fmla="*/ 428392 w 1784624"/>
                    <a:gd name="connsiteY6" fmla="*/ 2665330 h 2766124"/>
                    <a:gd name="connsiteX7" fmla="*/ 1005099 w 1784624"/>
                    <a:gd name="connsiteY7" fmla="*/ 2764962 h 2766124"/>
                    <a:gd name="connsiteX8" fmla="*/ 1784625 w 1784624"/>
                    <a:gd name="connsiteY8" fmla="*/ 2482298 h 2766124"/>
                    <a:gd name="connsiteX9" fmla="*/ 1784625 w 1784624"/>
                    <a:gd name="connsiteY9" fmla="*/ 283166 h 2766124"/>
                    <a:gd name="connsiteX10" fmla="*/ 1784625 w 1784624"/>
                    <a:gd name="connsiteY10" fmla="*/ 283166 h 2766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84624" h="2766124">
                      <a:moveTo>
                        <a:pt x="1784625" y="283166"/>
                      </a:moveTo>
                      <a:cubicBezTo>
                        <a:pt x="1551961" y="105651"/>
                        <a:pt x="1261448" y="108"/>
                        <a:pt x="946298" y="0"/>
                      </a:cubicBezTo>
                      <a:cubicBezTo>
                        <a:pt x="763735" y="-63"/>
                        <a:pt x="589428" y="35249"/>
                        <a:pt x="429916" y="99454"/>
                      </a:cubicBezTo>
                      <a:cubicBezTo>
                        <a:pt x="-141331" y="329336"/>
                        <a:pt x="-143489" y="1138314"/>
                        <a:pt x="424581" y="1376604"/>
                      </a:cubicBezTo>
                      <a:lnTo>
                        <a:pt x="439568" y="1382890"/>
                      </a:lnTo>
                      <a:lnTo>
                        <a:pt x="439568" y="1382890"/>
                      </a:lnTo>
                      <a:cubicBezTo>
                        <a:pt x="-140251" y="1609700"/>
                        <a:pt x="-148887" y="2431333"/>
                        <a:pt x="428392" y="2665330"/>
                      </a:cubicBezTo>
                      <a:cubicBezTo>
                        <a:pt x="605366" y="2737066"/>
                        <a:pt x="800565" y="2773236"/>
                        <a:pt x="1005099" y="2764962"/>
                      </a:cubicBezTo>
                      <a:cubicBezTo>
                        <a:pt x="1296691" y="2753176"/>
                        <a:pt x="1565994" y="2649481"/>
                        <a:pt x="1784625" y="2482298"/>
                      </a:cubicBezTo>
                      <a:lnTo>
                        <a:pt x="1784625" y="283166"/>
                      </a:lnTo>
                      <a:lnTo>
                        <a:pt x="1784625" y="28316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xmlns="" id="{F6CD6B3F-E5C8-6B43-3D61-F5973567FC9C}"/>
                    </a:ext>
                  </a:extLst>
                </p:cNvPr>
                <p:cNvSpPr/>
                <p:nvPr/>
              </p:nvSpPr>
              <p:spPr>
                <a:xfrm>
                  <a:off x="10624439" y="480072"/>
                  <a:ext cx="1567560" cy="2697784"/>
                </a:xfrm>
                <a:custGeom>
                  <a:avLst/>
                  <a:gdLst>
                    <a:gd name="connsiteX0" fmla="*/ 1567561 w 1567560"/>
                    <a:gd name="connsiteY0" fmla="*/ 1311148 h 2697784"/>
                    <a:gd name="connsiteX1" fmla="*/ 1356995 w 1567560"/>
                    <a:gd name="connsiteY1" fmla="*/ 1311078 h 2697784"/>
                    <a:gd name="connsiteX2" fmla="*/ 1567561 w 1567560"/>
                    <a:gd name="connsiteY2" fmla="*/ 1192149 h 2697784"/>
                    <a:gd name="connsiteX3" fmla="*/ 1567561 w 1567560"/>
                    <a:gd name="connsiteY3" fmla="*/ 1170737 h 2697784"/>
                    <a:gd name="connsiteX4" fmla="*/ 1319149 w 1567560"/>
                    <a:gd name="connsiteY4" fmla="*/ 1311059 h 2697784"/>
                    <a:gd name="connsiteX5" fmla="*/ 1064451 w 1567560"/>
                    <a:gd name="connsiteY5" fmla="*/ 1310970 h 2697784"/>
                    <a:gd name="connsiteX6" fmla="*/ 1567561 w 1567560"/>
                    <a:gd name="connsiteY6" fmla="*/ 601974 h 2697784"/>
                    <a:gd name="connsiteX7" fmla="*/ 1567561 w 1567560"/>
                    <a:gd name="connsiteY7" fmla="*/ 569640 h 2697784"/>
                    <a:gd name="connsiteX8" fmla="*/ 1327976 w 1567560"/>
                    <a:gd name="connsiteY8" fmla="*/ 907269 h 2697784"/>
                    <a:gd name="connsiteX9" fmla="*/ 1162177 w 1567560"/>
                    <a:gd name="connsiteY9" fmla="*/ 6490 h 2697784"/>
                    <a:gd name="connsiteX10" fmla="*/ 1141984 w 1567560"/>
                    <a:gd name="connsiteY10" fmla="*/ 0 h 2697784"/>
                    <a:gd name="connsiteX11" fmla="*/ 1312863 w 1567560"/>
                    <a:gd name="connsiteY11" fmla="*/ 928554 h 2697784"/>
                    <a:gd name="connsiteX12" fmla="*/ 1041464 w 1567560"/>
                    <a:gd name="connsiteY12" fmla="*/ 1310977 h 2697784"/>
                    <a:gd name="connsiteX13" fmla="*/ 200596 w 1567560"/>
                    <a:gd name="connsiteY13" fmla="*/ 1310691 h 2697784"/>
                    <a:gd name="connsiteX14" fmla="*/ 216662 w 1567560"/>
                    <a:gd name="connsiteY14" fmla="*/ 1319911 h 2697784"/>
                    <a:gd name="connsiteX15" fmla="*/ 216662 w 1567560"/>
                    <a:gd name="connsiteY15" fmla="*/ 1319968 h 2697784"/>
                    <a:gd name="connsiteX16" fmla="*/ 199898 w 1567560"/>
                    <a:gd name="connsiteY16" fmla="*/ 1329385 h 2697784"/>
                    <a:gd name="connsiteX17" fmla="*/ 403796 w 1567560"/>
                    <a:gd name="connsiteY17" fmla="*/ 1329455 h 2697784"/>
                    <a:gd name="connsiteX18" fmla="*/ 480378 w 1567560"/>
                    <a:gd name="connsiteY18" fmla="*/ 1896440 h 2697784"/>
                    <a:gd name="connsiteX19" fmla="*/ 0 w 1567560"/>
                    <a:gd name="connsiteY19" fmla="*/ 2469814 h 2697784"/>
                    <a:gd name="connsiteX20" fmla="*/ 13970 w 1567560"/>
                    <a:gd name="connsiteY20" fmla="*/ 2482228 h 2697784"/>
                    <a:gd name="connsiteX21" fmla="*/ 483806 w 1567560"/>
                    <a:gd name="connsiteY21" fmla="*/ 1921497 h 2697784"/>
                    <a:gd name="connsiteX22" fmla="*/ 588391 w 1567560"/>
                    <a:gd name="connsiteY22" fmla="*/ 2695950 h 2697784"/>
                    <a:gd name="connsiteX23" fmla="*/ 607505 w 1567560"/>
                    <a:gd name="connsiteY23" fmla="*/ 2697785 h 2697784"/>
                    <a:gd name="connsiteX24" fmla="*/ 422656 w 1567560"/>
                    <a:gd name="connsiteY24" fmla="*/ 1329462 h 2697784"/>
                    <a:gd name="connsiteX25" fmla="*/ 511619 w 1567560"/>
                    <a:gd name="connsiteY25" fmla="*/ 1329493 h 2697784"/>
                    <a:gd name="connsiteX26" fmla="*/ 956056 w 1567560"/>
                    <a:gd name="connsiteY26" fmla="*/ 1773917 h 2697784"/>
                    <a:gd name="connsiteX27" fmla="*/ 956183 w 1567560"/>
                    <a:gd name="connsiteY27" fmla="*/ 2684863 h 2697784"/>
                    <a:gd name="connsiteX28" fmla="*/ 974852 w 1567560"/>
                    <a:gd name="connsiteY28" fmla="*/ 2681599 h 2697784"/>
                    <a:gd name="connsiteX29" fmla="*/ 974789 w 1567560"/>
                    <a:gd name="connsiteY29" fmla="*/ 1792605 h 2697784"/>
                    <a:gd name="connsiteX30" fmla="*/ 1567561 w 1567560"/>
                    <a:gd name="connsiteY30" fmla="*/ 2385314 h 2697784"/>
                    <a:gd name="connsiteX31" fmla="*/ 1567561 w 1567560"/>
                    <a:gd name="connsiteY31" fmla="*/ 2358873 h 2697784"/>
                    <a:gd name="connsiteX32" fmla="*/ 538035 w 1567560"/>
                    <a:gd name="connsiteY32" fmla="*/ 1329499 h 2697784"/>
                    <a:gd name="connsiteX33" fmla="*/ 1017588 w 1567560"/>
                    <a:gd name="connsiteY33" fmla="*/ 1329658 h 2697784"/>
                    <a:gd name="connsiteX34" fmla="*/ 1567561 w 1567560"/>
                    <a:gd name="connsiteY34" fmla="*/ 2177231 h 2697784"/>
                    <a:gd name="connsiteX35" fmla="*/ 1567561 w 1567560"/>
                    <a:gd name="connsiteY35" fmla="*/ 2142877 h 2697784"/>
                    <a:gd name="connsiteX36" fmla="*/ 1039876 w 1567560"/>
                    <a:gd name="connsiteY36" fmla="*/ 1329665 h 2697784"/>
                    <a:gd name="connsiteX37" fmla="*/ 1567561 w 1567560"/>
                    <a:gd name="connsiteY37" fmla="*/ 1329842 h 2697784"/>
                    <a:gd name="connsiteX38" fmla="*/ 1567561 w 1567560"/>
                    <a:gd name="connsiteY38" fmla="*/ 1311148 h 2697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567560" h="2697784">
                      <a:moveTo>
                        <a:pt x="1567561" y="1311148"/>
                      </a:moveTo>
                      <a:lnTo>
                        <a:pt x="1356995" y="1311078"/>
                      </a:lnTo>
                      <a:lnTo>
                        <a:pt x="1567561" y="1192149"/>
                      </a:lnTo>
                      <a:lnTo>
                        <a:pt x="1567561" y="1170737"/>
                      </a:lnTo>
                      <a:lnTo>
                        <a:pt x="1319149" y="1311059"/>
                      </a:lnTo>
                      <a:lnTo>
                        <a:pt x="1064451" y="1310970"/>
                      </a:lnTo>
                      <a:lnTo>
                        <a:pt x="1567561" y="601974"/>
                      </a:lnTo>
                      <a:lnTo>
                        <a:pt x="1567561" y="569640"/>
                      </a:lnTo>
                      <a:lnTo>
                        <a:pt x="1327976" y="907269"/>
                      </a:lnTo>
                      <a:lnTo>
                        <a:pt x="1162177" y="6490"/>
                      </a:lnTo>
                      <a:cubicBezTo>
                        <a:pt x="1155509" y="4274"/>
                        <a:pt x="1148779" y="2108"/>
                        <a:pt x="1141984" y="0"/>
                      </a:cubicBezTo>
                      <a:lnTo>
                        <a:pt x="1312863" y="928554"/>
                      </a:lnTo>
                      <a:lnTo>
                        <a:pt x="1041464" y="1310977"/>
                      </a:lnTo>
                      <a:lnTo>
                        <a:pt x="200596" y="1310691"/>
                      </a:lnTo>
                      <a:cubicBezTo>
                        <a:pt x="203454" y="1312520"/>
                        <a:pt x="215773" y="1319403"/>
                        <a:pt x="216662" y="1319911"/>
                      </a:cubicBezTo>
                      <a:cubicBezTo>
                        <a:pt x="216726" y="1319937"/>
                        <a:pt x="216726" y="1319943"/>
                        <a:pt x="216662" y="1319968"/>
                      </a:cubicBezTo>
                      <a:cubicBezTo>
                        <a:pt x="215900" y="1320394"/>
                        <a:pt x="206946" y="1325378"/>
                        <a:pt x="199898" y="1329385"/>
                      </a:cubicBezTo>
                      <a:lnTo>
                        <a:pt x="403796" y="1329455"/>
                      </a:lnTo>
                      <a:lnTo>
                        <a:pt x="480378" y="1896440"/>
                      </a:lnTo>
                      <a:lnTo>
                        <a:pt x="0" y="2469814"/>
                      </a:lnTo>
                      <a:cubicBezTo>
                        <a:pt x="4572" y="2474017"/>
                        <a:pt x="9271" y="2478132"/>
                        <a:pt x="13970" y="2482228"/>
                      </a:cubicBezTo>
                      <a:lnTo>
                        <a:pt x="483806" y="1921497"/>
                      </a:lnTo>
                      <a:lnTo>
                        <a:pt x="588391" y="2695950"/>
                      </a:lnTo>
                      <a:cubicBezTo>
                        <a:pt x="594805" y="2696597"/>
                        <a:pt x="601155" y="2697220"/>
                        <a:pt x="607505" y="2697785"/>
                      </a:cubicBezTo>
                      <a:lnTo>
                        <a:pt x="422656" y="1329462"/>
                      </a:lnTo>
                      <a:lnTo>
                        <a:pt x="511619" y="1329493"/>
                      </a:lnTo>
                      <a:lnTo>
                        <a:pt x="956056" y="1773917"/>
                      </a:lnTo>
                      <a:lnTo>
                        <a:pt x="956183" y="2684863"/>
                      </a:lnTo>
                      <a:cubicBezTo>
                        <a:pt x="962406" y="2683828"/>
                        <a:pt x="968629" y="2682716"/>
                        <a:pt x="974852" y="2681599"/>
                      </a:cubicBezTo>
                      <a:lnTo>
                        <a:pt x="974789" y="1792605"/>
                      </a:lnTo>
                      <a:lnTo>
                        <a:pt x="1567561" y="2385314"/>
                      </a:lnTo>
                      <a:lnTo>
                        <a:pt x="1567561" y="2358873"/>
                      </a:lnTo>
                      <a:lnTo>
                        <a:pt x="538035" y="1329499"/>
                      </a:lnTo>
                      <a:lnTo>
                        <a:pt x="1017588" y="1329658"/>
                      </a:lnTo>
                      <a:lnTo>
                        <a:pt x="1567561" y="2177231"/>
                      </a:lnTo>
                      <a:lnTo>
                        <a:pt x="1567561" y="2142877"/>
                      </a:lnTo>
                      <a:lnTo>
                        <a:pt x="1039876" y="1329665"/>
                      </a:lnTo>
                      <a:lnTo>
                        <a:pt x="1567561" y="1329842"/>
                      </a:lnTo>
                      <a:lnTo>
                        <a:pt x="1567561" y="131114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9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6CA908AF-BF63-47AC-FF31-3D7813AE21A4}"/>
                  </a:ext>
                </a:extLst>
              </p:cNvPr>
              <p:cNvGrpSpPr/>
              <p:nvPr/>
            </p:nvGrpSpPr>
            <p:grpSpPr>
              <a:xfrm>
                <a:off x="10934553" y="2643454"/>
                <a:ext cx="552615" cy="260515"/>
                <a:chOff x="10934553" y="2643454"/>
                <a:chExt cx="552615" cy="260515"/>
              </a:xfrm>
              <a:grpFill/>
            </p:grpSpPr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xmlns="" id="{BE1E66A2-577A-91D6-AA00-42CF9D3B9A58}"/>
                    </a:ext>
                  </a:extLst>
                </p:cNvPr>
                <p:cNvSpPr/>
                <p:nvPr/>
              </p:nvSpPr>
              <p:spPr>
                <a:xfrm>
                  <a:off x="10934553" y="27450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xmlns="" id="{806E7D57-3200-687C-35C5-B1B224F68224}"/>
                    </a:ext>
                  </a:extLst>
                </p:cNvPr>
                <p:cNvSpPr/>
                <p:nvPr/>
              </p:nvSpPr>
              <p:spPr>
                <a:xfrm>
                  <a:off x="11328253" y="26434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98" name="Graphic 145" descr="A pond with koi fish and water lilies">
              <a:extLst>
                <a:ext uri="{FF2B5EF4-FFF2-40B4-BE49-F238E27FC236}">
                  <a16:creationId xmlns:a16="http://schemas.microsoft.com/office/drawing/2014/main" xmlns="" id="{2EE3863F-BB21-C8F1-BB9C-97CEA75D3854}"/>
                </a:ext>
              </a:extLst>
            </p:cNvPr>
            <p:cNvGrpSpPr/>
            <p:nvPr/>
          </p:nvGrpSpPr>
          <p:grpSpPr>
            <a:xfrm>
              <a:off x="5217532" y="4574703"/>
              <a:ext cx="1842334" cy="1842448"/>
              <a:chOff x="5217532" y="4574703"/>
              <a:chExt cx="1842334" cy="1842448"/>
            </a:xfrm>
            <a:grpFill/>
          </p:grpSpPr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xmlns="" id="{2DFC320C-9FA8-B259-DE70-EA0A70F32CE9}"/>
                  </a:ext>
                </a:extLst>
              </p:cNvPr>
              <p:cNvSpPr/>
              <p:nvPr/>
            </p:nvSpPr>
            <p:spPr>
              <a:xfrm>
                <a:off x="5217532" y="4574703"/>
                <a:ext cx="1842334" cy="1842448"/>
              </a:xfrm>
              <a:custGeom>
                <a:avLst/>
                <a:gdLst>
                  <a:gd name="connsiteX0" fmla="*/ 1192793 w 1842334"/>
                  <a:gd name="connsiteY0" fmla="*/ 655436 h 1842448"/>
                  <a:gd name="connsiteX1" fmla="*/ 1182569 w 1842334"/>
                  <a:gd name="connsiteY1" fmla="*/ 659614 h 1842448"/>
                  <a:gd name="connsiteX2" fmla="*/ 1182569 w 1842334"/>
                  <a:gd name="connsiteY2" fmla="*/ 659614 h 1842448"/>
                  <a:gd name="connsiteX3" fmla="*/ 571934 w 1842334"/>
                  <a:gd name="connsiteY3" fmla="*/ 38216 h 1842448"/>
                  <a:gd name="connsiteX4" fmla="*/ 247056 w 1842334"/>
                  <a:gd name="connsiteY4" fmla="*/ 267381 h 1842448"/>
                  <a:gd name="connsiteX5" fmla="*/ 243423 w 1842334"/>
                  <a:gd name="connsiteY5" fmla="*/ 1535177 h 1842448"/>
                  <a:gd name="connsiteX6" fmla="*/ 1603448 w 1842334"/>
                  <a:gd name="connsiteY6" fmla="*/ 1567302 h 1842448"/>
                  <a:gd name="connsiteX7" fmla="*/ 1803726 w 1842334"/>
                  <a:gd name="connsiteY7" fmla="*/ 1271468 h 1842448"/>
                  <a:gd name="connsiteX8" fmla="*/ 1192793 w 1842334"/>
                  <a:gd name="connsiteY8" fmla="*/ 655436 h 1842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48">
                    <a:moveTo>
                      <a:pt x="1192793" y="655436"/>
                    </a:moveTo>
                    <a:lnTo>
                      <a:pt x="1182569" y="659614"/>
                    </a:lnTo>
                    <a:lnTo>
                      <a:pt x="1182569" y="659614"/>
                    </a:lnTo>
                    <a:cubicBezTo>
                      <a:pt x="1352178" y="272137"/>
                      <a:pt x="961634" y="-126687"/>
                      <a:pt x="571934" y="38216"/>
                    </a:cubicBezTo>
                    <a:cubicBezTo>
                      <a:pt x="452465" y="88768"/>
                      <a:pt x="341334" y="165152"/>
                      <a:pt x="247056" y="267381"/>
                    </a:cubicBezTo>
                    <a:cubicBezTo>
                      <a:pt x="-80909" y="622981"/>
                      <a:pt x="-82573" y="1177857"/>
                      <a:pt x="243423" y="1535177"/>
                    </a:cubicBezTo>
                    <a:cubicBezTo>
                      <a:pt x="607170" y="1933856"/>
                      <a:pt x="1225940" y="1944588"/>
                      <a:pt x="1603448" y="1567302"/>
                    </a:cubicBezTo>
                    <a:cubicBezTo>
                      <a:pt x="1691204" y="1479628"/>
                      <a:pt x="1757943" y="1378949"/>
                      <a:pt x="1803726" y="1271468"/>
                    </a:cubicBezTo>
                    <a:cubicBezTo>
                      <a:pt x="1967683" y="886652"/>
                      <a:pt x="1580143" y="497016"/>
                      <a:pt x="1192793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xmlns="" id="{715D86A3-C0CB-D500-671E-4ABDF51356A4}"/>
                  </a:ext>
                </a:extLst>
              </p:cNvPr>
              <p:cNvSpPr/>
              <p:nvPr/>
            </p:nvSpPr>
            <p:spPr>
              <a:xfrm>
                <a:off x="5217826" y="4575137"/>
                <a:ext cx="1714594" cy="1811058"/>
              </a:xfrm>
              <a:custGeom>
                <a:avLst/>
                <a:gdLst>
                  <a:gd name="connsiteX0" fmla="*/ 1150207 w 1714594"/>
                  <a:gd name="connsiteY0" fmla="*/ 1059205 h 1811058"/>
                  <a:gd name="connsiteX1" fmla="*/ 1707356 w 1714594"/>
                  <a:gd name="connsiteY1" fmla="*/ 1443203 h 1811058"/>
                  <a:gd name="connsiteX2" fmla="*/ 1714595 w 1714594"/>
                  <a:gd name="connsiteY2" fmla="*/ 1432757 h 1811058"/>
                  <a:gd name="connsiteX3" fmla="*/ 1147223 w 1714594"/>
                  <a:gd name="connsiteY3" fmla="*/ 1041724 h 1811058"/>
                  <a:gd name="connsiteX4" fmla="*/ 1098061 w 1714594"/>
                  <a:gd name="connsiteY4" fmla="*/ 752322 h 1811058"/>
                  <a:gd name="connsiteX5" fmla="*/ 1197134 w 1714594"/>
                  <a:gd name="connsiteY5" fmla="*/ 653218 h 1811058"/>
                  <a:gd name="connsiteX6" fmla="*/ 1197070 w 1714594"/>
                  <a:gd name="connsiteY6" fmla="*/ 653110 h 1811058"/>
                  <a:gd name="connsiteX7" fmla="*/ 1184434 w 1714594"/>
                  <a:gd name="connsiteY7" fmla="*/ 656990 h 1811058"/>
                  <a:gd name="connsiteX8" fmla="*/ 1188688 w 1714594"/>
                  <a:gd name="connsiteY8" fmla="*/ 643934 h 1811058"/>
                  <a:gd name="connsiteX9" fmla="*/ 1188561 w 1714594"/>
                  <a:gd name="connsiteY9" fmla="*/ 643877 h 1811058"/>
                  <a:gd name="connsiteX10" fmla="*/ 1090689 w 1714594"/>
                  <a:gd name="connsiteY10" fmla="*/ 741737 h 1811058"/>
                  <a:gd name="connsiteX11" fmla="*/ 781545 w 1714594"/>
                  <a:gd name="connsiteY11" fmla="*/ 506184 h 1811058"/>
                  <a:gd name="connsiteX12" fmla="*/ 736886 w 1714594"/>
                  <a:gd name="connsiteY12" fmla="*/ 0 h 1811058"/>
                  <a:gd name="connsiteX13" fmla="*/ 724205 w 1714594"/>
                  <a:gd name="connsiteY13" fmla="*/ 749 h 1811058"/>
                  <a:gd name="connsiteX14" fmla="*/ 767880 w 1714594"/>
                  <a:gd name="connsiteY14" fmla="*/ 495770 h 1811058"/>
                  <a:gd name="connsiteX15" fmla="*/ 345618 w 1714594"/>
                  <a:gd name="connsiteY15" fmla="*/ 174022 h 1811058"/>
                  <a:gd name="connsiteX16" fmla="*/ 335553 w 1714594"/>
                  <a:gd name="connsiteY16" fmla="*/ 182321 h 1811058"/>
                  <a:gd name="connsiteX17" fmla="*/ 1081621 w 1714594"/>
                  <a:gd name="connsiteY17" fmla="*/ 750805 h 1811058"/>
                  <a:gd name="connsiteX18" fmla="*/ 1038885 w 1714594"/>
                  <a:gd name="connsiteY18" fmla="*/ 793509 h 1811058"/>
                  <a:gd name="connsiteX19" fmla="*/ 611860 w 1714594"/>
                  <a:gd name="connsiteY19" fmla="*/ 793534 h 1811058"/>
                  <a:gd name="connsiteX20" fmla="*/ 174288 w 1714594"/>
                  <a:gd name="connsiteY20" fmla="*/ 356006 h 1811058"/>
                  <a:gd name="connsiteX21" fmla="*/ 166878 w 1714594"/>
                  <a:gd name="connsiteY21" fmla="*/ 366547 h 1811058"/>
                  <a:gd name="connsiteX22" fmla="*/ 593947 w 1714594"/>
                  <a:gd name="connsiteY22" fmla="*/ 793528 h 1811058"/>
                  <a:gd name="connsiteX23" fmla="*/ 6013 w 1714594"/>
                  <a:gd name="connsiteY23" fmla="*/ 793566 h 1811058"/>
                  <a:gd name="connsiteX24" fmla="*/ 4686 w 1714594"/>
                  <a:gd name="connsiteY24" fmla="*/ 806266 h 1811058"/>
                  <a:gd name="connsiteX25" fmla="*/ 1026179 w 1714594"/>
                  <a:gd name="connsiteY25" fmla="*/ 806202 h 1811058"/>
                  <a:gd name="connsiteX26" fmla="*/ 795763 w 1714594"/>
                  <a:gd name="connsiteY26" fmla="*/ 1036466 h 1811058"/>
                  <a:gd name="connsiteX27" fmla="*/ 445 w 1714594"/>
                  <a:gd name="connsiteY27" fmla="*/ 867111 h 1811058"/>
                  <a:gd name="connsiteX28" fmla="*/ 0 w 1714594"/>
                  <a:gd name="connsiteY28" fmla="*/ 880008 h 1811058"/>
                  <a:gd name="connsiteX29" fmla="*/ 785051 w 1714594"/>
                  <a:gd name="connsiteY29" fmla="*/ 1047178 h 1811058"/>
                  <a:gd name="connsiteX30" fmla="*/ 269494 w 1714594"/>
                  <a:gd name="connsiteY30" fmla="*/ 1562392 h 1811058"/>
                  <a:gd name="connsiteX31" fmla="*/ 278422 w 1714594"/>
                  <a:gd name="connsiteY31" fmla="*/ 1571422 h 1811058"/>
                  <a:gd name="connsiteX32" fmla="*/ 934669 w 1714594"/>
                  <a:gd name="connsiteY32" fmla="*/ 915613 h 1811058"/>
                  <a:gd name="connsiteX33" fmla="*/ 686606 w 1714594"/>
                  <a:gd name="connsiteY33" fmla="*/ 1807820 h 1811058"/>
                  <a:gd name="connsiteX34" fmla="*/ 698881 w 1714594"/>
                  <a:gd name="connsiteY34" fmla="*/ 1811058 h 1811058"/>
                  <a:gd name="connsiteX35" fmla="*/ 952925 w 1714594"/>
                  <a:gd name="connsiteY35" fmla="*/ 897363 h 1811058"/>
                  <a:gd name="connsiteX36" fmla="*/ 1087050 w 1714594"/>
                  <a:gd name="connsiteY36" fmla="*/ 763327 h 1811058"/>
                  <a:gd name="connsiteX37" fmla="*/ 1260634 w 1714594"/>
                  <a:gd name="connsiteY37" fmla="*/ 1785341 h 1811058"/>
                  <a:gd name="connsiteX38" fmla="*/ 1272762 w 1714594"/>
                  <a:gd name="connsiteY38" fmla="*/ 1780768 h 1811058"/>
                  <a:gd name="connsiteX39" fmla="*/ 1150207 w 1714594"/>
                  <a:gd name="connsiteY39" fmla="*/ 1059205 h 181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594" h="1811058">
                    <a:moveTo>
                      <a:pt x="1150207" y="1059205"/>
                    </a:moveTo>
                    <a:lnTo>
                      <a:pt x="1707356" y="1443203"/>
                    </a:lnTo>
                    <a:cubicBezTo>
                      <a:pt x="1709833" y="1439735"/>
                      <a:pt x="1712182" y="1436243"/>
                      <a:pt x="1714595" y="1432757"/>
                    </a:cubicBezTo>
                    <a:lnTo>
                      <a:pt x="1147223" y="1041724"/>
                    </a:lnTo>
                    <a:lnTo>
                      <a:pt x="1098061" y="752322"/>
                    </a:lnTo>
                    <a:lnTo>
                      <a:pt x="1197134" y="653218"/>
                    </a:lnTo>
                    <a:cubicBezTo>
                      <a:pt x="1197197" y="653174"/>
                      <a:pt x="1197134" y="653091"/>
                      <a:pt x="1197070" y="653110"/>
                    </a:cubicBezTo>
                    <a:cubicBezTo>
                      <a:pt x="1194721" y="653866"/>
                      <a:pt x="1184434" y="656990"/>
                      <a:pt x="1184434" y="656990"/>
                    </a:cubicBezTo>
                    <a:cubicBezTo>
                      <a:pt x="1184434" y="656990"/>
                      <a:pt x="1187863" y="646328"/>
                      <a:pt x="1188688" y="643934"/>
                    </a:cubicBezTo>
                    <a:cubicBezTo>
                      <a:pt x="1188688" y="643871"/>
                      <a:pt x="1188625" y="643826"/>
                      <a:pt x="1188561" y="643877"/>
                    </a:cubicBezTo>
                    <a:lnTo>
                      <a:pt x="1090689" y="741737"/>
                    </a:lnTo>
                    <a:lnTo>
                      <a:pt x="781545" y="506184"/>
                    </a:lnTo>
                    <a:lnTo>
                      <a:pt x="736886" y="0"/>
                    </a:lnTo>
                    <a:cubicBezTo>
                      <a:pt x="732669" y="178"/>
                      <a:pt x="728440" y="457"/>
                      <a:pt x="724205" y="749"/>
                    </a:cubicBezTo>
                    <a:lnTo>
                      <a:pt x="767880" y="495770"/>
                    </a:lnTo>
                    <a:lnTo>
                      <a:pt x="345618" y="174022"/>
                    </a:lnTo>
                    <a:cubicBezTo>
                      <a:pt x="342252" y="176765"/>
                      <a:pt x="338893" y="179521"/>
                      <a:pt x="335553" y="182321"/>
                    </a:cubicBezTo>
                    <a:lnTo>
                      <a:pt x="1081621" y="750805"/>
                    </a:lnTo>
                    <a:lnTo>
                      <a:pt x="1038885" y="793509"/>
                    </a:lnTo>
                    <a:lnTo>
                      <a:pt x="611860" y="793534"/>
                    </a:lnTo>
                    <a:lnTo>
                      <a:pt x="174288" y="356006"/>
                    </a:lnTo>
                    <a:cubicBezTo>
                      <a:pt x="171786" y="359505"/>
                      <a:pt x="169329" y="363023"/>
                      <a:pt x="166878" y="366547"/>
                    </a:cubicBezTo>
                    <a:lnTo>
                      <a:pt x="593947" y="793528"/>
                    </a:lnTo>
                    <a:lnTo>
                      <a:pt x="6013" y="793566"/>
                    </a:lnTo>
                    <a:cubicBezTo>
                      <a:pt x="5524" y="797795"/>
                      <a:pt x="5118" y="802030"/>
                      <a:pt x="4686" y="806266"/>
                    </a:cubicBezTo>
                    <a:lnTo>
                      <a:pt x="1026179" y="806202"/>
                    </a:lnTo>
                    <a:lnTo>
                      <a:pt x="795763" y="1036466"/>
                    </a:lnTo>
                    <a:lnTo>
                      <a:pt x="445" y="867111"/>
                    </a:lnTo>
                    <a:cubicBezTo>
                      <a:pt x="279" y="871410"/>
                      <a:pt x="102" y="875709"/>
                      <a:pt x="0" y="880008"/>
                    </a:cubicBezTo>
                    <a:lnTo>
                      <a:pt x="785051" y="1047178"/>
                    </a:lnTo>
                    <a:lnTo>
                      <a:pt x="269494" y="1562392"/>
                    </a:lnTo>
                    <a:cubicBezTo>
                      <a:pt x="272472" y="1565402"/>
                      <a:pt x="275418" y="1568456"/>
                      <a:pt x="278422" y="1571422"/>
                    </a:cubicBezTo>
                    <a:lnTo>
                      <a:pt x="934669" y="915613"/>
                    </a:lnTo>
                    <a:lnTo>
                      <a:pt x="686606" y="1807820"/>
                    </a:lnTo>
                    <a:cubicBezTo>
                      <a:pt x="690689" y="1808963"/>
                      <a:pt x="694785" y="1809979"/>
                      <a:pt x="698881" y="1811058"/>
                    </a:cubicBezTo>
                    <a:lnTo>
                      <a:pt x="952925" y="897363"/>
                    </a:lnTo>
                    <a:lnTo>
                      <a:pt x="1087050" y="763327"/>
                    </a:lnTo>
                    <a:lnTo>
                      <a:pt x="1260634" y="1785341"/>
                    </a:lnTo>
                    <a:cubicBezTo>
                      <a:pt x="1264698" y="1783880"/>
                      <a:pt x="1268698" y="1782292"/>
                      <a:pt x="1272762" y="1780768"/>
                    </a:cubicBezTo>
                    <a:lnTo>
                      <a:pt x="1150207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1" name="Graphic 145" descr="A pond with koi fish and water lilies">
              <a:extLst>
                <a:ext uri="{FF2B5EF4-FFF2-40B4-BE49-F238E27FC236}">
                  <a16:creationId xmlns:a16="http://schemas.microsoft.com/office/drawing/2014/main" xmlns="" id="{75593A87-4EDA-57EB-37B5-BEC6F54ED152}"/>
                </a:ext>
              </a:extLst>
            </p:cNvPr>
            <p:cNvGrpSpPr/>
            <p:nvPr/>
          </p:nvGrpSpPr>
          <p:grpSpPr>
            <a:xfrm>
              <a:off x="8809553" y="4080860"/>
              <a:ext cx="2498518" cy="2498424"/>
              <a:chOff x="8809553" y="4080860"/>
              <a:chExt cx="2498518" cy="2498424"/>
            </a:xfrm>
            <a:grpFill/>
          </p:grpSpPr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xmlns="" id="{F641096A-71CA-E93B-F5D1-AFFE2ABDADCE}"/>
                  </a:ext>
                </a:extLst>
              </p:cNvPr>
              <p:cNvSpPr/>
              <p:nvPr/>
            </p:nvSpPr>
            <p:spPr>
              <a:xfrm>
                <a:off x="8809553" y="4080860"/>
                <a:ext cx="2498518" cy="2498424"/>
              </a:xfrm>
              <a:custGeom>
                <a:avLst/>
                <a:gdLst>
                  <a:gd name="connsiteX0" fmla="*/ 888802 w 2498518"/>
                  <a:gd name="connsiteY0" fmla="*/ 880845 h 2498424"/>
                  <a:gd name="connsiteX1" fmla="*/ 894517 w 2498518"/>
                  <a:gd name="connsiteY1" fmla="*/ 894707 h 2498424"/>
                  <a:gd name="connsiteX2" fmla="*/ 894517 w 2498518"/>
                  <a:gd name="connsiteY2" fmla="*/ 894707 h 2498424"/>
                  <a:gd name="connsiteX3" fmla="*/ 51808 w 2498518"/>
                  <a:gd name="connsiteY3" fmla="*/ 1722798 h 2498424"/>
                  <a:gd name="connsiteX4" fmla="*/ 362578 w 2498518"/>
                  <a:gd name="connsiteY4" fmla="*/ 2163374 h 2498424"/>
                  <a:gd name="connsiteX5" fmla="*/ 2081840 w 2498518"/>
                  <a:gd name="connsiteY5" fmla="*/ 2168320 h 2498424"/>
                  <a:gd name="connsiteX6" fmla="*/ 2125401 w 2498518"/>
                  <a:gd name="connsiteY6" fmla="*/ 323982 h 2498424"/>
                  <a:gd name="connsiteX7" fmla="*/ 1724208 w 2498518"/>
                  <a:gd name="connsiteY7" fmla="*/ 52367 h 2498424"/>
                  <a:gd name="connsiteX8" fmla="*/ 888802 w 2498518"/>
                  <a:gd name="connsiteY8" fmla="*/ 880845 h 249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8518" h="2498424">
                    <a:moveTo>
                      <a:pt x="888802" y="880845"/>
                    </a:moveTo>
                    <a:lnTo>
                      <a:pt x="894517" y="894707"/>
                    </a:lnTo>
                    <a:lnTo>
                      <a:pt x="894517" y="894707"/>
                    </a:lnTo>
                    <a:cubicBezTo>
                      <a:pt x="369054" y="664736"/>
                      <a:pt x="-171775" y="1194319"/>
                      <a:pt x="51808" y="1722798"/>
                    </a:cubicBezTo>
                    <a:cubicBezTo>
                      <a:pt x="120389" y="1884812"/>
                      <a:pt x="223957" y="2035516"/>
                      <a:pt x="362578" y="2163374"/>
                    </a:cubicBezTo>
                    <a:cubicBezTo>
                      <a:pt x="844796" y="2608166"/>
                      <a:pt x="1597271" y="2610388"/>
                      <a:pt x="2081840" y="2168320"/>
                    </a:cubicBezTo>
                    <a:cubicBezTo>
                      <a:pt x="2622479" y="1675046"/>
                      <a:pt x="2637021" y="835963"/>
                      <a:pt x="2125401" y="323982"/>
                    </a:cubicBezTo>
                    <a:cubicBezTo>
                      <a:pt x="2006529" y="205008"/>
                      <a:pt x="1869941" y="114470"/>
                      <a:pt x="1724208" y="52367"/>
                    </a:cubicBezTo>
                    <a:cubicBezTo>
                      <a:pt x="1202365" y="-170004"/>
                      <a:pt x="673981" y="355560"/>
                      <a:pt x="888802" y="88084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xmlns="" id="{D8F289E4-0816-144B-29D5-19F0861CCE7F}"/>
                  </a:ext>
                </a:extLst>
              </p:cNvPr>
              <p:cNvSpPr/>
              <p:nvPr/>
            </p:nvSpPr>
            <p:spPr>
              <a:xfrm>
                <a:off x="8810180" y="4254982"/>
                <a:ext cx="2455354" cy="2323871"/>
              </a:xfrm>
              <a:custGeom>
                <a:avLst/>
                <a:gdLst>
                  <a:gd name="connsiteX0" fmla="*/ 1215707 w 2455354"/>
                  <a:gd name="connsiteY0" fmla="*/ 1033659 h 2323871"/>
                  <a:gd name="connsiteX1" fmla="*/ 1030414 w 2455354"/>
                  <a:gd name="connsiteY1" fmla="*/ 848239 h 2323871"/>
                  <a:gd name="connsiteX2" fmla="*/ 2420238 w 2455354"/>
                  <a:gd name="connsiteY2" fmla="*/ 612184 h 2323871"/>
                  <a:gd name="connsiteX3" fmla="*/ 2415667 w 2455354"/>
                  <a:gd name="connsiteY3" fmla="*/ 600075 h 2323871"/>
                  <a:gd name="connsiteX4" fmla="*/ 1431417 w 2455354"/>
                  <a:gd name="connsiteY4" fmla="*/ 767245 h 2323871"/>
                  <a:gd name="connsiteX5" fmla="*/ 1955228 w 2455354"/>
                  <a:gd name="connsiteY5" fmla="*/ 7214 h 2323871"/>
                  <a:gd name="connsiteX6" fmla="*/ 1944750 w 2455354"/>
                  <a:gd name="connsiteY6" fmla="*/ 0 h 2323871"/>
                  <a:gd name="connsiteX7" fmla="*/ 1414018 w 2455354"/>
                  <a:gd name="connsiteY7" fmla="*/ 770204 h 2323871"/>
                  <a:gd name="connsiteX8" fmla="*/ 1019365 w 2455354"/>
                  <a:gd name="connsiteY8" fmla="*/ 837228 h 2323871"/>
                  <a:gd name="connsiteX9" fmla="*/ 887857 w 2455354"/>
                  <a:gd name="connsiteY9" fmla="*/ 705606 h 2323871"/>
                  <a:gd name="connsiteX10" fmla="*/ 887730 w 2455354"/>
                  <a:gd name="connsiteY10" fmla="*/ 705663 h 2323871"/>
                  <a:gd name="connsiteX11" fmla="*/ 890905 w 2455354"/>
                  <a:gd name="connsiteY11" fmla="*/ 717677 h 2323871"/>
                  <a:gd name="connsiteX12" fmla="*/ 878650 w 2455354"/>
                  <a:gd name="connsiteY12" fmla="*/ 714083 h 2323871"/>
                  <a:gd name="connsiteX13" fmla="*/ 878586 w 2455354"/>
                  <a:gd name="connsiteY13" fmla="*/ 714191 h 2323871"/>
                  <a:gd name="connsiteX14" fmla="*/ 1008825 w 2455354"/>
                  <a:gd name="connsiteY14" fmla="*/ 844601 h 2323871"/>
                  <a:gd name="connsiteX15" fmla="*/ 687577 w 2455354"/>
                  <a:gd name="connsiteY15" fmla="*/ 1266190 h 2323871"/>
                  <a:gd name="connsiteX16" fmla="*/ 0 w 2455354"/>
                  <a:gd name="connsiteY16" fmla="*/ 1326845 h 2323871"/>
                  <a:gd name="connsiteX17" fmla="*/ 826 w 2455354"/>
                  <a:gd name="connsiteY17" fmla="*/ 1339501 h 2323871"/>
                  <a:gd name="connsiteX18" fmla="*/ 677227 w 2455354"/>
                  <a:gd name="connsiteY18" fmla="*/ 1279786 h 2323871"/>
                  <a:gd name="connsiteX19" fmla="*/ 237426 w 2455354"/>
                  <a:gd name="connsiteY19" fmla="*/ 1857007 h 2323871"/>
                  <a:gd name="connsiteX20" fmla="*/ 245681 w 2455354"/>
                  <a:gd name="connsiteY20" fmla="*/ 1867078 h 2323871"/>
                  <a:gd name="connsiteX21" fmla="*/ 1017905 w 2455354"/>
                  <a:gd name="connsiteY21" fmla="*/ 853662 h 2323871"/>
                  <a:gd name="connsiteX22" fmla="*/ 1078293 w 2455354"/>
                  <a:gd name="connsiteY22" fmla="*/ 914108 h 2323871"/>
                  <a:gd name="connsiteX23" fmla="*/ 1078293 w 2455354"/>
                  <a:gd name="connsiteY23" fmla="*/ 1495012 h 2323871"/>
                  <a:gd name="connsiteX24" fmla="*/ 484568 w 2455354"/>
                  <a:gd name="connsiteY24" fmla="*/ 2088845 h 2323871"/>
                  <a:gd name="connsiteX25" fmla="*/ 495173 w 2455354"/>
                  <a:gd name="connsiteY25" fmla="*/ 2096288 h 2323871"/>
                  <a:gd name="connsiteX26" fmla="*/ 1078293 w 2455354"/>
                  <a:gd name="connsiteY26" fmla="*/ 1512964 h 2323871"/>
                  <a:gd name="connsiteX27" fmla="*/ 1078357 w 2455354"/>
                  <a:gd name="connsiteY27" fmla="*/ 2315998 h 2323871"/>
                  <a:gd name="connsiteX28" fmla="*/ 1091057 w 2455354"/>
                  <a:gd name="connsiteY28" fmla="*/ 2317268 h 2323871"/>
                  <a:gd name="connsiteX29" fmla="*/ 1090993 w 2455354"/>
                  <a:gd name="connsiteY29" fmla="*/ 926808 h 2323871"/>
                  <a:gd name="connsiteX30" fmla="*/ 1407985 w 2455354"/>
                  <a:gd name="connsiteY30" fmla="*/ 1244022 h 2323871"/>
                  <a:gd name="connsiteX31" fmla="*/ 1178115 w 2455354"/>
                  <a:gd name="connsiteY31" fmla="*/ 2323363 h 2323871"/>
                  <a:gd name="connsiteX32" fmla="*/ 1191006 w 2455354"/>
                  <a:gd name="connsiteY32" fmla="*/ 2323872 h 2323871"/>
                  <a:gd name="connsiteX33" fmla="*/ 1418653 w 2455354"/>
                  <a:gd name="connsiteY33" fmla="*/ 1254735 h 2323871"/>
                  <a:gd name="connsiteX34" fmla="*/ 2120265 w 2455354"/>
                  <a:gd name="connsiteY34" fmla="*/ 1956854 h 2323871"/>
                  <a:gd name="connsiteX35" fmla="*/ 2129345 w 2455354"/>
                  <a:gd name="connsiteY35" fmla="*/ 1947939 h 2323871"/>
                  <a:gd name="connsiteX36" fmla="*/ 1233995 w 2455354"/>
                  <a:gd name="connsiteY36" fmla="*/ 1051985 h 2323871"/>
                  <a:gd name="connsiteX37" fmla="*/ 2452116 w 2455354"/>
                  <a:gd name="connsiteY37" fmla="*/ 1390637 h 2323871"/>
                  <a:gd name="connsiteX38" fmla="*/ 2455354 w 2455354"/>
                  <a:gd name="connsiteY38" fmla="*/ 1378338 h 2323871"/>
                  <a:gd name="connsiteX39" fmla="*/ 1215707 w 2455354"/>
                  <a:gd name="connsiteY39" fmla="*/ 1033659 h 232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455354" h="2323871">
                    <a:moveTo>
                      <a:pt x="1215707" y="1033659"/>
                    </a:moveTo>
                    <a:lnTo>
                      <a:pt x="1030414" y="848239"/>
                    </a:lnTo>
                    <a:lnTo>
                      <a:pt x="2420238" y="612184"/>
                    </a:lnTo>
                    <a:cubicBezTo>
                      <a:pt x="2418715" y="608133"/>
                      <a:pt x="2417191" y="604114"/>
                      <a:pt x="2415667" y="600075"/>
                    </a:cubicBezTo>
                    <a:lnTo>
                      <a:pt x="1431417" y="767245"/>
                    </a:lnTo>
                    <a:lnTo>
                      <a:pt x="1955228" y="7214"/>
                    </a:lnTo>
                    <a:cubicBezTo>
                      <a:pt x="1951736" y="4775"/>
                      <a:pt x="1948243" y="2394"/>
                      <a:pt x="1944750" y="0"/>
                    </a:cubicBezTo>
                    <a:lnTo>
                      <a:pt x="1414018" y="770204"/>
                    </a:lnTo>
                    <a:lnTo>
                      <a:pt x="1019365" y="837228"/>
                    </a:lnTo>
                    <a:lnTo>
                      <a:pt x="887857" y="705606"/>
                    </a:lnTo>
                    <a:cubicBezTo>
                      <a:pt x="887793" y="705561"/>
                      <a:pt x="887730" y="705606"/>
                      <a:pt x="887730" y="705663"/>
                    </a:cubicBezTo>
                    <a:cubicBezTo>
                      <a:pt x="888492" y="708108"/>
                      <a:pt x="890905" y="717677"/>
                      <a:pt x="890905" y="717677"/>
                    </a:cubicBezTo>
                    <a:cubicBezTo>
                      <a:pt x="890905" y="717677"/>
                      <a:pt x="881189" y="714851"/>
                      <a:pt x="878650" y="714083"/>
                    </a:cubicBezTo>
                    <a:cubicBezTo>
                      <a:pt x="878586" y="714064"/>
                      <a:pt x="878522" y="714140"/>
                      <a:pt x="878586" y="714191"/>
                    </a:cubicBezTo>
                    <a:lnTo>
                      <a:pt x="1008825" y="844601"/>
                    </a:lnTo>
                    <a:lnTo>
                      <a:pt x="687577" y="1266190"/>
                    </a:lnTo>
                    <a:lnTo>
                      <a:pt x="0" y="1326845"/>
                    </a:lnTo>
                    <a:cubicBezTo>
                      <a:pt x="190" y="1331049"/>
                      <a:pt x="571" y="1335278"/>
                      <a:pt x="826" y="1339501"/>
                    </a:cubicBezTo>
                    <a:lnTo>
                      <a:pt x="677227" y="1279786"/>
                    </a:lnTo>
                    <a:lnTo>
                      <a:pt x="237426" y="1857007"/>
                    </a:lnTo>
                    <a:cubicBezTo>
                      <a:pt x="240157" y="1860372"/>
                      <a:pt x="242888" y="1863732"/>
                      <a:pt x="245681" y="1867078"/>
                    </a:cubicBezTo>
                    <a:lnTo>
                      <a:pt x="1017905" y="853662"/>
                    </a:lnTo>
                    <a:lnTo>
                      <a:pt x="1078293" y="914108"/>
                    </a:lnTo>
                    <a:lnTo>
                      <a:pt x="1078293" y="1495012"/>
                    </a:lnTo>
                    <a:lnTo>
                      <a:pt x="484568" y="2088845"/>
                    </a:lnTo>
                    <a:cubicBezTo>
                      <a:pt x="488124" y="2091341"/>
                      <a:pt x="491617" y="2093798"/>
                      <a:pt x="495173" y="2096288"/>
                    </a:cubicBezTo>
                    <a:lnTo>
                      <a:pt x="1078293" y="1512964"/>
                    </a:lnTo>
                    <a:lnTo>
                      <a:pt x="1078357" y="2315998"/>
                    </a:lnTo>
                    <a:cubicBezTo>
                      <a:pt x="1082612" y="2316442"/>
                      <a:pt x="1086802" y="2316823"/>
                      <a:pt x="1091057" y="2317268"/>
                    </a:cubicBezTo>
                    <a:lnTo>
                      <a:pt x="1090993" y="926808"/>
                    </a:lnTo>
                    <a:lnTo>
                      <a:pt x="1407985" y="1244022"/>
                    </a:lnTo>
                    <a:lnTo>
                      <a:pt x="1178115" y="2323363"/>
                    </a:lnTo>
                    <a:cubicBezTo>
                      <a:pt x="1182433" y="2323490"/>
                      <a:pt x="1186688" y="2323745"/>
                      <a:pt x="1191006" y="2323872"/>
                    </a:cubicBezTo>
                    <a:lnTo>
                      <a:pt x="1418653" y="1254735"/>
                    </a:lnTo>
                    <a:lnTo>
                      <a:pt x="2120265" y="1956854"/>
                    </a:lnTo>
                    <a:cubicBezTo>
                      <a:pt x="2123313" y="1953876"/>
                      <a:pt x="2126361" y="1950936"/>
                      <a:pt x="2129345" y="1947939"/>
                    </a:cubicBezTo>
                    <a:lnTo>
                      <a:pt x="1233995" y="1051985"/>
                    </a:lnTo>
                    <a:lnTo>
                      <a:pt x="2452116" y="1390637"/>
                    </a:lnTo>
                    <a:cubicBezTo>
                      <a:pt x="2453259" y="1386548"/>
                      <a:pt x="2454275" y="1382433"/>
                      <a:pt x="2455354" y="1378338"/>
                    </a:cubicBezTo>
                    <a:lnTo>
                      <a:pt x="1215707" y="103365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4" name="Graphic 145" descr="A pond with koi fish and water lilies">
              <a:extLst>
                <a:ext uri="{FF2B5EF4-FFF2-40B4-BE49-F238E27FC236}">
                  <a16:creationId xmlns:a16="http://schemas.microsoft.com/office/drawing/2014/main" xmlns="" id="{CEE589F2-8FD6-1DF8-279A-CE59A7E3E9A7}"/>
                </a:ext>
              </a:extLst>
            </p:cNvPr>
            <p:cNvGrpSpPr/>
            <p:nvPr/>
          </p:nvGrpSpPr>
          <p:grpSpPr>
            <a:xfrm>
              <a:off x="8225047" y="1581993"/>
              <a:ext cx="1842369" cy="1842454"/>
              <a:chOff x="8225047" y="1581993"/>
              <a:chExt cx="1842369" cy="1842454"/>
            </a:xfrm>
            <a:grpFill/>
          </p:grpSpPr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xmlns="" id="{1FDF3902-0DAA-061F-FC6B-848482BBC21A}"/>
                  </a:ext>
                </a:extLst>
              </p:cNvPr>
              <p:cNvSpPr/>
              <p:nvPr/>
            </p:nvSpPr>
            <p:spPr>
              <a:xfrm>
                <a:off x="8225047" y="1581993"/>
                <a:ext cx="1842369" cy="1842454"/>
              </a:xfrm>
              <a:custGeom>
                <a:avLst/>
                <a:gdLst>
                  <a:gd name="connsiteX0" fmla="*/ 1192828 w 1842369"/>
                  <a:gd name="connsiteY0" fmla="*/ 655436 h 1842454"/>
                  <a:gd name="connsiteX1" fmla="*/ 1182604 w 1842369"/>
                  <a:gd name="connsiteY1" fmla="*/ 659614 h 1842454"/>
                  <a:gd name="connsiteX2" fmla="*/ 1182604 w 1842369"/>
                  <a:gd name="connsiteY2" fmla="*/ 659614 h 1842454"/>
                  <a:gd name="connsiteX3" fmla="*/ 571924 w 1842369"/>
                  <a:gd name="connsiteY3" fmla="*/ 38216 h 1842454"/>
                  <a:gd name="connsiteX4" fmla="*/ 247058 w 1842369"/>
                  <a:gd name="connsiteY4" fmla="*/ 267381 h 1842454"/>
                  <a:gd name="connsiteX5" fmla="*/ 243439 w 1842369"/>
                  <a:gd name="connsiteY5" fmla="*/ 1535177 h 1842454"/>
                  <a:gd name="connsiteX6" fmla="*/ 1603482 w 1842369"/>
                  <a:gd name="connsiteY6" fmla="*/ 1567302 h 1842454"/>
                  <a:gd name="connsiteX7" fmla="*/ 1803761 w 1842369"/>
                  <a:gd name="connsiteY7" fmla="*/ 1271468 h 1842454"/>
                  <a:gd name="connsiteX8" fmla="*/ 1192828 w 1842369"/>
                  <a:gd name="connsiteY8" fmla="*/ 655436 h 184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69" h="1842454">
                    <a:moveTo>
                      <a:pt x="1192828" y="655436"/>
                    </a:moveTo>
                    <a:lnTo>
                      <a:pt x="1182604" y="659614"/>
                    </a:lnTo>
                    <a:lnTo>
                      <a:pt x="1182604" y="659614"/>
                    </a:lnTo>
                    <a:cubicBezTo>
                      <a:pt x="1352149" y="272137"/>
                      <a:pt x="961624" y="-126687"/>
                      <a:pt x="571924" y="38216"/>
                    </a:cubicBezTo>
                    <a:cubicBezTo>
                      <a:pt x="452481" y="88768"/>
                      <a:pt x="341356" y="165152"/>
                      <a:pt x="247058" y="267381"/>
                    </a:cubicBezTo>
                    <a:cubicBezTo>
                      <a:pt x="-80919" y="622981"/>
                      <a:pt x="-82570" y="1177857"/>
                      <a:pt x="243439" y="1535177"/>
                    </a:cubicBezTo>
                    <a:cubicBezTo>
                      <a:pt x="607167" y="1933888"/>
                      <a:pt x="1225911" y="1944575"/>
                      <a:pt x="1603482" y="1567302"/>
                    </a:cubicBezTo>
                    <a:cubicBezTo>
                      <a:pt x="1691176" y="1479628"/>
                      <a:pt x="1757978" y="1378948"/>
                      <a:pt x="1803761" y="1271468"/>
                    </a:cubicBezTo>
                    <a:cubicBezTo>
                      <a:pt x="1967718" y="886645"/>
                      <a:pt x="1580178" y="497010"/>
                      <a:pt x="1192828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xmlns="" id="{CF59767E-69BA-45A9-B073-637414CB56B9}"/>
                  </a:ext>
                </a:extLst>
              </p:cNvPr>
              <p:cNvSpPr/>
              <p:nvPr/>
            </p:nvSpPr>
            <p:spPr>
              <a:xfrm>
                <a:off x="8225345" y="1582426"/>
                <a:ext cx="1714627" cy="1811070"/>
              </a:xfrm>
              <a:custGeom>
                <a:avLst/>
                <a:gdLst>
                  <a:gd name="connsiteX0" fmla="*/ 1150176 w 1714627"/>
                  <a:gd name="connsiteY0" fmla="*/ 1059199 h 1811070"/>
                  <a:gd name="connsiteX1" fmla="*/ 1707388 w 1714627"/>
                  <a:gd name="connsiteY1" fmla="*/ 1443203 h 1811070"/>
                  <a:gd name="connsiteX2" fmla="*/ 1714627 w 1714627"/>
                  <a:gd name="connsiteY2" fmla="*/ 1432757 h 1811070"/>
                  <a:gd name="connsiteX3" fmla="*/ 1147191 w 1714627"/>
                  <a:gd name="connsiteY3" fmla="*/ 1041737 h 1811070"/>
                  <a:gd name="connsiteX4" fmla="*/ 1098042 w 1714627"/>
                  <a:gd name="connsiteY4" fmla="*/ 752323 h 1811070"/>
                  <a:gd name="connsiteX5" fmla="*/ 1197102 w 1714627"/>
                  <a:gd name="connsiteY5" fmla="*/ 653352 h 1811070"/>
                  <a:gd name="connsiteX6" fmla="*/ 1197039 w 1714627"/>
                  <a:gd name="connsiteY6" fmla="*/ 653244 h 1811070"/>
                  <a:gd name="connsiteX7" fmla="*/ 1185228 w 1714627"/>
                  <a:gd name="connsiteY7" fmla="*/ 656082 h 1811070"/>
                  <a:gd name="connsiteX8" fmla="*/ 1188530 w 1714627"/>
                  <a:gd name="connsiteY8" fmla="*/ 644119 h 1811070"/>
                  <a:gd name="connsiteX9" fmla="*/ 1188403 w 1714627"/>
                  <a:gd name="connsiteY9" fmla="*/ 644055 h 1811070"/>
                  <a:gd name="connsiteX10" fmla="*/ 1090676 w 1714627"/>
                  <a:gd name="connsiteY10" fmla="*/ 741743 h 1811070"/>
                  <a:gd name="connsiteX11" fmla="*/ 781559 w 1714627"/>
                  <a:gd name="connsiteY11" fmla="*/ 506190 h 1811070"/>
                  <a:gd name="connsiteX12" fmla="*/ 736854 w 1714627"/>
                  <a:gd name="connsiteY12" fmla="*/ 0 h 1811070"/>
                  <a:gd name="connsiteX13" fmla="*/ 724154 w 1714627"/>
                  <a:gd name="connsiteY13" fmla="*/ 756 h 1811070"/>
                  <a:gd name="connsiteX14" fmla="*/ 767779 w 1714627"/>
                  <a:gd name="connsiteY14" fmla="*/ 495706 h 1811070"/>
                  <a:gd name="connsiteX15" fmla="*/ 345631 w 1714627"/>
                  <a:gd name="connsiteY15" fmla="*/ 174022 h 1811070"/>
                  <a:gd name="connsiteX16" fmla="*/ 335535 w 1714627"/>
                  <a:gd name="connsiteY16" fmla="*/ 182321 h 1811070"/>
                  <a:gd name="connsiteX17" fmla="*/ 1081596 w 1714627"/>
                  <a:gd name="connsiteY17" fmla="*/ 750799 h 1811070"/>
                  <a:gd name="connsiteX18" fmla="*/ 1038861 w 1714627"/>
                  <a:gd name="connsiteY18" fmla="*/ 793502 h 1811070"/>
                  <a:gd name="connsiteX19" fmla="*/ 611950 w 1714627"/>
                  <a:gd name="connsiteY19" fmla="*/ 793528 h 1811070"/>
                  <a:gd name="connsiteX20" fmla="*/ 174308 w 1714627"/>
                  <a:gd name="connsiteY20" fmla="*/ 355987 h 1811070"/>
                  <a:gd name="connsiteX21" fmla="*/ 166878 w 1714627"/>
                  <a:gd name="connsiteY21" fmla="*/ 366541 h 1811070"/>
                  <a:gd name="connsiteX22" fmla="*/ 593916 w 1714627"/>
                  <a:gd name="connsiteY22" fmla="*/ 793528 h 1811070"/>
                  <a:gd name="connsiteX23" fmla="*/ 6033 w 1714627"/>
                  <a:gd name="connsiteY23" fmla="*/ 793566 h 1811070"/>
                  <a:gd name="connsiteX24" fmla="*/ 4699 w 1714627"/>
                  <a:gd name="connsiteY24" fmla="*/ 806266 h 1811070"/>
                  <a:gd name="connsiteX25" fmla="*/ 1026161 w 1714627"/>
                  <a:gd name="connsiteY25" fmla="*/ 806202 h 1811070"/>
                  <a:gd name="connsiteX26" fmla="*/ 795782 w 1714627"/>
                  <a:gd name="connsiteY26" fmla="*/ 1036472 h 1811070"/>
                  <a:gd name="connsiteX27" fmla="*/ 445 w 1714627"/>
                  <a:gd name="connsiteY27" fmla="*/ 867112 h 1811070"/>
                  <a:gd name="connsiteX28" fmla="*/ 0 w 1714627"/>
                  <a:gd name="connsiteY28" fmla="*/ 880002 h 1811070"/>
                  <a:gd name="connsiteX29" fmla="*/ 785051 w 1714627"/>
                  <a:gd name="connsiteY29" fmla="*/ 1047172 h 1811070"/>
                  <a:gd name="connsiteX30" fmla="*/ 269494 w 1714627"/>
                  <a:gd name="connsiteY30" fmla="*/ 1562386 h 1811070"/>
                  <a:gd name="connsiteX31" fmla="*/ 278448 w 1714627"/>
                  <a:gd name="connsiteY31" fmla="*/ 1571415 h 1811070"/>
                  <a:gd name="connsiteX32" fmla="*/ 934657 w 1714627"/>
                  <a:gd name="connsiteY32" fmla="*/ 915613 h 1811070"/>
                  <a:gd name="connsiteX33" fmla="*/ 686626 w 1714627"/>
                  <a:gd name="connsiteY33" fmla="*/ 1807813 h 1811070"/>
                  <a:gd name="connsiteX34" fmla="*/ 698881 w 1714627"/>
                  <a:gd name="connsiteY34" fmla="*/ 1811071 h 1811070"/>
                  <a:gd name="connsiteX35" fmla="*/ 952945 w 1714627"/>
                  <a:gd name="connsiteY35" fmla="*/ 897363 h 1811070"/>
                  <a:gd name="connsiteX36" fmla="*/ 1087057 w 1714627"/>
                  <a:gd name="connsiteY36" fmla="*/ 763321 h 1811070"/>
                  <a:gd name="connsiteX37" fmla="*/ 1260666 w 1714627"/>
                  <a:gd name="connsiteY37" fmla="*/ 1785341 h 1811070"/>
                  <a:gd name="connsiteX38" fmla="*/ 1272731 w 1714627"/>
                  <a:gd name="connsiteY38" fmla="*/ 1780762 h 1811070"/>
                  <a:gd name="connsiteX39" fmla="*/ 1150176 w 1714627"/>
                  <a:gd name="connsiteY39" fmla="*/ 1059199 h 181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27" h="1811070">
                    <a:moveTo>
                      <a:pt x="1150176" y="1059199"/>
                    </a:moveTo>
                    <a:lnTo>
                      <a:pt x="1707388" y="1443203"/>
                    </a:lnTo>
                    <a:cubicBezTo>
                      <a:pt x="1709801" y="1439742"/>
                      <a:pt x="1712214" y="1436243"/>
                      <a:pt x="1714627" y="1432757"/>
                    </a:cubicBezTo>
                    <a:lnTo>
                      <a:pt x="1147191" y="1041737"/>
                    </a:lnTo>
                    <a:lnTo>
                      <a:pt x="1098042" y="752323"/>
                    </a:lnTo>
                    <a:lnTo>
                      <a:pt x="1197102" y="653352"/>
                    </a:lnTo>
                    <a:cubicBezTo>
                      <a:pt x="1197166" y="653301"/>
                      <a:pt x="1197102" y="653225"/>
                      <a:pt x="1197039" y="653244"/>
                    </a:cubicBezTo>
                    <a:cubicBezTo>
                      <a:pt x="1194816" y="654037"/>
                      <a:pt x="1185863" y="656666"/>
                      <a:pt x="1185228" y="656082"/>
                    </a:cubicBezTo>
                    <a:cubicBezTo>
                      <a:pt x="1184656" y="655479"/>
                      <a:pt x="1186561" y="649192"/>
                      <a:pt x="1188530" y="644119"/>
                    </a:cubicBezTo>
                    <a:cubicBezTo>
                      <a:pt x="1188593" y="644055"/>
                      <a:pt x="1188466" y="644004"/>
                      <a:pt x="1188403" y="644055"/>
                    </a:cubicBezTo>
                    <a:lnTo>
                      <a:pt x="1090676" y="741743"/>
                    </a:lnTo>
                    <a:lnTo>
                      <a:pt x="781559" y="506190"/>
                    </a:lnTo>
                    <a:lnTo>
                      <a:pt x="736854" y="0"/>
                    </a:lnTo>
                    <a:cubicBezTo>
                      <a:pt x="732663" y="178"/>
                      <a:pt x="728409" y="457"/>
                      <a:pt x="724154" y="756"/>
                    </a:cubicBezTo>
                    <a:lnTo>
                      <a:pt x="767779" y="495706"/>
                    </a:lnTo>
                    <a:lnTo>
                      <a:pt x="345631" y="174022"/>
                    </a:lnTo>
                    <a:cubicBezTo>
                      <a:pt x="342265" y="176765"/>
                      <a:pt x="338899" y="179527"/>
                      <a:pt x="335535" y="182321"/>
                    </a:cubicBezTo>
                    <a:lnTo>
                      <a:pt x="1081596" y="750799"/>
                    </a:lnTo>
                    <a:lnTo>
                      <a:pt x="1038861" y="793502"/>
                    </a:lnTo>
                    <a:lnTo>
                      <a:pt x="611950" y="793528"/>
                    </a:lnTo>
                    <a:lnTo>
                      <a:pt x="174308" y="355987"/>
                    </a:lnTo>
                    <a:cubicBezTo>
                      <a:pt x="171768" y="359486"/>
                      <a:pt x="169355" y="363011"/>
                      <a:pt x="166878" y="366541"/>
                    </a:cubicBezTo>
                    <a:lnTo>
                      <a:pt x="593916" y="793528"/>
                    </a:lnTo>
                    <a:lnTo>
                      <a:pt x="6033" y="793566"/>
                    </a:lnTo>
                    <a:cubicBezTo>
                      <a:pt x="5524" y="797795"/>
                      <a:pt x="5144" y="802030"/>
                      <a:pt x="4699" y="806266"/>
                    </a:cubicBezTo>
                    <a:lnTo>
                      <a:pt x="1026161" y="806202"/>
                    </a:lnTo>
                    <a:lnTo>
                      <a:pt x="795782" y="1036472"/>
                    </a:lnTo>
                    <a:lnTo>
                      <a:pt x="445" y="867112"/>
                    </a:lnTo>
                    <a:cubicBezTo>
                      <a:pt x="254" y="871411"/>
                      <a:pt x="64" y="875703"/>
                      <a:pt x="0" y="880002"/>
                    </a:cubicBezTo>
                    <a:lnTo>
                      <a:pt x="785051" y="1047172"/>
                    </a:lnTo>
                    <a:lnTo>
                      <a:pt x="269494" y="1562386"/>
                    </a:lnTo>
                    <a:cubicBezTo>
                      <a:pt x="272479" y="1565402"/>
                      <a:pt x="275399" y="1568450"/>
                      <a:pt x="278448" y="1571415"/>
                    </a:cubicBezTo>
                    <a:lnTo>
                      <a:pt x="934657" y="915613"/>
                    </a:lnTo>
                    <a:lnTo>
                      <a:pt x="686626" y="1807813"/>
                    </a:lnTo>
                    <a:cubicBezTo>
                      <a:pt x="690690" y="1808943"/>
                      <a:pt x="694754" y="1809998"/>
                      <a:pt x="698881" y="1811071"/>
                    </a:cubicBezTo>
                    <a:lnTo>
                      <a:pt x="952945" y="897363"/>
                    </a:lnTo>
                    <a:lnTo>
                      <a:pt x="1087057" y="763321"/>
                    </a:lnTo>
                    <a:lnTo>
                      <a:pt x="1260666" y="1785341"/>
                    </a:lnTo>
                    <a:cubicBezTo>
                      <a:pt x="1264666" y="1783867"/>
                      <a:pt x="1268730" y="1782293"/>
                      <a:pt x="1272731" y="1780762"/>
                    </a:cubicBezTo>
                    <a:lnTo>
                      <a:pt x="1150176" y="105919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7" name="Graphic 145" descr="A pond with koi fish and water lilies">
              <a:extLst>
                <a:ext uri="{FF2B5EF4-FFF2-40B4-BE49-F238E27FC236}">
                  <a16:creationId xmlns:a16="http://schemas.microsoft.com/office/drawing/2014/main" xmlns="" id="{785B5225-E8F9-5910-14FE-F44A93903CB0}"/>
                </a:ext>
              </a:extLst>
            </p:cNvPr>
            <p:cNvGrpSpPr/>
            <p:nvPr/>
          </p:nvGrpSpPr>
          <p:grpSpPr>
            <a:xfrm>
              <a:off x="6857110" y="1847"/>
              <a:ext cx="3202585" cy="2636843"/>
              <a:chOff x="6857110" y="1847"/>
              <a:chExt cx="3202585" cy="2636843"/>
            </a:xfrm>
            <a:grpFill/>
          </p:grpSpPr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xmlns="" id="{2DB1C21E-6C2C-C8A1-320E-47D738BFC108}"/>
                  </a:ext>
                </a:extLst>
              </p:cNvPr>
              <p:cNvSpPr/>
              <p:nvPr/>
            </p:nvSpPr>
            <p:spPr>
              <a:xfrm>
                <a:off x="8144636" y="1860"/>
                <a:ext cx="1915059" cy="2636831"/>
              </a:xfrm>
              <a:custGeom>
                <a:avLst/>
                <a:gdLst>
                  <a:gd name="connsiteX0" fmla="*/ 1394587 w 1915059"/>
                  <a:gd name="connsiteY0" fmla="*/ 0 h 2636831"/>
                  <a:gd name="connsiteX1" fmla="*/ 1294384 w 1915059"/>
                  <a:gd name="connsiteY1" fmla="*/ 176479 h 2636831"/>
                  <a:gd name="connsiteX2" fmla="*/ 481774 w 1915059"/>
                  <a:gd name="connsiteY2" fmla="*/ 1145788 h 2636831"/>
                  <a:gd name="connsiteX3" fmla="*/ 0 w 1915059"/>
                  <a:gd name="connsiteY3" fmla="*/ 2329034 h 2636831"/>
                  <a:gd name="connsiteX4" fmla="*/ 822452 w 1915059"/>
                  <a:gd name="connsiteY4" fmla="*/ 1351388 h 2636831"/>
                  <a:gd name="connsiteX5" fmla="*/ 1290003 w 1915059"/>
                  <a:gd name="connsiteY5" fmla="*/ 228759 h 2636831"/>
                  <a:gd name="connsiteX6" fmla="*/ 1297305 w 1915059"/>
                  <a:gd name="connsiteY6" fmla="*/ 215849 h 2636831"/>
                  <a:gd name="connsiteX7" fmla="*/ 1297432 w 1915059"/>
                  <a:gd name="connsiteY7" fmla="*/ 215881 h 2636831"/>
                  <a:gd name="connsiteX8" fmla="*/ 1409509 w 1915059"/>
                  <a:gd name="connsiteY8" fmla="*/ 1459452 h 2636831"/>
                  <a:gd name="connsiteX9" fmla="*/ 1905508 w 1915059"/>
                  <a:gd name="connsiteY9" fmla="*/ 2636831 h 2636831"/>
                  <a:gd name="connsiteX10" fmla="*/ 1795717 w 1915059"/>
                  <a:gd name="connsiteY10" fmla="*/ 1363967 h 2636831"/>
                  <a:gd name="connsiteX11" fmla="*/ 1307275 w 1915059"/>
                  <a:gd name="connsiteY11" fmla="*/ 198330 h 2636831"/>
                  <a:gd name="connsiteX12" fmla="*/ 1419733 w 1915059"/>
                  <a:gd name="connsiteY12" fmla="*/ 0 h 2636831"/>
                  <a:gd name="connsiteX13" fmla="*/ 1394587 w 1915059"/>
                  <a:gd name="connsiteY13" fmla="*/ 0 h 263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15059" h="2636831">
                    <a:moveTo>
                      <a:pt x="1394587" y="0"/>
                    </a:moveTo>
                    <a:lnTo>
                      <a:pt x="1294384" y="176479"/>
                    </a:lnTo>
                    <a:cubicBezTo>
                      <a:pt x="1225741" y="235014"/>
                      <a:pt x="811149" y="600158"/>
                      <a:pt x="481774" y="1145788"/>
                    </a:cubicBezTo>
                    <a:cubicBezTo>
                      <a:pt x="121666" y="1742504"/>
                      <a:pt x="0" y="2329034"/>
                      <a:pt x="0" y="2329034"/>
                    </a:cubicBezTo>
                    <a:cubicBezTo>
                      <a:pt x="0" y="2329034"/>
                      <a:pt x="462280" y="1948104"/>
                      <a:pt x="822452" y="1351388"/>
                    </a:cubicBezTo>
                    <a:cubicBezTo>
                      <a:pt x="1113600" y="869017"/>
                      <a:pt x="1248855" y="393363"/>
                      <a:pt x="1290003" y="228759"/>
                    </a:cubicBezTo>
                    <a:lnTo>
                      <a:pt x="1297305" y="215849"/>
                    </a:lnTo>
                    <a:cubicBezTo>
                      <a:pt x="1297369" y="215792"/>
                      <a:pt x="1297432" y="215817"/>
                      <a:pt x="1297432" y="215881"/>
                    </a:cubicBezTo>
                    <a:cubicBezTo>
                      <a:pt x="1288606" y="343370"/>
                      <a:pt x="1264031" y="870972"/>
                      <a:pt x="1409509" y="1459452"/>
                    </a:cubicBezTo>
                    <a:cubicBezTo>
                      <a:pt x="1576769" y="2136070"/>
                      <a:pt x="1905508" y="2636831"/>
                      <a:pt x="1905508" y="2636831"/>
                    </a:cubicBezTo>
                    <a:cubicBezTo>
                      <a:pt x="1905508" y="2636831"/>
                      <a:pt x="1963039" y="2040585"/>
                      <a:pt x="1795717" y="1363967"/>
                    </a:cubicBezTo>
                    <a:cubicBezTo>
                      <a:pt x="1643380" y="747560"/>
                      <a:pt x="1356995" y="277171"/>
                      <a:pt x="1307275" y="198330"/>
                    </a:cubicBezTo>
                    <a:lnTo>
                      <a:pt x="1419733" y="0"/>
                    </a:lnTo>
                    <a:lnTo>
                      <a:pt x="1394587" y="0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xmlns="" id="{F71B56A4-853C-36A3-534E-E955D7F791A1}"/>
                  </a:ext>
                </a:extLst>
              </p:cNvPr>
              <p:cNvSpPr/>
              <p:nvPr/>
            </p:nvSpPr>
            <p:spPr>
              <a:xfrm>
                <a:off x="6857110" y="1847"/>
                <a:ext cx="2394277" cy="1873097"/>
              </a:xfrm>
              <a:custGeom>
                <a:avLst/>
                <a:gdLst>
                  <a:gd name="connsiteX0" fmla="*/ 1684021 w 2394277"/>
                  <a:gd name="connsiteY0" fmla="*/ 151867 h 1873097"/>
                  <a:gd name="connsiteX1" fmla="*/ 1567053 w 2394277"/>
                  <a:gd name="connsiteY1" fmla="*/ 345491 h 1873097"/>
                  <a:gd name="connsiteX2" fmla="*/ 1002284 w 2394277"/>
                  <a:gd name="connsiteY2" fmla="*/ 1024915 h 1873097"/>
                  <a:gd name="connsiteX3" fmla="*/ 656908 w 2394277"/>
                  <a:gd name="connsiteY3" fmla="*/ 1873098 h 1873097"/>
                  <a:gd name="connsiteX4" fmla="*/ 1246505 w 2394277"/>
                  <a:gd name="connsiteY4" fmla="*/ 1172293 h 1873097"/>
                  <a:gd name="connsiteX5" fmla="*/ 1583245 w 2394277"/>
                  <a:gd name="connsiteY5" fmla="*/ 361207 h 1873097"/>
                  <a:gd name="connsiteX6" fmla="*/ 1711008 w 2394277"/>
                  <a:gd name="connsiteY6" fmla="*/ 149244 h 1873097"/>
                  <a:gd name="connsiteX7" fmla="*/ 2394204 w 2394277"/>
                  <a:gd name="connsiteY7" fmla="*/ 127 h 1873097"/>
                  <a:gd name="connsiteX8" fmla="*/ 2394204 w 2394277"/>
                  <a:gd name="connsiteY8" fmla="*/ 0 h 1873097"/>
                  <a:gd name="connsiteX9" fmla="*/ 2292795 w 2394277"/>
                  <a:gd name="connsiteY9" fmla="*/ 0 h 1873097"/>
                  <a:gd name="connsiteX10" fmla="*/ 1697292 w 2394277"/>
                  <a:gd name="connsiteY10" fmla="*/ 129972 h 1873097"/>
                  <a:gd name="connsiteX11" fmla="*/ 843979 w 2394277"/>
                  <a:gd name="connsiteY11" fmla="*/ 212515 h 1873097"/>
                  <a:gd name="connsiteX12" fmla="*/ 0 w 2394277"/>
                  <a:gd name="connsiteY12" fmla="*/ 568052 h 1873097"/>
                  <a:gd name="connsiteX13" fmla="*/ 1683957 w 2394277"/>
                  <a:gd name="connsiteY13" fmla="*/ 151771 h 1873097"/>
                  <a:gd name="connsiteX14" fmla="*/ 1684021 w 2394277"/>
                  <a:gd name="connsiteY14" fmla="*/ 151867 h 187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94277" h="1873097">
                    <a:moveTo>
                      <a:pt x="1684021" y="151867"/>
                    </a:moveTo>
                    <a:lnTo>
                      <a:pt x="1567053" y="345491"/>
                    </a:lnTo>
                    <a:cubicBezTo>
                      <a:pt x="1485519" y="417468"/>
                      <a:pt x="1218311" y="667029"/>
                      <a:pt x="1002284" y="1024915"/>
                    </a:cubicBezTo>
                    <a:cubicBezTo>
                      <a:pt x="744157" y="1452658"/>
                      <a:pt x="656908" y="1873098"/>
                      <a:pt x="656908" y="1873098"/>
                    </a:cubicBezTo>
                    <a:cubicBezTo>
                      <a:pt x="656908" y="1873098"/>
                      <a:pt x="988314" y="1600035"/>
                      <a:pt x="1246505" y="1172293"/>
                    </a:cubicBezTo>
                    <a:cubicBezTo>
                      <a:pt x="1459103" y="820077"/>
                      <a:pt x="1555750" y="472859"/>
                      <a:pt x="1583245" y="361207"/>
                    </a:cubicBezTo>
                    <a:lnTo>
                      <a:pt x="1711008" y="149244"/>
                    </a:lnTo>
                    <a:lnTo>
                      <a:pt x="2394204" y="127"/>
                    </a:lnTo>
                    <a:cubicBezTo>
                      <a:pt x="2394331" y="108"/>
                      <a:pt x="2394268" y="0"/>
                      <a:pt x="2394204" y="0"/>
                    </a:cubicBezTo>
                    <a:lnTo>
                      <a:pt x="2292795" y="0"/>
                    </a:lnTo>
                    <a:lnTo>
                      <a:pt x="1697292" y="129972"/>
                    </a:lnTo>
                    <a:cubicBezTo>
                      <a:pt x="1563878" y="123482"/>
                      <a:pt x="1221359" y="119215"/>
                      <a:pt x="843979" y="212515"/>
                    </a:cubicBezTo>
                    <a:cubicBezTo>
                      <a:pt x="358966" y="332416"/>
                      <a:pt x="0" y="568052"/>
                      <a:pt x="0" y="568052"/>
                    </a:cubicBezTo>
                    <a:lnTo>
                      <a:pt x="1683957" y="151771"/>
                    </a:lnTo>
                    <a:cubicBezTo>
                      <a:pt x="1683957" y="151822"/>
                      <a:pt x="1683957" y="151822"/>
                      <a:pt x="1684021" y="15186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0" name="Graphic 145" descr="A pond with koi fish and water lilies">
              <a:extLst>
                <a:ext uri="{FF2B5EF4-FFF2-40B4-BE49-F238E27FC236}">
                  <a16:creationId xmlns:a16="http://schemas.microsoft.com/office/drawing/2014/main" xmlns="" id="{F18A97EC-2BAB-9230-B9AC-4124D6BBFFB5}"/>
                </a:ext>
              </a:extLst>
            </p:cNvPr>
            <p:cNvGrpSpPr/>
            <p:nvPr/>
          </p:nvGrpSpPr>
          <p:grpSpPr>
            <a:xfrm>
              <a:off x="10800918" y="5608542"/>
              <a:ext cx="1335703" cy="938282"/>
              <a:chOff x="10800918" y="5608542"/>
              <a:chExt cx="1335703" cy="938282"/>
            </a:xfrm>
            <a:grpFill/>
          </p:grpSpPr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xmlns="" id="{C8726454-DECC-90BD-F7B6-BFA59351E9AA}"/>
                  </a:ext>
                </a:extLst>
              </p:cNvPr>
              <p:cNvSpPr/>
              <p:nvPr/>
            </p:nvSpPr>
            <p:spPr>
              <a:xfrm>
                <a:off x="10800918" y="5608542"/>
                <a:ext cx="280136" cy="280136"/>
              </a:xfrm>
              <a:custGeom>
                <a:avLst/>
                <a:gdLst>
                  <a:gd name="connsiteX0" fmla="*/ 280136 w 280136"/>
                  <a:gd name="connsiteY0" fmla="*/ 140068 h 280136"/>
                  <a:gd name="connsiteX1" fmla="*/ 140068 w 280136"/>
                  <a:gd name="connsiteY1" fmla="*/ 280137 h 280136"/>
                  <a:gd name="connsiteX2" fmla="*/ 0 w 280136"/>
                  <a:gd name="connsiteY2" fmla="*/ 140068 h 280136"/>
                  <a:gd name="connsiteX3" fmla="*/ 140068 w 280136"/>
                  <a:gd name="connsiteY3" fmla="*/ 0 h 280136"/>
                  <a:gd name="connsiteX4" fmla="*/ 280136 w 280136"/>
                  <a:gd name="connsiteY4" fmla="*/ 140068 h 280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136" h="280136">
                    <a:moveTo>
                      <a:pt x="280136" y="140068"/>
                    </a:moveTo>
                    <a:cubicBezTo>
                      <a:pt x="280136" y="217426"/>
                      <a:pt x="217426" y="280137"/>
                      <a:pt x="140068" y="280137"/>
                    </a:cubicBezTo>
                    <a:cubicBezTo>
                      <a:pt x="62711" y="280137"/>
                      <a:pt x="0" y="217426"/>
                      <a:pt x="0" y="140068"/>
                    </a:cubicBezTo>
                    <a:cubicBezTo>
                      <a:pt x="0" y="62711"/>
                      <a:pt x="62711" y="0"/>
                      <a:pt x="140068" y="0"/>
                    </a:cubicBezTo>
                    <a:cubicBezTo>
                      <a:pt x="217426" y="0"/>
                      <a:pt x="280136" y="62711"/>
                      <a:pt x="280136" y="14006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xmlns="" id="{51C18833-9E36-4C47-82DA-453E174E19D2}"/>
                  </a:ext>
                </a:extLst>
              </p:cNvPr>
              <p:cNvSpPr/>
              <p:nvPr/>
            </p:nvSpPr>
            <p:spPr>
              <a:xfrm>
                <a:off x="11851138" y="5645594"/>
                <a:ext cx="285483" cy="285483"/>
              </a:xfrm>
              <a:custGeom>
                <a:avLst/>
                <a:gdLst>
                  <a:gd name="connsiteX0" fmla="*/ 285484 w 285483"/>
                  <a:gd name="connsiteY0" fmla="*/ 142742 h 285483"/>
                  <a:gd name="connsiteX1" fmla="*/ 142742 w 285483"/>
                  <a:gd name="connsiteY1" fmla="*/ 285483 h 285483"/>
                  <a:gd name="connsiteX2" fmla="*/ 0 w 285483"/>
                  <a:gd name="connsiteY2" fmla="*/ 142742 h 285483"/>
                  <a:gd name="connsiteX3" fmla="*/ 142742 w 285483"/>
                  <a:gd name="connsiteY3" fmla="*/ 0 h 285483"/>
                  <a:gd name="connsiteX4" fmla="*/ 285484 w 285483"/>
                  <a:gd name="connsiteY4" fmla="*/ 142742 h 28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483" h="285483">
                    <a:moveTo>
                      <a:pt x="285484" y="142742"/>
                    </a:moveTo>
                    <a:cubicBezTo>
                      <a:pt x="285484" y="221576"/>
                      <a:pt x="221576" y="285483"/>
                      <a:pt x="142742" y="285483"/>
                    </a:cubicBezTo>
                    <a:cubicBezTo>
                      <a:pt x="63908" y="285483"/>
                      <a:pt x="0" y="221576"/>
                      <a:pt x="0" y="142742"/>
                    </a:cubicBezTo>
                    <a:cubicBezTo>
                      <a:pt x="0" y="63908"/>
                      <a:pt x="63908" y="0"/>
                      <a:pt x="142742" y="0"/>
                    </a:cubicBezTo>
                    <a:cubicBezTo>
                      <a:pt x="221576" y="0"/>
                      <a:pt x="285484" y="63908"/>
                      <a:pt x="285484" y="14274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xmlns="" id="{6FCB67C4-77EB-49C2-84FB-0E6267E5AD8C}"/>
                  </a:ext>
                </a:extLst>
              </p:cNvPr>
              <p:cNvSpPr/>
              <p:nvPr/>
            </p:nvSpPr>
            <p:spPr>
              <a:xfrm>
                <a:off x="11095736" y="6147155"/>
                <a:ext cx="399669" cy="399668"/>
              </a:xfrm>
              <a:custGeom>
                <a:avLst/>
                <a:gdLst>
                  <a:gd name="connsiteX0" fmla="*/ 399669 w 399669"/>
                  <a:gd name="connsiteY0" fmla="*/ 199835 h 399668"/>
                  <a:gd name="connsiteX1" fmla="*/ 199835 w 399669"/>
                  <a:gd name="connsiteY1" fmla="*/ 399669 h 399668"/>
                  <a:gd name="connsiteX2" fmla="*/ 1 w 399669"/>
                  <a:gd name="connsiteY2" fmla="*/ 199835 h 399668"/>
                  <a:gd name="connsiteX3" fmla="*/ 199835 w 399669"/>
                  <a:gd name="connsiteY3" fmla="*/ 0 h 399668"/>
                  <a:gd name="connsiteX4" fmla="*/ 399669 w 399669"/>
                  <a:gd name="connsiteY4" fmla="*/ 199835 h 399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669" h="399668">
                    <a:moveTo>
                      <a:pt x="399669" y="199835"/>
                    </a:moveTo>
                    <a:cubicBezTo>
                      <a:pt x="399669" y="310200"/>
                      <a:pt x="310200" y="399669"/>
                      <a:pt x="199835" y="399669"/>
                    </a:cubicBezTo>
                    <a:cubicBezTo>
                      <a:pt x="89470" y="399669"/>
                      <a:pt x="1" y="310200"/>
                      <a:pt x="1" y="199835"/>
                    </a:cubicBezTo>
                    <a:cubicBezTo>
                      <a:pt x="1" y="89469"/>
                      <a:pt x="89470" y="0"/>
                      <a:pt x="199835" y="0"/>
                    </a:cubicBezTo>
                    <a:cubicBezTo>
                      <a:pt x="310200" y="0"/>
                      <a:pt x="399669" y="89469"/>
                      <a:pt x="399669" y="1998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4" name="Graphic 145" descr="A pond with koi fish and water lilies">
              <a:extLst>
                <a:ext uri="{FF2B5EF4-FFF2-40B4-BE49-F238E27FC236}">
                  <a16:creationId xmlns:a16="http://schemas.microsoft.com/office/drawing/2014/main" xmlns="" id="{934337F9-2FF8-F1EB-D18D-37505D0F4E51}"/>
                </a:ext>
              </a:extLst>
            </p:cNvPr>
            <p:cNvGrpSpPr/>
            <p:nvPr/>
          </p:nvGrpSpPr>
          <p:grpSpPr>
            <a:xfrm>
              <a:off x="1897407" y="135232"/>
              <a:ext cx="2120143" cy="2803718"/>
              <a:chOff x="1897407" y="135232"/>
              <a:chExt cx="2120143" cy="2803718"/>
            </a:xfrm>
            <a:grpFill/>
          </p:grpSpPr>
          <p:grpSp>
            <p:nvGrpSpPr>
              <p:cNvPr id="21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A9874082-43F4-9454-F362-7545F677809B}"/>
                  </a:ext>
                </a:extLst>
              </p:cNvPr>
              <p:cNvGrpSpPr/>
              <p:nvPr/>
            </p:nvGrpSpPr>
            <p:grpSpPr>
              <a:xfrm>
                <a:off x="2512866" y="135232"/>
                <a:ext cx="941181" cy="1546066"/>
                <a:chOff x="2512866" y="135232"/>
                <a:chExt cx="941181" cy="1546066"/>
              </a:xfrm>
              <a:grpFill/>
            </p:grpSpPr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xmlns="" id="{66FE33B3-F4AD-9AC4-EE47-7B1F3FDCD540}"/>
                    </a:ext>
                  </a:extLst>
                </p:cNvPr>
                <p:cNvSpPr/>
                <p:nvPr/>
              </p:nvSpPr>
              <p:spPr>
                <a:xfrm>
                  <a:off x="3205524" y="1078522"/>
                  <a:ext cx="248523" cy="560221"/>
                </a:xfrm>
                <a:custGeom>
                  <a:avLst/>
                  <a:gdLst>
                    <a:gd name="connsiteX0" fmla="*/ 157181 w 248523"/>
                    <a:gd name="connsiteY0" fmla="*/ 0 h 560221"/>
                    <a:gd name="connsiteX1" fmla="*/ 236684 w 248523"/>
                    <a:gd name="connsiteY1" fmla="*/ 420973 h 560221"/>
                    <a:gd name="connsiteX2" fmla="*/ 0 w 248523"/>
                    <a:gd name="connsiteY2" fmla="*/ 552869 h 560221"/>
                    <a:gd name="connsiteX3" fmla="*/ 157181 w 248523"/>
                    <a:gd name="connsiteY3" fmla="*/ 0 h 56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8523" h="560221">
                      <a:moveTo>
                        <a:pt x="157181" y="0"/>
                      </a:moveTo>
                      <a:cubicBezTo>
                        <a:pt x="157181" y="0"/>
                        <a:pt x="287731" y="241408"/>
                        <a:pt x="236684" y="420973"/>
                      </a:cubicBezTo>
                      <a:cubicBezTo>
                        <a:pt x="207747" y="522751"/>
                        <a:pt x="101778" y="581806"/>
                        <a:pt x="0" y="552869"/>
                      </a:cubicBezTo>
                      <a:lnTo>
                        <a:pt x="157181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xmlns="" id="{8848F40A-25EB-FAF6-6808-0D6150A09615}"/>
                    </a:ext>
                  </a:extLst>
                </p:cNvPr>
                <p:cNvSpPr/>
                <p:nvPr/>
              </p:nvSpPr>
              <p:spPr>
                <a:xfrm>
                  <a:off x="2679115" y="135232"/>
                  <a:ext cx="669226" cy="374335"/>
                </a:xfrm>
                <a:custGeom>
                  <a:avLst/>
                  <a:gdLst>
                    <a:gd name="connsiteX0" fmla="*/ 669226 w 669226"/>
                    <a:gd name="connsiteY0" fmla="*/ 374336 h 374335"/>
                    <a:gd name="connsiteX1" fmla="*/ 293288 w 669226"/>
                    <a:gd name="connsiteY1" fmla="*/ 10849 h 374335"/>
                    <a:gd name="connsiteX2" fmla="*/ 0 w 669226"/>
                    <a:gd name="connsiteY2" fmla="*/ 163719 h 374335"/>
                    <a:gd name="connsiteX3" fmla="*/ 669226 w 669226"/>
                    <a:gd name="connsiteY3" fmla="*/ 374336 h 3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9226" h="374335">
                      <a:moveTo>
                        <a:pt x="669226" y="374336"/>
                      </a:moveTo>
                      <a:cubicBezTo>
                        <a:pt x="669226" y="374336"/>
                        <a:pt x="510642" y="79251"/>
                        <a:pt x="293288" y="10849"/>
                      </a:cubicBezTo>
                      <a:cubicBezTo>
                        <a:pt x="170085" y="-27924"/>
                        <a:pt x="38780" y="40516"/>
                        <a:pt x="0" y="163719"/>
                      </a:cubicBezTo>
                      <a:lnTo>
                        <a:pt x="669226" y="37433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xmlns="" id="{84C5B6A0-675F-3A51-EB31-6AC8F948A9E2}"/>
                    </a:ext>
                  </a:extLst>
                </p:cNvPr>
                <p:cNvSpPr/>
                <p:nvPr/>
              </p:nvSpPr>
              <p:spPr>
                <a:xfrm>
                  <a:off x="2512866" y="1343875"/>
                  <a:ext cx="195524" cy="337422"/>
                </a:xfrm>
                <a:custGeom>
                  <a:avLst/>
                  <a:gdLst>
                    <a:gd name="connsiteX0" fmla="*/ 177749 w 195524"/>
                    <a:gd name="connsiteY0" fmla="*/ 0 h 337422"/>
                    <a:gd name="connsiteX1" fmla="*/ 166630 w 195524"/>
                    <a:gd name="connsiteY1" fmla="*/ 274009 h 337422"/>
                    <a:gd name="connsiteX2" fmla="*/ 0 w 195524"/>
                    <a:gd name="connsiteY2" fmla="*/ 322136 h 337422"/>
                    <a:gd name="connsiteX3" fmla="*/ 177749 w 195524"/>
                    <a:gd name="connsiteY3" fmla="*/ 0 h 337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524" h="337422">
                      <a:moveTo>
                        <a:pt x="177749" y="0"/>
                      </a:moveTo>
                      <a:cubicBezTo>
                        <a:pt x="177749" y="0"/>
                        <a:pt x="224358" y="169380"/>
                        <a:pt x="166630" y="274009"/>
                      </a:cubicBezTo>
                      <a:cubicBezTo>
                        <a:pt x="133909" y="333311"/>
                        <a:pt x="59303" y="354863"/>
                        <a:pt x="0" y="322136"/>
                      </a:cubicBezTo>
                      <a:lnTo>
                        <a:pt x="177749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1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39CAB430-D914-5D07-7E1F-9A0226FE3308}"/>
                  </a:ext>
                </a:extLst>
              </p:cNvPr>
              <p:cNvGrpSpPr/>
              <p:nvPr/>
            </p:nvGrpSpPr>
            <p:grpSpPr>
              <a:xfrm>
                <a:off x="1897407" y="390074"/>
                <a:ext cx="2120143" cy="2548877"/>
                <a:chOff x="1897407" y="390074"/>
                <a:chExt cx="2120143" cy="2548877"/>
              </a:xfrm>
              <a:grpFill/>
            </p:grpSpPr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xmlns="" id="{33A5E9FD-9BCD-BB1F-DA05-4531ABD0C2E5}"/>
                    </a:ext>
                  </a:extLst>
                </p:cNvPr>
                <p:cNvSpPr/>
                <p:nvPr/>
              </p:nvSpPr>
              <p:spPr>
                <a:xfrm>
                  <a:off x="1897407" y="1780734"/>
                  <a:ext cx="615167" cy="1158216"/>
                </a:xfrm>
                <a:custGeom>
                  <a:avLst/>
                  <a:gdLst>
                    <a:gd name="connsiteX0" fmla="*/ 77602 w 615167"/>
                    <a:gd name="connsiteY0" fmla="*/ 1158217 h 1158216"/>
                    <a:gd name="connsiteX1" fmla="*/ 293845 w 615167"/>
                    <a:gd name="connsiteY1" fmla="*/ 954890 h 1158216"/>
                    <a:gd name="connsiteX2" fmla="*/ 264724 w 615167"/>
                    <a:gd name="connsiteY2" fmla="*/ 789377 h 1158216"/>
                    <a:gd name="connsiteX3" fmla="*/ 264793 w 615167"/>
                    <a:gd name="connsiteY3" fmla="*/ 789313 h 1158216"/>
                    <a:gd name="connsiteX4" fmla="*/ 406525 w 615167"/>
                    <a:gd name="connsiteY4" fmla="*/ 841911 h 1158216"/>
                    <a:gd name="connsiteX5" fmla="*/ 615167 w 615167"/>
                    <a:gd name="connsiteY5" fmla="*/ 630627 h 1158216"/>
                    <a:gd name="connsiteX6" fmla="*/ 84244 w 615167"/>
                    <a:gd name="connsiteY6" fmla="*/ 618810 h 1158216"/>
                    <a:gd name="connsiteX7" fmla="*/ 84193 w 615167"/>
                    <a:gd name="connsiteY7" fmla="*/ 618759 h 1158216"/>
                    <a:gd name="connsiteX8" fmla="*/ 197585 w 615167"/>
                    <a:gd name="connsiteY8" fmla="*/ 144045 h 1158216"/>
                    <a:gd name="connsiteX9" fmla="*/ 131431 w 615167"/>
                    <a:gd name="connsiteY9" fmla="*/ 24735 h 1158216"/>
                    <a:gd name="connsiteX10" fmla="*/ 9377 w 615167"/>
                    <a:gd name="connsiteY10" fmla="*/ 13185 h 1158216"/>
                    <a:gd name="connsiteX11" fmla="*/ 77544 w 615167"/>
                    <a:gd name="connsiteY11" fmla="*/ 673223 h 1158216"/>
                    <a:gd name="connsiteX12" fmla="*/ 77602 w 615167"/>
                    <a:gd name="connsiteY12" fmla="*/ 1158217 h 1158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15167" h="1158216">
                      <a:moveTo>
                        <a:pt x="77602" y="1158217"/>
                      </a:moveTo>
                      <a:cubicBezTo>
                        <a:pt x="77602" y="1158217"/>
                        <a:pt x="276306" y="1102972"/>
                        <a:pt x="293845" y="954890"/>
                      </a:cubicBezTo>
                      <a:cubicBezTo>
                        <a:pt x="301554" y="889796"/>
                        <a:pt x="288104" y="834824"/>
                        <a:pt x="264724" y="789377"/>
                      </a:cubicBezTo>
                      <a:cubicBezTo>
                        <a:pt x="264679" y="789288"/>
                        <a:pt x="264711" y="789263"/>
                        <a:pt x="264793" y="789313"/>
                      </a:cubicBezTo>
                      <a:cubicBezTo>
                        <a:pt x="310932" y="819000"/>
                        <a:pt x="360310" y="840882"/>
                        <a:pt x="406525" y="841911"/>
                      </a:cubicBezTo>
                      <a:cubicBezTo>
                        <a:pt x="555522" y="845225"/>
                        <a:pt x="615167" y="630627"/>
                        <a:pt x="615167" y="630627"/>
                      </a:cubicBezTo>
                      <a:lnTo>
                        <a:pt x="84244" y="618810"/>
                      </a:lnTo>
                      <a:cubicBezTo>
                        <a:pt x="84218" y="618810"/>
                        <a:pt x="84193" y="618784"/>
                        <a:pt x="84193" y="618759"/>
                      </a:cubicBezTo>
                      <a:cubicBezTo>
                        <a:pt x="93477" y="456827"/>
                        <a:pt x="131240" y="293671"/>
                        <a:pt x="197585" y="144045"/>
                      </a:cubicBezTo>
                      <a:cubicBezTo>
                        <a:pt x="190219" y="91544"/>
                        <a:pt x="161314" y="44725"/>
                        <a:pt x="131431" y="24735"/>
                      </a:cubicBezTo>
                      <a:cubicBezTo>
                        <a:pt x="97064" y="1748"/>
                        <a:pt x="39241" y="-11339"/>
                        <a:pt x="9377" y="13185"/>
                      </a:cubicBezTo>
                      <a:cubicBezTo>
                        <a:pt x="-14467" y="231485"/>
                        <a:pt x="6774" y="456326"/>
                        <a:pt x="77544" y="673223"/>
                      </a:cubicBezTo>
                      <a:lnTo>
                        <a:pt x="77602" y="115821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xmlns="" id="{91D39AF5-D2D0-9003-4C0B-AA0B5E461903}"/>
                    </a:ext>
                  </a:extLst>
                </p:cNvPr>
                <p:cNvSpPr/>
                <p:nvPr/>
              </p:nvSpPr>
              <p:spPr>
                <a:xfrm>
                  <a:off x="2111863" y="390074"/>
                  <a:ext cx="1905687" cy="992179"/>
                </a:xfrm>
                <a:custGeom>
                  <a:avLst/>
                  <a:gdLst>
                    <a:gd name="connsiteX0" fmla="*/ 582848 w 1905687"/>
                    <a:gd name="connsiteY0" fmla="*/ 956291 h 992179"/>
                    <a:gd name="connsiteX1" fmla="*/ 979697 w 1905687"/>
                    <a:gd name="connsiteY1" fmla="*/ 856736 h 992179"/>
                    <a:gd name="connsiteX2" fmla="*/ 1135514 w 1905687"/>
                    <a:gd name="connsiteY2" fmla="*/ 779405 h 992179"/>
                    <a:gd name="connsiteX3" fmla="*/ 1297705 w 1905687"/>
                    <a:gd name="connsiteY3" fmla="*/ 807809 h 992179"/>
                    <a:gd name="connsiteX4" fmla="*/ 1711071 w 1905687"/>
                    <a:gd name="connsiteY4" fmla="*/ 629888 h 992179"/>
                    <a:gd name="connsiteX5" fmla="*/ 1763814 w 1905687"/>
                    <a:gd name="connsiteY5" fmla="*/ 625894 h 992179"/>
                    <a:gd name="connsiteX6" fmla="*/ 1787703 w 1905687"/>
                    <a:gd name="connsiteY6" fmla="*/ 549618 h 992179"/>
                    <a:gd name="connsiteX7" fmla="*/ 1797990 w 1905687"/>
                    <a:gd name="connsiteY7" fmla="*/ 534626 h 992179"/>
                    <a:gd name="connsiteX8" fmla="*/ 1844923 w 1905687"/>
                    <a:gd name="connsiteY8" fmla="*/ 485769 h 992179"/>
                    <a:gd name="connsiteX9" fmla="*/ 1904511 w 1905687"/>
                    <a:gd name="connsiteY9" fmla="*/ 347199 h 992179"/>
                    <a:gd name="connsiteX10" fmla="*/ 1816176 w 1905687"/>
                    <a:gd name="connsiteY10" fmla="*/ 220631 h 992179"/>
                    <a:gd name="connsiteX11" fmla="*/ 1771828 w 1905687"/>
                    <a:gd name="connsiteY11" fmla="*/ 183769 h 992179"/>
                    <a:gd name="connsiteX12" fmla="*/ 1746974 w 1905687"/>
                    <a:gd name="connsiteY12" fmla="*/ 154889 h 992179"/>
                    <a:gd name="connsiteX13" fmla="*/ 1470876 w 1905687"/>
                    <a:gd name="connsiteY13" fmla="*/ 55232 h 992179"/>
                    <a:gd name="connsiteX14" fmla="*/ 1168699 w 1905687"/>
                    <a:gd name="connsiteY14" fmla="*/ 0 h 992179"/>
                    <a:gd name="connsiteX15" fmla="*/ 1068020 w 1905687"/>
                    <a:gd name="connsiteY15" fmla="*/ 14910 h 992179"/>
                    <a:gd name="connsiteX16" fmla="*/ 673215 w 1905687"/>
                    <a:gd name="connsiteY16" fmla="*/ 345167 h 992179"/>
                    <a:gd name="connsiteX17" fmla="*/ 133547 w 1905687"/>
                    <a:gd name="connsiteY17" fmla="*/ 583705 h 992179"/>
                    <a:gd name="connsiteX18" fmla="*/ 3232 w 1905687"/>
                    <a:gd name="connsiteY18" fmla="*/ 773290 h 992179"/>
                    <a:gd name="connsiteX19" fmla="*/ 122739 w 1905687"/>
                    <a:gd name="connsiteY19" fmla="*/ 974484 h 992179"/>
                    <a:gd name="connsiteX20" fmla="*/ 582848 w 1905687"/>
                    <a:gd name="connsiteY20" fmla="*/ 956291 h 992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905687" h="992179">
                      <a:moveTo>
                        <a:pt x="582848" y="956291"/>
                      </a:moveTo>
                      <a:cubicBezTo>
                        <a:pt x="725380" y="901211"/>
                        <a:pt x="838168" y="879050"/>
                        <a:pt x="979697" y="856736"/>
                      </a:cubicBezTo>
                      <a:cubicBezTo>
                        <a:pt x="999230" y="835527"/>
                        <a:pt x="1053141" y="788702"/>
                        <a:pt x="1135514" y="779405"/>
                      </a:cubicBezTo>
                      <a:cubicBezTo>
                        <a:pt x="1213377" y="770623"/>
                        <a:pt x="1271797" y="792766"/>
                        <a:pt x="1297705" y="807809"/>
                      </a:cubicBezTo>
                      <a:cubicBezTo>
                        <a:pt x="1453217" y="776713"/>
                        <a:pt x="1606735" y="715855"/>
                        <a:pt x="1711071" y="629888"/>
                      </a:cubicBezTo>
                      <a:cubicBezTo>
                        <a:pt x="1727734" y="636568"/>
                        <a:pt x="1747177" y="635756"/>
                        <a:pt x="1763814" y="625894"/>
                      </a:cubicBezTo>
                      <a:cubicBezTo>
                        <a:pt x="1790370" y="610153"/>
                        <a:pt x="1800282" y="577069"/>
                        <a:pt x="1787703" y="549618"/>
                      </a:cubicBezTo>
                      <a:cubicBezTo>
                        <a:pt x="1791272" y="544671"/>
                        <a:pt x="1794732" y="539687"/>
                        <a:pt x="1797990" y="534626"/>
                      </a:cubicBezTo>
                      <a:cubicBezTo>
                        <a:pt x="1810347" y="515410"/>
                        <a:pt x="1825365" y="497580"/>
                        <a:pt x="1844923" y="485769"/>
                      </a:cubicBezTo>
                      <a:cubicBezTo>
                        <a:pt x="1879899" y="464655"/>
                        <a:pt x="1912328" y="408877"/>
                        <a:pt x="1904511" y="347199"/>
                      </a:cubicBezTo>
                      <a:cubicBezTo>
                        <a:pt x="1897050" y="288347"/>
                        <a:pt x="1851984" y="241884"/>
                        <a:pt x="1816176" y="220631"/>
                      </a:cubicBezTo>
                      <a:cubicBezTo>
                        <a:pt x="1799463" y="210712"/>
                        <a:pt x="1783664" y="199193"/>
                        <a:pt x="1771828" y="183769"/>
                      </a:cubicBezTo>
                      <a:cubicBezTo>
                        <a:pt x="1764094" y="173698"/>
                        <a:pt x="1755763" y="164103"/>
                        <a:pt x="1746974" y="154889"/>
                      </a:cubicBezTo>
                      <a:cubicBezTo>
                        <a:pt x="1687328" y="134061"/>
                        <a:pt x="1555535" y="75451"/>
                        <a:pt x="1470876" y="55232"/>
                      </a:cubicBezTo>
                      <a:cubicBezTo>
                        <a:pt x="1381354" y="33852"/>
                        <a:pt x="1250417" y="16485"/>
                        <a:pt x="1168699" y="0"/>
                      </a:cubicBezTo>
                      <a:cubicBezTo>
                        <a:pt x="1135069" y="3385"/>
                        <a:pt x="1101440" y="8439"/>
                        <a:pt x="1068020" y="14910"/>
                      </a:cubicBezTo>
                      <a:cubicBezTo>
                        <a:pt x="988537" y="47219"/>
                        <a:pt x="899382" y="226200"/>
                        <a:pt x="673215" y="345167"/>
                      </a:cubicBezTo>
                      <a:cubicBezTo>
                        <a:pt x="416681" y="480117"/>
                        <a:pt x="263030" y="502831"/>
                        <a:pt x="133547" y="583705"/>
                      </a:cubicBezTo>
                      <a:cubicBezTo>
                        <a:pt x="85300" y="643915"/>
                        <a:pt x="41840" y="707333"/>
                        <a:pt x="3232" y="773290"/>
                      </a:cubicBezTo>
                      <a:cubicBezTo>
                        <a:pt x="-16218" y="830180"/>
                        <a:pt x="55702" y="947503"/>
                        <a:pt x="122739" y="974484"/>
                      </a:cubicBezTo>
                      <a:cubicBezTo>
                        <a:pt x="232296" y="1018572"/>
                        <a:pt x="498183" y="967797"/>
                        <a:pt x="582848" y="95629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2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4D68935F-64A1-094A-0499-2BF2388AC20C}"/>
                  </a:ext>
                </a:extLst>
              </p:cNvPr>
              <p:cNvGrpSpPr/>
              <p:nvPr/>
            </p:nvGrpSpPr>
            <p:grpSpPr>
              <a:xfrm>
                <a:off x="1906790" y="384894"/>
                <a:ext cx="1952009" cy="1539885"/>
                <a:chOff x="1906790" y="384894"/>
                <a:chExt cx="1952009" cy="1539885"/>
              </a:xfrm>
              <a:grpFill/>
            </p:grpSpPr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xmlns="" id="{ACE726F9-54EA-C896-1CAC-CD56D749E0F0}"/>
                    </a:ext>
                  </a:extLst>
                </p:cNvPr>
                <p:cNvSpPr/>
                <p:nvPr/>
              </p:nvSpPr>
              <p:spPr>
                <a:xfrm>
                  <a:off x="2245410" y="404983"/>
                  <a:ext cx="1000702" cy="681375"/>
                </a:xfrm>
                <a:custGeom>
                  <a:avLst/>
                  <a:gdLst>
                    <a:gd name="connsiteX0" fmla="*/ 464458 w 1000702"/>
                    <a:gd name="connsiteY0" fmla="*/ 676459 h 681375"/>
                    <a:gd name="connsiteX1" fmla="*/ 998519 w 1000702"/>
                    <a:gd name="connsiteY1" fmla="*/ 165894 h 681375"/>
                    <a:gd name="connsiteX2" fmla="*/ 934472 w 1000702"/>
                    <a:gd name="connsiteY2" fmla="*/ 0 h 681375"/>
                    <a:gd name="connsiteX3" fmla="*/ 483927 w 1000702"/>
                    <a:gd name="connsiteY3" fmla="*/ 166122 h 681375"/>
                    <a:gd name="connsiteX4" fmla="*/ 0 w 1000702"/>
                    <a:gd name="connsiteY4" fmla="*/ 568795 h 681375"/>
                    <a:gd name="connsiteX5" fmla="*/ 464458 w 1000702"/>
                    <a:gd name="connsiteY5" fmla="*/ 676459 h 681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702" h="681375">
                      <a:moveTo>
                        <a:pt x="464458" y="676459"/>
                      </a:moveTo>
                      <a:cubicBezTo>
                        <a:pt x="787114" y="640061"/>
                        <a:pt x="1026224" y="411467"/>
                        <a:pt x="998519" y="165894"/>
                      </a:cubicBezTo>
                      <a:cubicBezTo>
                        <a:pt x="991686" y="105315"/>
                        <a:pt x="969232" y="49378"/>
                        <a:pt x="934472" y="0"/>
                      </a:cubicBezTo>
                      <a:cubicBezTo>
                        <a:pt x="769830" y="31877"/>
                        <a:pt x="610476" y="97898"/>
                        <a:pt x="483927" y="166122"/>
                      </a:cubicBezTo>
                      <a:cubicBezTo>
                        <a:pt x="291230" y="270008"/>
                        <a:pt x="128778" y="408089"/>
                        <a:pt x="0" y="568795"/>
                      </a:cubicBezTo>
                      <a:cubicBezTo>
                        <a:pt x="118072" y="653345"/>
                        <a:pt x="285293" y="696671"/>
                        <a:pt x="464458" y="676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xmlns="" id="{B8083567-0827-B928-1746-E359CABF21C5}"/>
                    </a:ext>
                  </a:extLst>
                </p:cNvPr>
                <p:cNvSpPr/>
                <p:nvPr/>
              </p:nvSpPr>
              <p:spPr>
                <a:xfrm>
                  <a:off x="1906790" y="1131564"/>
                  <a:ext cx="787920" cy="793215"/>
                </a:xfrm>
                <a:custGeom>
                  <a:avLst/>
                  <a:gdLst>
                    <a:gd name="connsiteX0" fmla="*/ 188201 w 787920"/>
                    <a:gd name="connsiteY0" fmla="*/ 793216 h 793215"/>
                    <a:gd name="connsiteX1" fmla="*/ 734409 w 787920"/>
                    <a:gd name="connsiteY1" fmla="*/ 236416 h 793215"/>
                    <a:gd name="connsiteX2" fmla="*/ 787921 w 787920"/>
                    <a:gd name="connsiteY2" fmla="*/ 214801 h 793215"/>
                    <a:gd name="connsiteX3" fmla="*/ 329216 w 787920"/>
                    <a:gd name="connsiteY3" fmla="*/ 3340 h 793215"/>
                    <a:gd name="connsiteX4" fmla="*/ 208305 w 787920"/>
                    <a:gd name="connsiteY4" fmla="*/ 31800 h 793215"/>
                    <a:gd name="connsiteX5" fmla="*/ 0 w 787920"/>
                    <a:gd name="connsiteY5" fmla="*/ 662355 h 793215"/>
                    <a:gd name="connsiteX6" fmla="*/ 188201 w 787920"/>
                    <a:gd name="connsiteY6" fmla="*/ 793216 h 793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7920" h="793215">
                      <a:moveTo>
                        <a:pt x="188201" y="793216"/>
                      </a:moveTo>
                      <a:cubicBezTo>
                        <a:pt x="295427" y="551402"/>
                        <a:pt x="477304" y="344969"/>
                        <a:pt x="734409" y="236416"/>
                      </a:cubicBezTo>
                      <a:cubicBezTo>
                        <a:pt x="752780" y="228663"/>
                        <a:pt x="770547" y="221513"/>
                        <a:pt x="787921" y="214801"/>
                      </a:cubicBezTo>
                      <a:cubicBezTo>
                        <a:pt x="703669" y="70230"/>
                        <a:pt x="524561" y="-18701"/>
                        <a:pt x="329216" y="3340"/>
                      </a:cubicBezTo>
                      <a:cubicBezTo>
                        <a:pt x="286772" y="8127"/>
                        <a:pt x="246259" y="17875"/>
                        <a:pt x="208305" y="31800"/>
                      </a:cubicBezTo>
                      <a:cubicBezTo>
                        <a:pt x="95199" y="225031"/>
                        <a:pt x="24251" y="440289"/>
                        <a:pt x="0" y="662355"/>
                      </a:cubicBezTo>
                      <a:cubicBezTo>
                        <a:pt x="48108" y="720216"/>
                        <a:pt x="113189" y="765486"/>
                        <a:pt x="188201" y="79321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xmlns="" id="{6A6833DB-C33C-9179-AEFA-69A2A09B74F3}"/>
                    </a:ext>
                  </a:extLst>
                </p:cNvPr>
                <p:cNvSpPr/>
                <p:nvPr/>
              </p:nvSpPr>
              <p:spPr>
                <a:xfrm>
                  <a:off x="3280599" y="384894"/>
                  <a:ext cx="578201" cy="196921"/>
                </a:xfrm>
                <a:custGeom>
                  <a:avLst/>
                  <a:gdLst>
                    <a:gd name="connsiteX0" fmla="*/ 444088 w 578201"/>
                    <a:gd name="connsiteY0" fmla="*/ 193584 h 196921"/>
                    <a:gd name="connsiteX1" fmla="*/ 578169 w 578201"/>
                    <a:gd name="connsiteY1" fmla="*/ 160101 h 196921"/>
                    <a:gd name="connsiteX2" fmla="*/ 578188 w 578201"/>
                    <a:gd name="connsiteY2" fmla="*/ 160018 h 196921"/>
                    <a:gd name="connsiteX3" fmla="*/ 50566 w 578201"/>
                    <a:gd name="connsiteY3" fmla="*/ 1332 h 196921"/>
                    <a:gd name="connsiteX4" fmla="*/ 46 w 578201"/>
                    <a:gd name="connsiteY4" fmla="*/ 5173 h 196921"/>
                    <a:gd name="connsiteX5" fmla="*/ 7 w 578201"/>
                    <a:gd name="connsiteY5" fmla="*/ 5256 h 196921"/>
                    <a:gd name="connsiteX6" fmla="*/ 444088 w 578201"/>
                    <a:gd name="connsiteY6" fmla="*/ 193584 h 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8201" h="196921">
                      <a:moveTo>
                        <a:pt x="444088" y="193584"/>
                      </a:moveTo>
                      <a:cubicBezTo>
                        <a:pt x="491479" y="188238"/>
                        <a:pt x="536475" y="176731"/>
                        <a:pt x="578169" y="160101"/>
                      </a:cubicBezTo>
                      <a:cubicBezTo>
                        <a:pt x="578200" y="160088"/>
                        <a:pt x="578213" y="160044"/>
                        <a:pt x="578188" y="160018"/>
                      </a:cubicBezTo>
                      <a:cubicBezTo>
                        <a:pt x="462776" y="39013"/>
                        <a:pt x="259545" y="-8860"/>
                        <a:pt x="50566" y="1332"/>
                      </a:cubicBezTo>
                      <a:cubicBezTo>
                        <a:pt x="33745" y="2151"/>
                        <a:pt x="16899" y="3478"/>
                        <a:pt x="46" y="5173"/>
                      </a:cubicBezTo>
                      <a:cubicBezTo>
                        <a:pt x="7" y="5180"/>
                        <a:pt x="-12" y="5224"/>
                        <a:pt x="7" y="5256"/>
                      </a:cubicBezTo>
                      <a:cubicBezTo>
                        <a:pt x="89225" y="136041"/>
                        <a:pt x="259386" y="214419"/>
                        <a:pt x="444088" y="19358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xmlns="" id="{67ACFA5A-5B70-E454-D906-08594590EC6E}"/>
                    </a:ext>
                  </a:extLst>
                </p:cNvPr>
                <p:cNvSpPr/>
                <p:nvPr/>
              </p:nvSpPr>
              <p:spPr>
                <a:xfrm>
                  <a:off x="3091560" y="1086724"/>
                  <a:ext cx="318008" cy="160079"/>
                </a:xfrm>
                <a:custGeom>
                  <a:avLst/>
                  <a:gdLst>
                    <a:gd name="connsiteX0" fmla="*/ 144939 w 318008"/>
                    <a:gd name="connsiteY0" fmla="*/ 1043 h 160079"/>
                    <a:gd name="connsiteX1" fmla="*/ 0 w 318008"/>
                    <a:gd name="connsiteY1" fmla="*/ 160079 h 160079"/>
                    <a:gd name="connsiteX2" fmla="*/ 200489 w 318008"/>
                    <a:gd name="connsiteY2" fmla="*/ 128971 h 160079"/>
                    <a:gd name="connsiteX3" fmla="*/ 318008 w 318008"/>
                    <a:gd name="connsiteY3" fmla="*/ 111152 h 160079"/>
                    <a:gd name="connsiteX4" fmla="*/ 144939 w 318008"/>
                    <a:gd name="connsiteY4" fmla="*/ 1043 h 160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008" h="160079">
                      <a:moveTo>
                        <a:pt x="144939" y="1043"/>
                      </a:moveTo>
                      <a:cubicBezTo>
                        <a:pt x="62567" y="10334"/>
                        <a:pt x="1505" y="79390"/>
                        <a:pt x="0" y="160079"/>
                      </a:cubicBezTo>
                      <a:cubicBezTo>
                        <a:pt x="60135" y="150599"/>
                        <a:pt x="125444" y="141080"/>
                        <a:pt x="200489" y="128971"/>
                      </a:cubicBezTo>
                      <a:cubicBezTo>
                        <a:pt x="239281" y="124989"/>
                        <a:pt x="278708" y="119014"/>
                        <a:pt x="318008" y="111152"/>
                      </a:cubicBezTo>
                      <a:cubicBezTo>
                        <a:pt x="294018" y="39772"/>
                        <a:pt x="222803" y="-7739"/>
                        <a:pt x="144939" y="104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xmlns="" id="{3E6BBB38-2487-D753-9630-D80590D82271}"/>
                  </a:ext>
                </a:extLst>
              </p:cNvPr>
              <p:cNvSpPr/>
              <p:nvPr/>
            </p:nvSpPr>
            <p:spPr>
              <a:xfrm>
                <a:off x="3779196" y="634411"/>
                <a:ext cx="101565" cy="122569"/>
              </a:xfrm>
              <a:custGeom>
                <a:avLst/>
                <a:gdLst>
                  <a:gd name="connsiteX0" fmla="*/ 0 w 101565"/>
                  <a:gd name="connsiteY0" fmla="*/ 14044 h 122569"/>
                  <a:gd name="connsiteX1" fmla="*/ 2775 w 101565"/>
                  <a:gd name="connsiteY1" fmla="*/ 9173 h 122569"/>
                  <a:gd name="connsiteX2" fmla="*/ 52356 w 101565"/>
                  <a:gd name="connsiteY2" fmla="*/ 2068 h 122569"/>
                  <a:gd name="connsiteX3" fmla="*/ 92437 w 101565"/>
                  <a:gd name="connsiteY3" fmla="*/ 32103 h 122569"/>
                  <a:gd name="connsiteX4" fmla="*/ 69507 w 101565"/>
                  <a:gd name="connsiteY4" fmla="*/ 121778 h 122569"/>
                  <a:gd name="connsiteX5" fmla="*/ 61754 w 101565"/>
                  <a:gd name="connsiteY5" fmla="*/ 119797 h 122569"/>
                  <a:gd name="connsiteX6" fmla="*/ 63741 w 101565"/>
                  <a:gd name="connsiteY6" fmla="*/ 112043 h 122569"/>
                  <a:gd name="connsiteX7" fmla="*/ 82702 w 101565"/>
                  <a:gd name="connsiteY7" fmla="*/ 37875 h 122569"/>
                  <a:gd name="connsiteX8" fmla="*/ 49549 w 101565"/>
                  <a:gd name="connsiteY8" fmla="*/ 13034 h 122569"/>
                  <a:gd name="connsiteX9" fmla="*/ 8541 w 101565"/>
                  <a:gd name="connsiteY9" fmla="*/ 18914 h 122569"/>
                  <a:gd name="connsiteX10" fmla="*/ 788 w 101565"/>
                  <a:gd name="connsiteY10" fmla="*/ 16933 h 122569"/>
                  <a:gd name="connsiteX11" fmla="*/ 0 w 101565"/>
                  <a:gd name="connsiteY11" fmla="*/ 14044 h 12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1565" h="122569">
                    <a:moveTo>
                      <a:pt x="0" y="14044"/>
                    </a:moveTo>
                    <a:cubicBezTo>
                      <a:pt x="0" y="12113"/>
                      <a:pt x="991" y="10227"/>
                      <a:pt x="2775" y="9173"/>
                    </a:cubicBezTo>
                    <a:cubicBezTo>
                      <a:pt x="17812" y="258"/>
                      <a:pt x="35420" y="-2263"/>
                      <a:pt x="52356" y="2068"/>
                    </a:cubicBezTo>
                    <a:cubicBezTo>
                      <a:pt x="69291" y="6398"/>
                      <a:pt x="83528" y="17066"/>
                      <a:pt x="92437" y="32103"/>
                    </a:cubicBezTo>
                    <a:cubicBezTo>
                      <a:pt x="110833" y="63161"/>
                      <a:pt x="100540" y="103376"/>
                      <a:pt x="69507" y="121778"/>
                    </a:cubicBezTo>
                    <a:cubicBezTo>
                      <a:pt x="66821" y="123372"/>
                      <a:pt x="63348" y="122483"/>
                      <a:pt x="61754" y="119797"/>
                    </a:cubicBezTo>
                    <a:cubicBezTo>
                      <a:pt x="60160" y="117111"/>
                      <a:pt x="61049" y="113637"/>
                      <a:pt x="63741" y="112043"/>
                    </a:cubicBezTo>
                    <a:cubicBezTo>
                      <a:pt x="89414" y="96829"/>
                      <a:pt x="97930" y="63555"/>
                      <a:pt x="82702" y="37875"/>
                    </a:cubicBezTo>
                    <a:cubicBezTo>
                      <a:pt x="75330" y="25436"/>
                      <a:pt x="63557" y="16615"/>
                      <a:pt x="49549" y="13034"/>
                    </a:cubicBezTo>
                    <a:cubicBezTo>
                      <a:pt x="35541" y="9453"/>
                      <a:pt x="20981" y="11542"/>
                      <a:pt x="8541" y="18914"/>
                    </a:cubicBezTo>
                    <a:cubicBezTo>
                      <a:pt x="5855" y="20508"/>
                      <a:pt x="2381" y="19619"/>
                      <a:pt x="788" y="16933"/>
                    </a:cubicBezTo>
                    <a:cubicBezTo>
                      <a:pt x="254" y="16019"/>
                      <a:pt x="0" y="15022"/>
                      <a:pt x="0" y="1404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28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BF35BCE-5DB9-6A90-D54E-EC81ABC45A4F}"/>
                  </a:ext>
                </a:extLst>
              </p:cNvPr>
              <p:cNvGrpSpPr/>
              <p:nvPr/>
            </p:nvGrpSpPr>
            <p:grpSpPr>
              <a:xfrm>
                <a:off x="2146628" y="1210309"/>
                <a:ext cx="171679" cy="266726"/>
                <a:chOff x="2146628" y="1210309"/>
                <a:chExt cx="171679" cy="266726"/>
              </a:xfrm>
              <a:grpFill/>
            </p:grpSpPr>
            <p:sp>
              <p:nvSpPr>
                <p:cNvPr id="229" name="Freeform: Shape 228">
                  <a:extLst>
                    <a:ext uri="{FF2B5EF4-FFF2-40B4-BE49-F238E27FC236}">
                      <a16:creationId xmlns:a16="http://schemas.microsoft.com/office/drawing/2014/main" xmlns="" id="{20408B04-EC46-E076-65F5-66EB8787F2E0}"/>
                    </a:ext>
                  </a:extLst>
                </p:cNvPr>
                <p:cNvSpPr/>
                <p:nvPr/>
              </p:nvSpPr>
              <p:spPr>
                <a:xfrm rot="-3024519">
                  <a:off x="2170935" y="1234616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xmlns="" id="{310E9DE4-EEC4-D2CC-3B5F-4C5A0C9A61A4}"/>
                    </a:ext>
                  </a:extLst>
                </p:cNvPr>
                <p:cNvSpPr/>
                <p:nvPr/>
              </p:nvSpPr>
              <p:spPr>
                <a:xfrm rot="-2907241">
                  <a:off x="2247422" y="1406150"/>
                  <a:ext cx="58786" cy="58786"/>
                </a:xfrm>
                <a:custGeom>
                  <a:avLst/>
                  <a:gdLst>
                    <a:gd name="connsiteX0" fmla="*/ 58786 w 58786"/>
                    <a:gd name="connsiteY0" fmla="*/ 29393 h 58786"/>
                    <a:gd name="connsiteX1" fmla="*/ 29393 w 58786"/>
                    <a:gd name="connsiteY1" fmla="*/ 58786 h 58786"/>
                    <a:gd name="connsiteX2" fmla="*/ 0 w 58786"/>
                    <a:gd name="connsiteY2" fmla="*/ 29393 h 58786"/>
                    <a:gd name="connsiteX3" fmla="*/ 29393 w 58786"/>
                    <a:gd name="connsiteY3" fmla="*/ 0 h 58786"/>
                    <a:gd name="connsiteX4" fmla="*/ 58786 w 58786"/>
                    <a:gd name="connsiteY4" fmla="*/ 29393 h 5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786" h="58786">
                      <a:moveTo>
                        <a:pt x="58786" y="29393"/>
                      </a:moveTo>
                      <a:cubicBezTo>
                        <a:pt x="58786" y="45627"/>
                        <a:pt x="45627" y="58786"/>
                        <a:pt x="29393" y="58786"/>
                      </a:cubicBezTo>
                      <a:cubicBezTo>
                        <a:pt x="13160" y="58786"/>
                        <a:pt x="0" y="45627"/>
                        <a:pt x="0" y="29393"/>
                      </a:cubicBezTo>
                      <a:cubicBezTo>
                        <a:pt x="0" y="13160"/>
                        <a:pt x="13160" y="0"/>
                        <a:pt x="29393" y="0"/>
                      </a:cubicBezTo>
                      <a:cubicBezTo>
                        <a:pt x="45627" y="0"/>
                        <a:pt x="58786" y="13160"/>
                        <a:pt x="58786" y="293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3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FD12015A-9BEE-9FBC-D6B3-75D3FABD9F73}"/>
                  </a:ext>
                </a:extLst>
              </p:cNvPr>
              <p:cNvGrpSpPr/>
              <p:nvPr/>
            </p:nvGrpSpPr>
            <p:grpSpPr>
              <a:xfrm>
                <a:off x="2651888" y="682771"/>
                <a:ext cx="502665" cy="279365"/>
                <a:chOff x="2651888" y="682771"/>
                <a:chExt cx="502665" cy="279365"/>
              </a:xfrm>
              <a:grpFill/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xmlns="" id="{A12DF019-57A9-9213-00E6-3172D13E9FFC}"/>
                    </a:ext>
                  </a:extLst>
                </p:cNvPr>
                <p:cNvSpPr/>
                <p:nvPr/>
              </p:nvSpPr>
              <p:spPr>
                <a:xfrm rot="-3024519">
                  <a:off x="3011071" y="707078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xmlns="" id="{EF12EEF0-9FA8-5263-CF4D-C740792CA5AB}"/>
                    </a:ext>
                  </a:extLst>
                </p:cNvPr>
                <p:cNvSpPr/>
                <p:nvPr/>
              </p:nvSpPr>
              <p:spPr>
                <a:xfrm rot="-3040894">
                  <a:off x="2789543" y="769601"/>
                  <a:ext cx="83943" cy="83943"/>
                </a:xfrm>
                <a:custGeom>
                  <a:avLst/>
                  <a:gdLst>
                    <a:gd name="connsiteX0" fmla="*/ 83943 w 83943"/>
                    <a:gd name="connsiteY0" fmla="*/ 41972 h 83943"/>
                    <a:gd name="connsiteX1" fmla="*/ 41972 w 83943"/>
                    <a:gd name="connsiteY1" fmla="*/ 83943 h 83943"/>
                    <a:gd name="connsiteX2" fmla="*/ 0 w 83943"/>
                    <a:gd name="connsiteY2" fmla="*/ 41972 h 83943"/>
                    <a:gd name="connsiteX3" fmla="*/ 41972 w 83943"/>
                    <a:gd name="connsiteY3" fmla="*/ 0 h 83943"/>
                    <a:gd name="connsiteX4" fmla="*/ 83943 w 83943"/>
                    <a:gd name="connsiteY4" fmla="*/ 41972 h 8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43" h="83943">
                      <a:moveTo>
                        <a:pt x="83943" y="41972"/>
                      </a:moveTo>
                      <a:cubicBezTo>
                        <a:pt x="83943" y="65152"/>
                        <a:pt x="65152" y="83943"/>
                        <a:pt x="41972" y="83943"/>
                      </a:cubicBezTo>
                      <a:cubicBezTo>
                        <a:pt x="18791" y="83943"/>
                        <a:pt x="0" y="65152"/>
                        <a:pt x="0" y="41972"/>
                      </a:cubicBezTo>
                      <a:cubicBezTo>
                        <a:pt x="0" y="18791"/>
                        <a:pt x="18791" y="0"/>
                        <a:pt x="41972" y="0"/>
                      </a:cubicBezTo>
                      <a:cubicBezTo>
                        <a:pt x="65152" y="0"/>
                        <a:pt x="83943" y="18791"/>
                        <a:pt x="83943" y="41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xmlns="" id="{17EC4D0D-7D08-4C79-67CD-A7BA7D626EA4}"/>
                    </a:ext>
                  </a:extLst>
                </p:cNvPr>
                <p:cNvSpPr/>
                <p:nvPr/>
              </p:nvSpPr>
              <p:spPr>
                <a:xfrm rot="-3040894">
                  <a:off x="2928668" y="843699"/>
                  <a:ext cx="95943" cy="95943"/>
                </a:xfrm>
                <a:custGeom>
                  <a:avLst/>
                  <a:gdLst>
                    <a:gd name="connsiteX0" fmla="*/ 95944 w 95943"/>
                    <a:gd name="connsiteY0" fmla="*/ 47972 h 95943"/>
                    <a:gd name="connsiteX1" fmla="*/ 47972 w 95943"/>
                    <a:gd name="connsiteY1" fmla="*/ 95944 h 95943"/>
                    <a:gd name="connsiteX2" fmla="*/ 0 w 95943"/>
                    <a:gd name="connsiteY2" fmla="*/ 47972 h 95943"/>
                    <a:gd name="connsiteX3" fmla="*/ 47972 w 95943"/>
                    <a:gd name="connsiteY3" fmla="*/ 0 h 95943"/>
                    <a:gd name="connsiteX4" fmla="*/ 95944 w 95943"/>
                    <a:gd name="connsiteY4" fmla="*/ 47972 h 9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943" h="95943">
                      <a:moveTo>
                        <a:pt x="95944" y="47972"/>
                      </a:moveTo>
                      <a:cubicBezTo>
                        <a:pt x="95944" y="74466"/>
                        <a:pt x="74466" y="95944"/>
                        <a:pt x="47972" y="95944"/>
                      </a:cubicBezTo>
                      <a:cubicBezTo>
                        <a:pt x="21478" y="95944"/>
                        <a:pt x="0" y="74466"/>
                        <a:pt x="0" y="47972"/>
                      </a:cubicBezTo>
                      <a:cubicBezTo>
                        <a:pt x="0" y="21478"/>
                        <a:pt x="21478" y="0"/>
                        <a:pt x="47972" y="0"/>
                      </a:cubicBezTo>
                      <a:cubicBezTo>
                        <a:pt x="74466" y="0"/>
                        <a:pt x="95944" y="21478"/>
                        <a:pt x="95944" y="47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xmlns="" id="{DD950423-C14C-2E7C-6A96-1DFE289CB121}"/>
                    </a:ext>
                  </a:extLst>
                </p:cNvPr>
                <p:cNvSpPr/>
                <p:nvPr/>
              </p:nvSpPr>
              <p:spPr>
                <a:xfrm rot="-2893594">
                  <a:off x="2663349" y="895036"/>
                  <a:ext cx="55639" cy="55639"/>
                </a:xfrm>
                <a:custGeom>
                  <a:avLst/>
                  <a:gdLst>
                    <a:gd name="connsiteX0" fmla="*/ 55640 w 55639"/>
                    <a:gd name="connsiteY0" fmla="*/ 27820 h 55639"/>
                    <a:gd name="connsiteX1" fmla="*/ 27820 w 55639"/>
                    <a:gd name="connsiteY1" fmla="*/ 55640 h 55639"/>
                    <a:gd name="connsiteX2" fmla="*/ 0 w 55639"/>
                    <a:gd name="connsiteY2" fmla="*/ 27820 h 55639"/>
                    <a:gd name="connsiteX3" fmla="*/ 27820 w 55639"/>
                    <a:gd name="connsiteY3" fmla="*/ 0 h 55639"/>
                    <a:gd name="connsiteX4" fmla="*/ 55640 w 55639"/>
                    <a:gd name="connsiteY4" fmla="*/ 27820 h 5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639" h="55639">
                      <a:moveTo>
                        <a:pt x="55640" y="27820"/>
                      </a:moveTo>
                      <a:cubicBezTo>
                        <a:pt x="55640" y="43184"/>
                        <a:pt x="43185" y="55640"/>
                        <a:pt x="27820" y="55640"/>
                      </a:cubicBezTo>
                      <a:cubicBezTo>
                        <a:pt x="12455" y="55640"/>
                        <a:pt x="0" y="43184"/>
                        <a:pt x="0" y="27820"/>
                      </a:cubicBezTo>
                      <a:cubicBezTo>
                        <a:pt x="0" y="12455"/>
                        <a:pt x="12455" y="0"/>
                        <a:pt x="27820" y="0"/>
                      </a:cubicBezTo>
                      <a:cubicBezTo>
                        <a:pt x="43184" y="0"/>
                        <a:pt x="55640" y="12455"/>
                        <a:pt x="55640" y="27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236" name="Graphic 145" descr="A pond with koi fish and water lilies">
              <a:extLst>
                <a:ext uri="{FF2B5EF4-FFF2-40B4-BE49-F238E27FC236}">
                  <a16:creationId xmlns:a16="http://schemas.microsoft.com/office/drawing/2014/main" xmlns="" id="{5A1740C5-2B23-26B0-F619-BD3C577671D5}"/>
                </a:ext>
              </a:extLst>
            </p:cNvPr>
            <p:cNvGrpSpPr/>
            <p:nvPr/>
          </p:nvGrpSpPr>
          <p:grpSpPr>
            <a:xfrm>
              <a:off x="3033898" y="1861597"/>
              <a:ext cx="3971049" cy="2480079"/>
              <a:chOff x="3033898" y="1861597"/>
              <a:chExt cx="3971049" cy="2480079"/>
            </a:xfrm>
            <a:grpFill/>
          </p:grpSpPr>
          <p:grpSp>
            <p:nvGrpSpPr>
              <p:cNvPr id="23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C172E0C6-5C6C-CFFF-D5CC-3F4C4485A7CC}"/>
                  </a:ext>
                </a:extLst>
              </p:cNvPr>
              <p:cNvGrpSpPr/>
              <p:nvPr/>
            </p:nvGrpSpPr>
            <p:grpSpPr>
              <a:xfrm>
                <a:off x="4955550" y="3453574"/>
                <a:ext cx="947415" cy="330026"/>
                <a:chOff x="4955550" y="3453574"/>
                <a:chExt cx="947415" cy="330026"/>
              </a:xfrm>
              <a:grpFill/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xmlns="" id="{BCF94F7F-07EB-44A6-5851-14F8AF66F53E}"/>
                    </a:ext>
                  </a:extLst>
                </p:cNvPr>
                <p:cNvSpPr/>
                <p:nvPr/>
              </p:nvSpPr>
              <p:spPr>
                <a:xfrm>
                  <a:off x="4955550" y="3453574"/>
                  <a:ext cx="947415" cy="330026"/>
                </a:xfrm>
                <a:custGeom>
                  <a:avLst/>
                  <a:gdLst>
                    <a:gd name="connsiteX0" fmla="*/ 307 w 947415"/>
                    <a:gd name="connsiteY0" fmla="*/ 0 h 330026"/>
                    <a:gd name="connsiteX1" fmla="*/ 4168 w 947415"/>
                    <a:gd name="connsiteY1" fmla="*/ 65208 h 330026"/>
                    <a:gd name="connsiteX2" fmla="*/ 5812 w 947415"/>
                    <a:gd name="connsiteY2" fmla="*/ 74111 h 330026"/>
                    <a:gd name="connsiteX3" fmla="*/ 51323 w 947415"/>
                    <a:gd name="connsiteY3" fmla="*/ 186398 h 330026"/>
                    <a:gd name="connsiteX4" fmla="*/ 56778 w 947415"/>
                    <a:gd name="connsiteY4" fmla="*/ 194520 h 330026"/>
                    <a:gd name="connsiteX5" fmla="*/ 87080 w 947415"/>
                    <a:gd name="connsiteY5" fmla="*/ 231591 h 330026"/>
                    <a:gd name="connsiteX6" fmla="*/ 95024 w 947415"/>
                    <a:gd name="connsiteY6" fmla="*/ 239713 h 330026"/>
                    <a:gd name="connsiteX7" fmla="*/ 302129 w 947415"/>
                    <a:gd name="connsiteY7" fmla="*/ 329584 h 330026"/>
                    <a:gd name="connsiteX8" fmla="*/ 760992 w 947415"/>
                    <a:gd name="connsiteY8" fmla="*/ 177933 h 330026"/>
                    <a:gd name="connsiteX9" fmla="*/ 777432 w 947415"/>
                    <a:gd name="connsiteY9" fmla="*/ 167545 h 330026"/>
                    <a:gd name="connsiteX10" fmla="*/ 861411 w 947415"/>
                    <a:gd name="connsiteY10" fmla="*/ 109899 h 330026"/>
                    <a:gd name="connsiteX11" fmla="*/ 872702 w 947415"/>
                    <a:gd name="connsiteY11" fmla="*/ 101536 h 330026"/>
                    <a:gd name="connsiteX12" fmla="*/ 913881 w 947415"/>
                    <a:gd name="connsiteY12" fmla="*/ 69653 h 330026"/>
                    <a:gd name="connsiteX13" fmla="*/ 927223 w 947415"/>
                    <a:gd name="connsiteY13" fmla="*/ 58795 h 330026"/>
                    <a:gd name="connsiteX14" fmla="*/ 947416 w 947415"/>
                    <a:gd name="connsiteY14" fmla="*/ 41650 h 330026"/>
                    <a:gd name="connsiteX15" fmla="*/ 307 w 947415"/>
                    <a:gd name="connsiteY15" fmla="*/ 0 h 33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47415" h="330026">
                      <a:moveTo>
                        <a:pt x="307" y="0"/>
                      </a:moveTo>
                      <a:cubicBezTo>
                        <a:pt x="-671" y="22257"/>
                        <a:pt x="707" y="44063"/>
                        <a:pt x="4168" y="65208"/>
                      </a:cubicBezTo>
                      <a:cubicBezTo>
                        <a:pt x="4657" y="68199"/>
                        <a:pt x="5241" y="71152"/>
                        <a:pt x="5812" y="74111"/>
                      </a:cubicBezTo>
                      <a:cubicBezTo>
                        <a:pt x="13674" y="114776"/>
                        <a:pt x="29364" y="152762"/>
                        <a:pt x="51323" y="186398"/>
                      </a:cubicBezTo>
                      <a:cubicBezTo>
                        <a:pt x="53107" y="189128"/>
                        <a:pt x="54911" y="191846"/>
                        <a:pt x="56778" y="194520"/>
                      </a:cubicBezTo>
                      <a:cubicBezTo>
                        <a:pt x="65934" y="207638"/>
                        <a:pt x="76075" y="220015"/>
                        <a:pt x="87080" y="231591"/>
                      </a:cubicBezTo>
                      <a:cubicBezTo>
                        <a:pt x="89689" y="234334"/>
                        <a:pt x="92318" y="237065"/>
                        <a:pt x="95024" y="239713"/>
                      </a:cubicBezTo>
                      <a:cubicBezTo>
                        <a:pt x="148700" y="292271"/>
                        <a:pt x="221173" y="326022"/>
                        <a:pt x="302129" y="329584"/>
                      </a:cubicBezTo>
                      <a:cubicBezTo>
                        <a:pt x="464809" y="336741"/>
                        <a:pt x="635885" y="255797"/>
                        <a:pt x="760992" y="177933"/>
                      </a:cubicBezTo>
                      <a:cubicBezTo>
                        <a:pt x="766574" y="174460"/>
                        <a:pt x="772041" y="170999"/>
                        <a:pt x="777432" y="167545"/>
                      </a:cubicBezTo>
                      <a:cubicBezTo>
                        <a:pt x="809068" y="147295"/>
                        <a:pt x="837389" y="127540"/>
                        <a:pt x="861411" y="109899"/>
                      </a:cubicBezTo>
                      <a:cubicBezTo>
                        <a:pt x="865291" y="107049"/>
                        <a:pt x="869050" y="104267"/>
                        <a:pt x="872702" y="101536"/>
                      </a:cubicBezTo>
                      <a:cubicBezTo>
                        <a:pt x="888780" y="89510"/>
                        <a:pt x="902642" y="78677"/>
                        <a:pt x="913881" y="69653"/>
                      </a:cubicBezTo>
                      <a:cubicBezTo>
                        <a:pt x="918860" y="65659"/>
                        <a:pt x="923298" y="62033"/>
                        <a:pt x="927223" y="58795"/>
                      </a:cubicBezTo>
                      <a:cubicBezTo>
                        <a:pt x="940285" y="48006"/>
                        <a:pt x="947416" y="41650"/>
                        <a:pt x="947416" y="41650"/>
                      </a:cubicBezTo>
                      <a:lnTo>
                        <a:pt x="307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xmlns="" id="{D45DD150-A577-CDEB-D390-E924B1A9CF45}"/>
                    </a:ext>
                  </a:extLst>
                </p:cNvPr>
                <p:cNvSpPr/>
                <p:nvPr/>
              </p:nvSpPr>
              <p:spPr>
                <a:xfrm>
                  <a:off x="5042630" y="3621125"/>
                  <a:ext cx="690352" cy="72167"/>
                </a:xfrm>
                <a:custGeom>
                  <a:avLst/>
                  <a:gdLst>
                    <a:gd name="connsiteX0" fmla="*/ 7944 w 690352"/>
                    <a:gd name="connsiteY0" fmla="*/ 72168 h 72167"/>
                    <a:gd name="connsiteX1" fmla="*/ 673913 w 690352"/>
                    <a:gd name="connsiteY1" fmla="*/ 10389 h 72167"/>
                    <a:gd name="connsiteX2" fmla="*/ 690353 w 690352"/>
                    <a:gd name="connsiteY2" fmla="*/ 0 h 72167"/>
                    <a:gd name="connsiteX3" fmla="*/ 0 w 690352"/>
                    <a:gd name="connsiteY3" fmla="*/ 64040 h 72167"/>
                    <a:gd name="connsiteX4" fmla="*/ 7944 w 690352"/>
                    <a:gd name="connsiteY4" fmla="*/ 72168 h 72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352" h="72167">
                      <a:moveTo>
                        <a:pt x="7944" y="72168"/>
                      </a:moveTo>
                      <a:lnTo>
                        <a:pt x="673913" y="10389"/>
                      </a:lnTo>
                      <a:cubicBezTo>
                        <a:pt x="679495" y="6915"/>
                        <a:pt x="684962" y="3454"/>
                        <a:pt x="690353" y="0"/>
                      </a:cubicBezTo>
                      <a:lnTo>
                        <a:pt x="0" y="64040"/>
                      </a:lnTo>
                      <a:cubicBezTo>
                        <a:pt x="2610" y="66789"/>
                        <a:pt x="5239" y="69520"/>
                        <a:pt x="7944" y="7216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xmlns="" id="{1D6AB86E-C0F8-5DE9-473B-33AF6D3F7CFB}"/>
                    </a:ext>
                  </a:extLst>
                </p:cNvPr>
                <p:cNvSpPr/>
                <p:nvPr/>
              </p:nvSpPr>
              <p:spPr>
                <a:xfrm>
                  <a:off x="4959711" y="3512369"/>
                  <a:ext cx="923067" cy="135731"/>
                </a:xfrm>
                <a:custGeom>
                  <a:avLst/>
                  <a:gdLst>
                    <a:gd name="connsiteX0" fmla="*/ 923068 w 923067"/>
                    <a:gd name="connsiteY0" fmla="*/ 0 h 135731"/>
                    <a:gd name="connsiteX1" fmla="*/ 682949 w 923067"/>
                    <a:gd name="connsiteY1" fmla="*/ 34982 h 135731"/>
                    <a:gd name="connsiteX2" fmla="*/ 0 w 923067"/>
                    <a:gd name="connsiteY2" fmla="*/ 6413 h 135731"/>
                    <a:gd name="connsiteX3" fmla="*/ 1644 w 923067"/>
                    <a:gd name="connsiteY3" fmla="*/ 15316 h 135731"/>
                    <a:gd name="connsiteX4" fmla="*/ 635152 w 923067"/>
                    <a:gd name="connsiteY4" fmla="*/ 41821 h 135731"/>
                    <a:gd name="connsiteX5" fmla="*/ 635159 w 923067"/>
                    <a:gd name="connsiteY5" fmla="*/ 41948 h 135731"/>
                    <a:gd name="connsiteX6" fmla="*/ 47161 w 923067"/>
                    <a:gd name="connsiteY6" fmla="*/ 127609 h 135731"/>
                    <a:gd name="connsiteX7" fmla="*/ 52616 w 923067"/>
                    <a:gd name="connsiteY7" fmla="*/ 135731 h 135731"/>
                    <a:gd name="connsiteX8" fmla="*/ 683381 w 923067"/>
                    <a:gd name="connsiteY8" fmla="*/ 43840 h 135731"/>
                    <a:gd name="connsiteX9" fmla="*/ 857250 w 923067"/>
                    <a:gd name="connsiteY9" fmla="*/ 51117 h 135731"/>
                    <a:gd name="connsiteX10" fmla="*/ 868540 w 923067"/>
                    <a:gd name="connsiteY10" fmla="*/ 42754 h 135731"/>
                    <a:gd name="connsiteX11" fmla="*/ 731177 w 923067"/>
                    <a:gd name="connsiteY11" fmla="*/ 37007 h 135731"/>
                    <a:gd name="connsiteX12" fmla="*/ 731171 w 923067"/>
                    <a:gd name="connsiteY12" fmla="*/ 36881 h 135731"/>
                    <a:gd name="connsiteX13" fmla="*/ 909726 w 923067"/>
                    <a:gd name="connsiteY13" fmla="*/ 10871 h 135731"/>
                    <a:gd name="connsiteX14" fmla="*/ 923068 w 923067"/>
                    <a:gd name="connsiteY14" fmla="*/ 0 h 13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23067" h="135731">
                      <a:moveTo>
                        <a:pt x="923068" y="0"/>
                      </a:moveTo>
                      <a:lnTo>
                        <a:pt x="682949" y="34982"/>
                      </a:lnTo>
                      <a:lnTo>
                        <a:pt x="0" y="6413"/>
                      </a:lnTo>
                      <a:cubicBezTo>
                        <a:pt x="489" y="9404"/>
                        <a:pt x="1073" y="12357"/>
                        <a:pt x="1644" y="15316"/>
                      </a:cubicBezTo>
                      <a:lnTo>
                        <a:pt x="635152" y="41821"/>
                      </a:lnTo>
                      <a:cubicBezTo>
                        <a:pt x="635527" y="41833"/>
                        <a:pt x="635527" y="41891"/>
                        <a:pt x="635159" y="41948"/>
                      </a:cubicBezTo>
                      <a:lnTo>
                        <a:pt x="47161" y="127609"/>
                      </a:lnTo>
                      <a:cubicBezTo>
                        <a:pt x="48946" y="130340"/>
                        <a:pt x="50749" y="133058"/>
                        <a:pt x="52616" y="135731"/>
                      </a:cubicBezTo>
                      <a:lnTo>
                        <a:pt x="683381" y="43840"/>
                      </a:lnTo>
                      <a:lnTo>
                        <a:pt x="857250" y="51117"/>
                      </a:lnTo>
                      <a:cubicBezTo>
                        <a:pt x="861130" y="48266"/>
                        <a:pt x="864889" y="45485"/>
                        <a:pt x="868540" y="42754"/>
                      </a:cubicBezTo>
                      <a:lnTo>
                        <a:pt x="731177" y="37007"/>
                      </a:lnTo>
                      <a:cubicBezTo>
                        <a:pt x="730802" y="36995"/>
                        <a:pt x="730802" y="36938"/>
                        <a:pt x="731171" y="36881"/>
                      </a:cubicBezTo>
                      <a:lnTo>
                        <a:pt x="909726" y="10871"/>
                      </a:lnTo>
                      <a:cubicBezTo>
                        <a:pt x="914705" y="6864"/>
                        <a:pt x="919137" y="3245"/>
                        <a:pt x="923068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4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9C193500-2E63-E7A4-EC0F-36ED29383581}"/>
                  </a:ext>
                </a:extLst>
              </p:cNvPr>
              <p:cNvGrpSpPr/>
              <p:nvPr/>
            </p:nvGrpSpPr>
            <p:grpSpPr>
              <a:xfrm>
                <a:off x="3033898" y="2139722"/>
                <a:ext cx="861378" cy="725333"/>
                <a:chOff x="3033898" y="2139722"/>
                <a:chExt cx="861378" cy="725333"/>
              </a:xfrm>
              <a:grpFill/>
            </p:grpSpPr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xmlns="" id="{63BB7608-E2A8-1D63-7325-2063222D775C}"/>
                    </a:ext>
                  </a:extLst>
                </p:cNvPr>
                <p:cNvSpPr/>
                <p:nvPr/>
              </p:nvSpPr>
              <p:spPr>
                <a:xfrm>
                  <a:off x="3033898" y="2139722"/>
                  <a:ext cx="861378" cy="725333"/>
                </a:xfrm>
                <a:custGeom>
                  <a:avLst/>
                  <a:gdLst>
                    <a:gd name="connsiteX0" fmla="*/ 68 w 861378"/>
                    <a:gd name="connsiteY0" fmla="*/ 183202 h 725333"/>
                    <a:gd name="connsiteX1" fmla="*/ 5 w 861378"/>
                    <a:gd name="connsiteY1" fmla="*/ 183253 h 725333"/>
                    <a:gd name="connsiteX2" fmla="*/ 334796 w 861378"/>
                    <a:gd name="connsiteY2" fmla="*/ 404068 h 725333"/>
                    <a:gd name="connsiteX3" fmla="*/ 543323 w 861378"/>
                    <a:gd name="connsiteY3" fmla="*/ 314120 h 725333"/>
                    <a:gd name="connsiteX4" fmla="*/ 543418 w 861378"/>
                    <a:gd name="connsiteY4" fmla="*/ 314190 h 725333"/>
                    <a:gd name="connsiteX5" fmla="*/ 518489 w 861378"/>
                    <a:gd name="connsiteY5" fmla="*/ 516958 h 725333"/>
                    <a:gd name="connsiteX6" fmla="*/ 861350 w 861378"/>
                    <a:gd name="connsiteY6" fmla="*/ 725334 h 725333"/>
                    <a:gd name="connsiteX7" fmla="*/ 861363 w 861378"/>
                    <a:gd name="connsiteY7" fmla="*/ 725257 h 725333"/>
                    <a:gd name="connsiteX8" fmla="*/ 701972 w 861378"/>
                    <a:gd name="connsiteY8" fmla="*/ 500 h 725333"/>
                    <a:gd name="connsiteX9" fmla="*/ 701108 w 861378"/>
                    <a:gd name="connsiteY9" fmla="*/ 49 h 725333"/>
                    <a:gd name="connsiteX10" fmla="*/ 607439 w 861378"/>
                    <a:gd name="connsiteY10" fmla="*/ 38968 h 725333"/>
                    <a:gd name="connsiteX11" fmla="*/ 68 w 861378"/>
                    <a:gd name="connsiteY11" fmla="*/ 183202 h 72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61378" h="725333">
                      <a:moveTo>
                        <a:pt x="68" y="183202"/>
                      </a:moveTo>
                      <a:cubicBezTo>
                        <a:pt x="30" y="183215"/>
                        <a:pt x="-14" y="183215"/>
                        <a:pt x="5" y="183253"/>
                      </a:cubicBezTo>
                      <a:cubicBezTo>
                        <a:pt x="1732" y="186371"/>
                        <a:pt x="135926" y="427074"/>
                        <a:pt x="334796" y="404068"/>
                      </a:cubicBezTo>
                      <a:cubicBezTo>
                        <a:pt x="422787" y="393883"/>
                        <a:pt x="490872" y="359046"/>
                        <a:pt x="543323" y="314120"/>
                      </a:cubicBezTo>
                      <a:cubicBezTo>
                        <a:pt x="543418" y="314038"/>
                        <a:pt x="543463" y="314070"/>
                        <a:pt x="543418" y="314190"/>
                      </a:cubicBezTo>
                      <a:cubicBezTo>
                        <a:pt x="518780" y="384123"/>
                        <a:pt x="505420" y="455878"/>
                        <a:pt x="518489" y="516958"/>
                      </a:cubicBezTo>
                      <a:cubicBezTo>
                        <a:pt x="560373" y="712723"/>
                        <a:pt x="857839" y="725187"/>
                        <a:pt x="861350" y="725334"/>
                      </a:cubicBezTo>
                      <a:cubicBezTo>
                        <a:pt x="861395" y="725334"/>
                        <a:pt x="861376" y="725295"/>
                        <a:pt x="861363" y="725257"/>
                      </a:cubicBezTo>
                      <a:lnTo>
                        <a:pt x="701972" y="500"/>
                      </a:lnTo>
                      <a:cubicBezTo>
                        <a:pt x="701889" y="113"/>
                        <a:pt x="701470" y="-103"/>
                        <a:pt x="701108" y="49"/>
                      </a:cubicBezTo>
                      <a:lnTo>
                        <a:pt x="607439" y="38968"/>
                      </a:lnTo>
                      <a:lnTo>
                        <a:pt x="68" y="18320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243" name="Graphic 145" descr="A pond with koi fish and water lilies">
                  <a:extLst>
                    <a:ext uri="{FF2B5EF4-FFF2-40B4-BE49-F238E27FC236}">
                      <a16:creationId xmlns:a16="http://schemas.microsoft.com/office/drawing/2014/main" xmlns="" id="{F379BA5D-2926-1360-5C4A-8AE7B6341B95}"/>
                    </a:ext>
                  </a:extLst>
                </p:cNvPr>
                <p:cNvGrpSpPr/>
                <p:nvPr/>
              </p:nvGrpSpPr>
              <p:grpSpPr>
                <a:xfrm>
                  <a:off x="3068110" y="2152986"/>
                  <a:ext cx="670471" cy="392176"/>
                  <a:chOff x="3068110" y="2152986"/>
                  <a:chExt cx="670471" cy="392176"/>
                </a:xfrm>
                <a:grpFill/>
              </p:grpSpPr>
              <p:sp>
                <p:nvSpPr>
                  <p:cNvPr id="244" name="Freeform: Shape 243">
                    <a:extLst>
                      <a:ext uri="{FF2B5EF4-FFF2-40B4-BE49-F238E27FC236}">
                        <a16:creationId xmlns:a16="http://schemas.microsoft.com/office/drawing/2014/main" xmlns="" id="{C891A230-83D2-0DE6-C5E7-0AF8EA0D20B7}"/>
                      </a:ext>
                    </a:extLst>
                  </p:cNvPr>
                  <p:cNvSpPr/>
                  <p:nvPr/>
                </p:nvSpPr>
                <p:spPr>
                  <a:xfrm>
                    <a:off x="3239001" y="2221864"/>
                    <a:ext cx="220509" cy="304006"/>
                  </a:xfrm>
                  <a:custGeom>
                    <a:avLst/>
                    <a:gdLst>
                      <a:gd name="connsiteX0" fmla="*/ 207594 w 220509"/>
                      <a:gd name="connsiteY0" fmla="*/ 3067 h 304006"/>
                      <a:gd name="connsiteX1" fmla="*/ 0 w 220509"/>
                      <a:gd name="connsiteY1" fmla="*/ 300342 h 304006"/>
                      <a:gd name="connsiteX2" fmla="*/ 8211 w 220509"/>
                      <a:gd name="connsiteY2" fmla="*/ 304006 h 304006"/>
                      <a:gd name="connsiteX3" fmla="*/ 220510 w 220509"/>
                      <a:gd name="connsiteY3" fmla="*/ 0 h 304006"/>
                      <a:gd name="connsiteX4" fmla="*/ 207594 w 220509"/>
                      <a:gd name="connsiteY4" fmla="*/ 3067 h 304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0509" h="304006">
                        <a:moveTo>
                          <a:pt x="207594" y="3067"/>
                        </a:moveTo>
                        <a:lnTo>
                          <a:pt x="0" y="300342"/>
                        </a:lnTo>
                        <a:cubicBezTo>
                          <a:pt x="2730" y="301574"/>
                          <a:pt x="5429" y="302863"/>
                          <a:pt x="8211" y="304006"/>
                        </a:cubicBezTo>
                        <a:lnTo>
                          <a:pt x="220510" y="0"/>
                        </a:lnTo>
                        <a:lnTo>
                          <a:pt x="207594" y="3067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" name="Freeform: Shape 244">
                    <a:extLst>
                      <a:ext uri="{FF2B5EF4-FFF2-40B4-BE49-F238E27FC236}">
                        <a16:creationId xmlns:a16="http://schemas.microsoft.com/office/drawing/2014/main" xmlns="" id="{9F9D7139-6AC9-0CB9-280D-D78A2546F5F3}"/>
                      </a:ext>
                    </a:extLst>
                  </p:cNvPr>
                  <p:cNvSpPr/>
                  <p:nvPr/>
                </p:nvSpPr>
                <p:spPr>
                  <a:xfrm>
                    <a:off x="3068110" y="2251669"/>
                    <a:ext cx="267875" cy="130132"/>
                  </a:xfrm>
                  <a:custGeom>
                    <a:avLst/>
                    <a:gdLst>
                      <a:gd name="connsiteX0" fmla="*/ 230238 w 267875"/>
                      <a:gd name="connsiteY0" fmla="*/ 8911 h 130132"/>
                      <a:gd name="connsiteX1" fmla="*/ 0 w 267875"/>
                      <a:gd name="connsiteY1" fmla="*/ 123002 h 130132"/>
                      <a:gd name="connsiteX2" fmla="*/ 5366 w 267875"/>
                      <a:gd name="connsiteY2" fmla="*/ 130133 h 130132"/>
                      <a:gd name="connsiteX3" fmla="*/ 267678 w 267875"/>
                      <a:gd name="connsiteY3" fmla="*/ 155 h 130132"/>
                      <a:gd name="connsiteX4" fmla="*/ 267634 w 267875"/>
                      <a:gd name="connsiteY4" fmla="*/ 34 h 130132"/>
                      <a:gd name="connsiteX5" fmla="*/ 230238 w 267875"/>
                      <a:gd name="connsiteY5" fmla="*/ 8911 h 13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7875" h="130132">
                        <a:moveTo>
                          <a:pt x="230238" y="8911"/>
                        </a:moveTo>
                        <a:lnTo>
                          <a:pt x="0" y="123002"/>
                        </a:lnTo>
                        <a:cubicBezTo>
                          <a:pt x="1734" y="125338"/>
                          <a:pt x="3512" y="127707"/>
                          <a:pt x="5366" y="130133"/>
                        </a:cubicBezTo>
                        <a:lnTo>
                          <a:pt x="267678" y="155"/>
                        </a:lnTo>
                        <a:cubicBezTo>
                          <a:pt x="267957" y="15"/>
                          <a:pt x="267938" y="-42"/>
                          <a:pt x="267634" y="34"/>
                        </a:cubicBezTo>
                        <a:lnTo>
                          <a:pt x="230238" y="891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" name="Freeform: Shape 245">
                    <a:extLst>
                      <a:ext uri="{FF2B5EF4-FFF2-40B4-BE49-F238E27FC236}">
                        <a16:creationId xmlns:a16="http://schemas.microsoft.com/office/drawing/2014/main" xmlns="" id="{162A0A32-2BC6-C481-3E45-7A82F5411492}"/>
                      </a:ext>
                    </a:extLst>
                  </p:cNvPr>
                  <p:cNvSpPr/>
                  <p:nvPr/>
                </p:nvSpPr>
                <p:spPr>
                  <a:xfrm>
                    <a:off x="3558782" y="2152986"/>
                    <a:ext cx="179799" cy="315020"/>
                  </a:xfrm>
                  <a:custGeom>
                    <a:avLst/>
                    <a:gdLst>
                      <a:gd name="connsiteX0" fmla="*/ 166998 w 179799"/>
                      <a:gd name="connsiteY0" fmla="*/ 3219 h 315020"/>
                      <a:gd name="connsiteX1" fmla="*/ 37 w 179799"/>
                      <a:gd name="connsiteY1" fmla="*/ 314884 h 315020"/>
                      <a:gd name="connsiteX2" fmla="*/ 133 w 179799"/>
                      <a:gd name="connsiteY2" fmla="*/ 314966 h 315020"/>
                      <a:gd name="connsiteX3" fmla="*/ 17366 w 179799"/>
                      <a:gd name="connsiteY3" fmla="*/ 301161 h 315020"/>
                      <a:gd name="connsiteX4" fmla="*/ 179799 w 179799"/>
                      <a:gd name="connsiteY4" fmla="*/ 0 h 315020"/>
                      <a:gd name="connsiteX5" fmla="*/ 166998 w 179799"/>
                      <a:gd name="connsiteY5" fmla="*/ 3219 h 31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9799" h="315020">
                        <a:moveTo>
                          <a:pt x="166998" y="3219"/>
                        </a:moveTo>
                        <a:lnTo>
                          <a:pt x="37" y="314884"/>
                        </a:lnTo>
                        <a:cubicBezTo>
                          <a:pt x="-39" y="315030"/>
                          <a:pt x="6" y="315062"/>
                          <a:pt x="133" y="314966"/>
                        </a:cubicBezTo>
                        <a:cubicBezTo>
                          <a:pt x="6057" y="310490"/>
                          <a:pt x="11798" y="305879"/>
                          <a:pt x="17366" y="301161"/>
                        </a:cubicBezTo>
                        <a:lnTo>
                          <a:pt x="179799" y="0"/>
                        </a:lnTo>
                        <a:lnTo>
                          <a:pt x="166998" y="321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" name="Freeform: Shape 246">
                    <a:extLst>
                      <a:ext uri="{FF2B5EF4-FFF2-40B4-BE49-F238E27FC236}">
                        <a16:creationId xmlns:a16="http://schemas.microsoft.com/office/drawing/2014/main" xmlns="" id="{EC4E4545-CBF4-96D6-094F-0D0BAEFA7E24}"/>
                      </a:ext>
                    </a:extLst>
                  </p:cNvPr>
                  <p:cNvSpPr/>
                  <p:nvPr/>
                </p:nvSpPr>
                <p:spPr>
                  <a:xfrm>
                    <a:off x="3266535" y="2199220"/>
                    <a:ext cx="288334" cy="336511"/>
                  </a:xfrm>
                  <a:custGeom>
                    <a:avLst/>
                    <a:gdLst>
                      <a:gd name="connsiteX0" fmla="*/ 274053 w 288334"/>
                      <a:gd name="connsiteY0" fmla="*/ 3391 h 336511"/>
                      <a:gd name="connsiteX1" fmla="*/ 0 w 288334"/>
                      <a:gd name="connsiteY1" fmla="*/ 333724 h 336511"/>
                      <a:gd name="connsiteX2" fmla="*/ 9151 w 288334"/>
                      <a:gd name="connsiteY2" fmla="*/ 336512 h 336511"/>
                      <a:gd name="connsiteX3" fmla="*/ 288335 w 288334"/>
                      <a:gd name="connsiteY3" fmla="*/ 0 h 336511"/>
                      <a:gd name="connsiteX4" fmla="*/ 274053 w 288334"/>
                      <a:gd name="connsiteY4" fmla="*/ 3391 h 336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8334" h="336511">
                        <a:moveTo>
                          <a:pt x="274053" y="3391"/>
                        </a:moveTo>
                        <a:lnTo>
                          <a:pt x="0" y="333724"/>
                        </a:lnTo>
                        <a:cubicBezTo>
                          <a:pt x="3023" y="334715"/>
                          <a:pt x="6083" y="335629"/>
                          <a:pt x="9151" y="336512"/>
                        </a:cubicBezTo>
                        <a:lnTo>
                          <a:pt x="288335" y="0"/>
                        </a:lnTo>
                        <a:lnTo>
                          <a:pt x="274053" y="339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" name="Freeform: Shape 247">
                    <a:extLst>
                      <a:ext uri="{FF2B5EF4-FFF2-40B4-BE49-F238E27FC236}">
                        <a16:creationId xmlns:a16="http://schemas.microsoft.com/office/drawing/2014/main" xmlns="" id="{E90D6E8E-F393-2072-A504-2327BA907EE1}"/>
                      </a:ext>
                    </a:extLst>
                  </p:cNvPr>
                  <p:cNvSpPr/>
                  <p:nvPr/>
                </p:nvSpPr>
                <p:spPr>
                  <a:xfrm>
                    <a:off x="3330028" y="2164530"/>
                    <a:ext cx="362527" cy="380631"/>
                  </a:xfrm>
                  <a:custGeom>
                    <a:avLst/>
                    <a:gdLst>
                      <a:gd name="connsiteX0" fmla="*/ 346672 w 362527"/>
                      <a:gd name="connsiteY0" fmla="*/ 4242 h 380631"/>
                      <a:gd name="connsiteX1" fmla="*/ 0 w 362527"/>
                      <a:gd name="connsiteY1" fmla="*/ 380441 h 380631"/>
                      <a:gd name="connsiteX2" fmla="*/ 11830 w 362527"/>
                      <a:gd name="connsiteY2" fmla="*/ 380632 h 380631"/>
                      <a:gd name="connsiteX3" fmla="*/ 362528 w 362527"/>
                      <a:gd name="connsiteY3" fmla="*/ 0 h 380631"/>
                      <a:gd name="connsiteX4" fmla="*/ 346672 w 362527"/>
                      <a:gd name="connsiteY4" fmla="*/ 4242 h 3806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527" h="380631">
                        <a:moveTo>
                          <a:pt x="346672" y="4242"/>
                        </a:moveTo>
                        <a:lnTo>
                          <a:pt x="0" y="380441"/>
                        </a:lnTo>
                        <a:cubicBezTo>
                          <a:pt x="3905" y="380644"/>
                          <a:pt x="7868" y="380632"/>
                          <a:pt x="11830" y="380632"/>
                        </a:cubicBezTo>
                        <a:lnTo>
                          <a:pt x="362528" y="0"/>
                        </a:lnTo>
                        <a:lnTo>
                          <a:pt x="346672" y="424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4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E2F151F9-39DF-69ED-C63F-6FC3E204CEEF}"/>
                  </a:ext>
                </a:extLst>
              </p:cNvPr>
              <p:cNvGrpSpPr/>
              <p:nvPr/>
            </p:nvGrpSpPr>
            <p:grpSpPr>
              <a:xfrm>
                <a:off x="6643560" y="2244794"/>
                <a:ext cx="361387" cy="945591"/>
                <a:chOff x="6643560" y="2244794"/>
                <a:chExt cx="361387" cy="945591"/>
              </a:xfrm>
              <a:grpFill/>
            </p:grpSpPr>
            <p:sp>
              <p:nvSpPr>
                <p:cNvPr id="250" name="Freeform: Shape 249">
                  <a:extLst>
                    <a:ext uri="{FF2B5EF4-FFF2-40B4-BE49-F238E27FC236}">
                      <a16:creationId xmlns:a16="http://schemas.microsoft.com/office/drawing/2014/main" xmlns="" id="{F9DB8AF8-D756-1028-D5AD-BC622BDDF059}"/>
                    </a:ext>
                  </a:extLst>
                </p:cNvPr>
                <p:cNvSpPr/>
                <p:nvPr/>
              </p:nvSpPr>
              <p:spPr>
                <a:xfrm>
                  <a:off x="6643560" y="2244794"/>
                  <a:ext cx="361387" cy="945591"/>
                </a:xfrm>
                <a:custGeom>
                  <a:avLst/>
                  <a:gdLst>
                    <a:gd name="connsiteX0" fmla="*/ 295211 w 361387"/>
                    <a:gd name="connsiteY0" fmla="*/ 121787 h 945591"/>
                    <a:gd name="connsiteX1" fmla="*/ 288099 w 361387"/>
                    <a:gd name="connsiteY1" fmla="*/ 112954 h 945591"/>
                    <a:gd name="connsiteX2" fmla="*/ 254762 w 361387"/>
                    <a:gd name="connsiteY2" fmla="*/ 78575 h 945591"/>
                    <a:gd name="connsiteX3" fmla="*/ 247333 w 361387"/>
                    <a:gd name="connsiteY3" fmla="*/ 72219 h 945591"/>
                    <a:gd name="connsiteX4" fmla="*/ 141033 w 361387"/>
                    <a:gd name="connsiteY4" fmla="*/ 14034 h 945591"/>
                    <a:gd name="connsiteX5" fmla="*/ 132397 w 361387"/>
                    <a:gd name="connsiteY5" fmla="*/ 11367 h 945591"/>
                    <a:gd name="connsiteX6" fmla="*/ 68072 w 361387"/>
                    <a:gd name="connsiteY6" fmla="*/ 0 h 945591"/>
                    <a:gd name="connsiteX7" fmla="*/ 0 w 361387"/>
                    <a:gd name="connsiteY7" fmla="*/ 945591 h 945591"/>
                    <a:gd name="connsiteX8" fmla="*/ 19368 w 361387"/>
                    <a:gd name="connsiteY8" fmla="*/ 927513 h 945591"/>
                    <a:gd name="connsiteX9" fmla="*/ 31686 w 361387"/>
                    <a:gd name="connsiteY9" fmla="*/ 915524 h 945591"/>
                    <a:gd name="connsiteX10" fmla="*/ 68135 w 361387"/>
                    <a:gd name="connsiteY10" fmla="*/ 878288 h 945591"/>
                    <a:gd name="connsiteX11" fmla="*/ 77724 w 361387"/>
                    <a:gd name="connsiteY11" fmla="*/ 868045 h 945591"/>
                    <a:gd name="connsiteX12" fmla="*/ 144717 w 361387"/>
                    <a:gd name="connsiteY12" fmla="*/ 791286 h 945591"/>
                    <a:gd name="connsiteX13" fmla="*/ 156908 w 361387"/>
                    <a:gd name="connsiteY13" fmla="*/ 776154 h 945591"/>
                    <a:gd name="connsiteX14" fmla="*/ 360553 w 361387"/>
                    <a:gd name="connsiteY14" fmla="*/ 337896 h 945591"/>
                    <a:gd name="connsiteX15" fmla="*/ 295211 w 361387"/>
                    <a:gd name="connsiteY15" fmla="*/ 121787 h 94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61387" h="945591">
                      <a:moveTo>
                        <a:pt x="295211" y="121787"/>
                      </a:moveTo>
                      <a:cubicBezTo>
                        <a:pt x="292926" y="118789"/>
                        <a:pt x="290513" y="115862"/>
                        <a:pt x="288099" y="112954"/>
                      </a:cubicBezTo>
                      <a:cubicBezTo>
                        <a:pt x="277876" y="100686"/>
                        <a:pt x="266700" y="89186"/>
                        <a:pt x="254762" y="78575"/>
                      </a:cubicBezTo>
                      <a:cubicBezTo>
                        <a:pt x="252285" y="76410"/>
                        <a:pt x="249809" y="74308"/>
                        <a:pt x="247333" y="72219"/>
                      </a:cubicBezTo>
                      <a:cubicBezTo>
                        <a:pt x="216471" y="46514"/>
                        <a:pt x="180531" y="26543"/>
                        <a:pt x="141033" y="14034"/>
                      </a:cubicBezTo>
                      <a:cubicBezTo>
                        <a:pt x="138176" y="13126"/>
                        <a:pt x="135319" y="12198"/>
                        <a:pt x="132397" y="11367"/>
                      </a:cubicBezTo>
                      <a:cubicBezTo>
                        <a:pt x="111760" y="5486"/>
                        <a:pt x="90297" y="1600"/>
                        <a:pt x="68072" y="0"/>
                      </a:cubicBezTo>
                      <a:lnTo>
                        <a:pt x="0" y="945591"/>
                      </a:lnTo>
                      <a:cubicBezTo>
                        <a:pt x="0" y="945591"/>
                        <a:pt x="7112" y="939241"/>
                        <a:pt x="19368" y="927513"/>
                      </a:cubicBezTo>
                      <a:cubicBezTo>
                        <a:pt x="23051" y="923989"/>
                        <a:pt x="27115" y="920001"/>
                        <a:pt x="31686" y="915524"/>
                      </a:cubicBezTo>
                      <a:cubicBezTo>
                        <a:pt x="41973" y="905402"/>
                        <a:pt x="54293" y="892880"/>
                        <a:pt x="68135" y="878288"/>
                      </a:cubicBezTo>
                      <a:cubicBezTo>
                        <a:pt x="71247" y="874979"/>
                        <a:pt x="74422" y="871569"/>
                        <a:pt x="77724" y="868045"/>
                      </a:cubicBezTo>
                      <a:cubicBezTo>
                        <a:pt x="98044" y="846214"/>
                        <a:pt x="120904" y="820369"/>
                        <a:pt x="144717" y="791286"/>
                      </a:cubicBezTo>
                      <a:cubicBezTo>
                        <a:pt x="148717" y="786327"/>
                        <a:pt x="152845" y="781291"/>
                        <a:pt x="156908" y="776154"/>
                      </a:cubicBezTo>
                      <a:cubicBezTo>
                        <a:pt x="248730" y="660883"/>
                        <a:pt x="348869" y="500310"/>
                        <a:pt x="360553" y="337896"/>
                      </a:cubicBezTo>
                      <a:cubicBezTo>
                        <a:pt x="366395" y="257067"/>
                        <a:pt x="341249" y="181178"/>
                        <a:pt x="295211" y="1217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xmlns="" id="{A1590EE8-5BDB-C097-8493-E6251D2FB953}"/>
                    </a:ext>
                  </a:extLst>
                </p:cNvPr>
                <p:cNvSpPr/>
                <p:nvPr/>
              </p:nvSpPr>
              <p:spPr>
                <a:xfrm>
                  <a:off x="6662928" y="2256167"/>
                  <a:ext cx="235394" cy="916146"/>
                </a:xfrm>
                <a:custGeom>
                  <a:avLst/>
                  <a:gdLst>
                    <a:gd name="connsiteX0" fmla="*/ 227965 w 235394"/>
                    <a:gd name="connsiteY0" fmla="*/ 60846 h 916146"/>
                    <a:gd name="connsiteX1" fmla="*/ 74930 w 235394"/>
                    <a:gd name="connsiteY1" fmla="*/ 634994 h 916146"/>
                    <a:gd name="connsiteX2" fmla="*/ 74803 w 235394"/>
                    <a:gd name="connsiteY2" fmla="*/ 634975 h 916146"/>
                    <a:gd name="connsiteX3" fmla="*/ 121665 w 235394"/>
                    <a:gd name="connsiteY3" fmla="*/ 2667 h 916146"/>
                    <a:gd name="connsiteX4" fmla="*/ 113030 w 235394"/>
                    <a:gd name="connsiteY4" fmla="*/ 0 h 916146"/>
                    <a:gd name="connsiteX5" fmla="*/ 62484 w 235394"/>
                    <a:gd name="connsiteY5" fmla="*/ 681647 h 916146"/>
                    <a:gd name="connsiteX6" fmla="*/ 0 w 235394"/>
                    <a:gd name="connsiteY6" fmla="*/ 916146 h 916146"/>
                    <a:gd name="connsiteX7" fmla="*/ 12319 w 235394"/>
                    <a:gd name="connsiteY7" fmla="*/ 904157 h 916146"/>
                    <a:gd name="connsiteX8" fmla="*/ 58801 w 235394"/>
                    <a:gd name="connsiteY8" fmla="*/ 729761 h 916146"/>
                    <a:gd name="connsiteX9" fmla="*/ 58928 w 235394"/>
                    <a:gd name="connsiteY9" fmla="*/ 729780 h 916146"/>
                    <a:gd name="connsiteX10" fmla="*/ 48768 w 235394"/>
                    <a:gd name="connsiteY10" fmla="*/ 866921 h 916146"/>
                    <a:gd name="connsiteX11" fmla="*/ 58356 w 235394"/>
                    <a:gd name="connsiteY11" fmla="*/ 856679 h 916146"/>
                    <a:gd name="connsiteX12" fmla="*/ 71183 w 235394"/>
                    <a:gd name="connsiteY12" fmla="*/ 683108 h 916146"/>
                    <a:gd name="connsiteX13" fmla="*/ 235394 w 235394"/>
                    <a:gd name="connsiteY13" fmla="*/ 67208 h 916146"/>
                    <a:gd name="connsiteX14" fmla="*/ 227965 w 235394"/>
                    <a:gd name="connsiteY14" fmla="*/ 60846 h 916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35394" h="916146">
                      <a:moveTo>
                        <a:pt x="227965" y="60846"/>
                      </a:moveTo>
                      <a:lnTo>
                        <a:pt x="74930" y="634994"/>
                      </a:lnTo>
                      <a:cubicBezTo>
                        <a:pt x="74803" y="635356"/>
                        <a:pt x="74740" y="635343"/>
                        <a:pt x="74803" y="634975"/>
                      </a:cubicBezTo>
                      <a:lnTo>
                        <a:pt x="121665" y="2667"/>
                      </a:lnTo>
                      <a:cubicBezTo>
                        <a:pt x="118808" y="1759"/>
                        <a:pt x="115951" y="832"/>
                        <a:pt x="113030" y="0"/>
                      </a:cubicBezTo>
                      <a:lnTo>
                        <a:pt x="62484" y="681647"/>
                      </a:lnTo>
                      <a:lnTo>
                        <a:pt x="0" y="916146"/>
                      </a:lnTo>
                      <a:cubicBezTo>
                        <a:pt x="3619" y="912622"/>
                        <a:pt x="7747" y="908634"/>
                        <a:pt x="12319" y="904157"/>
                      </a:cubicBezTo>
                      <a:lnTo>
                        <a:pt x="58801" y="729761"/>
                      </a:lnTo>
                      <a:cubicBezTo>
                        <a:pt x="58865" y="729399"/>
                        <a:pt x="58928" y="729412"/>
                        <a:pt x="58928" y="729780"/>
                      </a:cubicBezTo>
                      <a:lnTo>
                        <a:pt x="48768" y="866921"/>
                      </a:lnTo>
                      <a:cubicBezTo>
                        <a:pt x="51879" y="863613"/>
                        <a:pt x="55054" y="860203"/>
                        <a:pt x="58356" y="856679"/>
                      </a:cubicBezTo>
                      <a:lnTo>
                        <a:pt x="71183" y="683108"/>
                      </a:lnTo>
                      <a:lnTo>
                        <a:pt x="235394" y="67208"/>
                      </a:lnTo>
                      <a:cubicBezTo>
                        <a:pt x="232918" y="65043"/>
                        <a:pt x="230441" y="62935"/>
                        <a:pt x="227965" y="6084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2" name="Freeform: Shape 251">
                  <a:extLst>
                    <a:ext uri="{FF2B5EF4-FFF2-40B4-BE49-F238E27FC236}">
                      <a16:creationId xmlns:a16="http://schemas.microsoft.com/office/drawing/2014/main" xmlns="" id="{BA03620B-F4B3-B806-1E61-F418139C57FD}"/>
                    </a:ext>
                  </a:extLst>
                </p:cNvPr>
                <p:cNvSpPr/>
                <p:nvPr/>
              </p:nvSpPr>
              <p:spPr>
                <a:xfrm>
                  <a:off x="6788277" y="2357754"/>
                  <a:ext cx="150494" cy="678332"/>
                </a:xfrm>
                <a:custGeom>
                  <a:avLst/>
                  <a:gdLst>
                    <a:gd name="connsiteX0" fmla="*/ 143383 w 150494"/>
                    <a:gd name="connsiteY0" fmla="*/ 0 h 678332"/>
                    <a:gd name="connsiteX1" fmla="*/ 0 w 150494"/>
                    <a:gd name="connsiteY1" fmla="*/ 678332 h 678332"/>
                    <a:gd name="connsiteX2" fmla="*/ 12192 w 150494"/>
                    <a:gd name="connsiteY2" fmla="*/ 663200 h 678332"/>
                    <a:gd name="connsiteX3" fmla="*/ 150495 w 150494"/>
                    <a:gd name="connsiteY3" fmla="*/ 8839 h 678332"/>
                    <a:gd name="connsiteX4" fmla="*/ 143383 w 150494"/>
                    <a:gd name="connsiteY4" fmla="*/ 0 h 6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94" h="678332">
                      <a:moveTo>
                        <a:pt x="143383" y="0"/>
                      </a:moveTo>
                      <a:lnTo>
                        <a:pt x="0" y="678332"/>
                      </a:lnTo>
                      <a:cubicBezTo>
                        <a:pt x="4064" y="673373"/>
                        <a:pt x="8128" y="668338"/>
                        <a:pt x="12192" y="663200"/>
                      </a:cubicBezTo>
                      <a:lnTo>
                        <a:pt x="150495" y="8839"/>
                      </a:lnTo>
                      <a:cubicBezTo>
                        <a:pt x="148209" y="5836"/>
                        <a:pt x="145796" y="2908"/>
                        <a:pt x="143383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xmlns="" id="{245FF0FD-A6D0-BF8F-C223-88EDB53C3397}"/>
                  </a:ext>
                </a:extLst>
              </p:cNvPr>
              <p:cNvSpPr/>
              <p:nvPr/>
            </p:nvSpPr>
            <p:spPr>
              <a:xfrm>
                <a:off x="3738565" y="1941890"/>
                <a:ext cx="2979992" cy="2399786"/>
              </a:xfrm>
              <a:custGeom>
                <a:avLst/>
                <a:gdLst>
                  <a:gd name="connsiteX0" fmla="*/ 2972559 w 2979992"/>
                  <a:gd name="connsiteY0" fmla="*/ 2193541 h 2399786"/>
                  <a:gd name="connsiteX1" fmla="*/ 2934967 w 2979992"/>
                  <a:gd name="connsiteY1" fmla="*/ 2134708 h 2399786"/>
                  <a:gd name="connsiteX2" fmla="*/ 2903979 w 2979992"/>
                  <a:gd name="connsiteY2" fmla="*/ 2060724 h 2399786"/>
                  <a:gd name="connsiteX3" fmla="*/ 2963225 w 2979992"/>
                  <a:gd name="connsiteY3" fmla="*/ 1686500 h 2399786"/>
                  <a:gd name="connsiteX4" fmla="*/ 2538200 w 2979992"/>
                  <a:gd name="connsiteY4" fmla="*/ 709444 h 2399786"/>
                  <a:gd name="connsiteX5" fmla="*/ 1083625 w 2979992"/>
                  <a:gd name="connsiteY5" fmla="*/ 5020 h 2399786"/>
                  <a:gd name="connsiteX6" fmla="*/ 169225 w 2979992"/>
                  <a:gd name="connsiteY6" fmla="*/ 137100 h 2399786"/>
                  <a:gd name="connsiteX7" fmla="*/ 21270 w 2979992"/>
                  <a:gd name="connsiteY7" fmla="*/ 190281 h 2399786"/>
                  <a:gd name="connsiteX8" fmla="*/ 213 w 2979992"/>
                  <a:gd name="connsiteY8" fmla="*/ 211065 h 2399786"/>
                  <a:gd name="connsiteX9" fmla="*/ 1545314 w 2979992"/>
                  <a:gd name="connsiteY9" fmla="*/ 768842 h 2399786"/>
                  <a:gd name="connsiteX10" fmla="*/ 1545225 w 2979992"/>
                  <a:gd name="connsiteY10" fmla="*/ 768938 h 2399786"/>
                  <a:gd name="connsiteX11" fmla="*/ 1269108 w 2979992"/>
                  <a:gd name="connsiteY11" fmla="*/ 590922 h 2399786"/>
                  <a:gd name="connsiteX12" fmla="*/ 1318594 w 2979992"/>
                  <a:gd name="connsiteY12" fmla="*/ 820004 h 2399786"/>
                  <a:gd name="connsiteX13" fmla="*/ 1615640 w 2979992"/>
                  <a:gd name="connsiteY13" fmla="*/ 869839 h 2399786"/>
                  <a:gd name="connsiteX14" fmla="*/ 1948762 w 2979992"/>
                  <a:gd name="connsiteY14" fmla="*/ 1577197 h 2399786"/>
                  <a:gd name="connsiteX15" fmla="*/ 2605288 w 2979992"/>
                  <a:gd name="connsiteY15" fmla="*/ 2318376 h 2399786"/>
                  <a:gd name="connsiteX16" fmla="*/ 2608958 w 2979992"/>
                  <a:gd name="connsiteY16" fmla="*/ 2330047 h 2399786"/>
                  <a:gd name="connsiteX17" fmla="*/ 2812729 w 2979992"/>
                  <a:gd name="connsiteY17" fmla="*/ 2370471 h 2399786"/>
                  <a:gd name="connsiteX18" fmla="*/ 2972559 w 2979992"/>
                  <a:gd name="connsiteY18" fmla="*/ 2193541 h 239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79992" h="2399786">
                    <a:moveTo>
                      <a:pt x="2972559" y="2193541"/>
                    </a:moveTo>
                    <a:cubicBezTo>
                      <a:pt x="2964050" y="2170891"/>
                      <a:pt x="2951096" y="2151123"/>
                      <a:pt x="2934967" y="2134708"/>
                    </a:cubicBezTo>
                    <a:cubicBezTo>
                      <a:pt x="2912361" y="2111709"/>
                      <a:pt x="2903979" y="2060724"/>
                      <a:pt x="2903979" y="2060724"/>
                    </a:cubicBezTo>
                    <a:cubicBezTo>
                      <a:pt x="2903979" y="2060724"/>
                      <a:pt x="2993260" y="1895726"/>
                      <a:pt x="2963225" y="1686500"/>
                    </a:cubicBezTo>
                    <a:cubicBezTo>
                      <a:pt x="2916616" y="1361475"/>
                      <a:pt x="2721988" y="915883"/>
                      <a:pt x="2538200" y="709444"/>
                    </a:cubicBezTo>
                    <a:cubicBezTo>
                      <a:pt x="2186537" y="314506"/>
                      <a:pt x="1631141" y="48752"/>
                      <a:pt x="1083625" y="5020"/>
                    </a:cubicBezTo>
                    <a:cubicBezTo>
                      <a:pt x="763515" y="-20545"/>
                      <a:pt x="453705" y="55820"/>
                      <a:pt x="169225" y="137100"/>
                    </a:cubicBezTo>
                    <a:cubicBezTo>
                      <a:pt x="129778" y="148371"/>
                      <a:pt x="59160" y="176044"/>
                      <a:pt x="21270" y="190281"/>
                    </a:cubicBezTo>
                    <a:cubicBezTo>
                      <a:pt x="12291" y="193653"/>
                      <a:pt x="-1908" y="201394"/>
                      <a:pt x="213" y="211065"/>
                    </a:cubicBezTo>
                    <a:cubicBezTo>
                      <a:pt x="559667" y="117872"/>
                      <a:pt x="1188641" y="282432"/>
                      <a:pt x="1545314" y="768842"/>
                    </a:cubicBezTo>
                    <a:cubicBezTo>
                      <a:pt x="1545181" y="768982"/>
                      <a:pt x="1545359" y="768791"/>
                      <a:pt x="1545225" y="768938"/>
                    </a:cubicBezTo>
                    <a:lnTo>
                      <a:pt x="1269108" y="590922"/>
                    </a:lnTo>
                    <a:cubicBezTo>
                      <a:pt x="1219515" y="667845"/>
                      <a:pt x="1241670" y="770411"/>
                      <a:pt x="1318594" y="820004"/>
                    </a:cubicBezTo>
                    <a:cubicBezTo>
                      <a:pt x="1406846" y="876900"/>
                      <a:pt x="1536037" y="876837"/>
                      <a:pt x="1615640" y="869839"/>
                    </a:cubicBezTo>
                    <a:cubicBezTo>
                      <a:pt x="1763570" y="1094559"/>
                      <a:pt x="1823686" y="1275433"/>
                      <a:pt x="1948762" y="1577197"/>
                    </a:cubicBezTo>
                    <a:cubicBezTo>
                      <a:pt x="2069684" y="1924149"/>
                      <a:pt x="2326542" y="2281870"/>
                      <a:pt x="2605288" y="2318376"/>
                    </a:cubicBezTo>
                    <a:cubicBezTo>
                      <a:pt x="2606437" y="2322274"/>
                      <a:pt x="2607504" y="2326186"/>
                      <a:pt x="2608958" y="2330047"/>
                    </a:cubicBezTo>
                    <a:cubicBezTo>
                      <a:pt x="2643883" y="2423157"/>
                      <a:pt x="2712273" y="2408171"/>
                      <a:pt x="2812729" y="2370471"/>
                    </a:cubicBezTo>
                    <a:cubicBezTo>
                      <a:pt x="2913123" y="2332778"/>
                      <a:pt x="3007548" y="2286651"/>
                      <a:pt x="2972559" y="21935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xmlns="" id="{B0C6B5E4-FA3A-3FFF-2D26-7E695C36051A}"/>
                  </a:ext>
                </a:extLst>
              </p:cNvPr>
              <p:cNvSpPr/>
              <p:nvPr/>
            </p:nvSpPr>
            <p:spPr>
              <a:xfrm>
                <a:off x="3639848" y="1861597"/>
                <a:ext cx="3204858" cy="2329206"/>
              </a:xfrm>
              <a:custGeom>
                <a:avLst/>
                <a:gdLst>
                  <a:gd name="connsiteX0" fmla="*/ 2392569 w 3204858"/>
                  <a:gd name="connsiteY0" fmla="*/ 1007479 h 2329206"/>
                  <a:gd name="connsiteX1" fmla="*/ 2971962 w 3204858"/>
                  <a:gd name="connsiteY1" fmla="*/ 2329149 h 2329206"/>
                  <a:gd name="connsiteX2" fmla="*/ 2972026 w 3204858"/>
                  <a:gd name="connsiteY2" fmla="*/ 2329193 h 2329206"/>
                  <a:gd name="connsiteX3" fmla="*/ 3150271 w 3204858"/>
                  <a:gd name="connsiteY3" fmla="*/ 1450061 h 2329206"/>
                  <a:gd name="connsiteX4" fmla="*/ 2719359 w 3204858"/>
                  <a:gd name="connsiteY4" fmla="*/ 716509 h 2329206"/>
                  <a:gd name="connsiteX5" fmla="*/ 150 w 3204858"/>
                  <a:gd name="connsiteY5" fmla="*/ 317329 h 2329206"/>
                  <a:gd name="connsiteX6" fmla="*/ 200 w 3204858"/>
                  <a:gd name="connsiteY6" fmla="*/ 317443 h 2329206"/>
                  <a:gd name="connsiteX7" fmla="*/ 2392569 w 3204858"/>
                  <a:gd name="connsiteY7" fmla="*/ 1007479 h 2329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4858" h="2329206">
                    <a:moveTo>
                      <a:pt x="2392569" y="1007479"/>
                    </a:moveTo>
                    <a:cubicBezTo>
                      <a:pt x="2733710" y="1390587"/>
                      <a:pt x="2925353" y="1854918"/>
                      <a:pt x="2971962" y="2329149"/>
                    </a:cubicBezTo>
                    <a:cubicBezTo>
                      <a:pt x="2971962" y="2329200"/>
                      <a:pt x="2972026" y="2329225"/>
                      <a:pt x="2972026" y="2329193"/>
                    </a:cubicBezTo>
                    <a:cubicBezTo>
                      <a:pt x="3223740" y="2163776"/>
                      <a:pt x="3250982" y="1798111"/>
                      <a:pt x="3150271" y="1450061"/>
                    </a:cubicBezTo>
                    <a:cubicBezTo>
                      <a:pt x="3069117" y="1169734"/>
                      <a:pt x="2887952" y="905828"/>
                      <a:pt x="2719359" y="716509"/>
                    </a:cubicBezTo>
                    <a:cubicBezTo>
                      <a:pt x="2018516" y="-70586"/>
                      <a:pt x="866963" y="-217716"/>
                      <a:pt x="150" y="317329"/>
                    </a:cubicBezTo>
                    <a:cubicBezTo>
                      <a:pt x="-67" y="317462"/>
                      <a:pt x="-47" y="317513"/>
                      <a:pt x="200" y="317443"/>
                    </a:cubicBezTo>
                    <a:cubicBezTo>
                      <a:pt x="836571" y="75775"/>
                      <a:pt x="1775000" y="313906"/>
                      <a:pt x="2392569" y="10074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5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2A4C03F9-63C0-EC66-4805-65ABCD03976B}"/>
                  </a:ext>
                </a:extLst>
              </p:cNvPr>
              <p:cNvGrpSpPr/>
              <p:nvPr/>
            </p:nvGrpSpPr>
            <p:grpSpPr>
              <a:xfrm>
                <a:off x="5810000" y="2393190"/>
                <a:ext cx="713170" cy="853883"/>
                <a:chOff x="5810000" y="2393190"/>
                <a:chExt cx="713170" cy="853883"/>
              </a:xfrm>
              <a:grpFill/>
            </p:grpSpPr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xmlns="" id="{8E46E235-B7F3-7E73-EA49-B71826A116FB}"/>
                    </a:ext>
                  </a:extLst>
                </p:cNvPr>
                <p:cNvSpPr/>
                <p:nvPr/>
              </p:nvSpPr>
              <p:spPr>
                <a:xfrm rot="-2700000">
                  <a:off x="6328785" y="305268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xmlns="" id="{80FF6326-F1F2-4264-5CA0-990A8E11EFC9}"/>
                    </a:ext>
                  </a:extLst>
                </p:cNvPr>
                <p:cNvSpPr/>
                <p:nvPr/>
              </p:nvSpPr>
              <p:spPr>
                <a:xfrm rot="-2700000">
                  <a:off x="6117326" y="276211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xmlns="" id="{805343A6-9863-74E7-D0AD-74B948924F69}"/>
                    </a:ext>
                  </a:extLst>
                </p:cNvPr>
                <p:cNvSpPr/>
                <p:nvPr/>
              </p:nvSpPr>
              <p:spPr>
                <a:xfrm rot="-2700000">
                  <a:off x="5833357" y="2416546"/>
                  <a:ext cx="112774" cy="112774"/>
                </a:xfrm>
                <a:custGeom>
                  <a:avLst/>
                  <a:gdLst>
                    <a:gd name="connsiteX0" fmla="*/ 112775 w 112774"/>
                    <a:gd name="connsiteY0" fmla="*/ 56387 h 112774"/>
                    <a:gd name="connsiteX1" fmla="*/ 56388 w 112774"/>
                    <a:gd name="connsiteY1" fmla="*/ 112775 h 112774"/>
                    <a:gd name="connsiteX2" fmla="*/ 0 w 112774"/>
                    <a:gd name="connsiteY2" fmla="*/ 56387 h 112774"/>
                    <a:gd name="connsiteX3" fmla="*/ 56388 w 112774"/>
                    <a:gd name="connsiteY3" fmla="*/ 0 h 112774"/>
                    <a:gd name="connsiteX4" fmla="*/ 112775 w 112774"/>
                    <a:gd name="connsiteY4" fmla="*/ 56387 h 11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4" h="112774">
                      <a:moveTo>
                        <a:pt x="112775" y="56387"/>
                      </a:moveTo>
                      <a:cubicBezTo>
                        <a:pt x="112775" y="87529"/>
                        <a:pt x="87530" y="112775"/>
                        <a:pt x="56388" y="112775"/>
                      </a:cubicBezTo>
                      <a:cubicBezTo>
                        <a:pt x="25246" y="112775"/>
                        <a:pt x="0" y="87529"/>
                        <a:pt x="0" y="56387"/>
                      </a:cubicBezTo>
                      <a:cubicBezTo>
                        <a:pt x="0" y="25245"/>
                        <a:pt x="25246" y="0"/>
                        <a:pt x="56388" y="0"/>
                      </a:cubicBezTo>
                      <a:cubicBezTo>
                        <a:pt x="87530" y="0"/>
                        <a:pt x="112775" y="25245"/>
                        <a:pt x="112775" y="563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9" name="Freeform: Shape 258">
                  <a:extLst>
                    <a:ext uri="{FF2B5EF4-FFF2-40B4-BE49-F238E27FC236}">
                      <a16:creationId xmlns:a16="http://schemas.microsoft.com/office/drawing/2014/main" xmlns="" id="{A278137A-3ED9-2892-F1BA-37F0AF1DCBE4}"/>
                    </a:ext>
                  </a:extLst>
                </p:cNvPr>
                <p:cNvSpPr/>
                <p:nvPr/>
              </p:nvSpPr>
              <p:spPr>
                <a:xfrm rot="-2700000">
                  <a:off x="6326501" y="2826723"/>
                  <a:ext cx="75183" cy="75183"/>
                </a:xfrm>
                <a:custGeom>
                  <a:avLst/>
                  <a:gdLst>
                    <a:gd name="connsiteX0" fmla="*/ 75183 w 75183"/>
                    <a:gd name="connsiteY0" fmla="*/ 37592 h 75183"/>
                    <a:gd name="connsiteX1" fmla="*/ 37592 w 75183"/>
                    <a:gd name="connsiteY1" fmla="*/ 75183 h 75183"/>
                    <a:gd name="connsiteX2" fmla="*/ 0 w 75183"/>
                    <a:gd name="connsiteY2" fmla="*/ 37592 h 75183"/>
                    <a:gd name="connsiteX3" fmla="*/ 37592 w 75183"/>
                    <a:gd name="connsiteY3" fmla="*/ 0 h 75183"/>
                    <a:gd name="connsiteX4" fmla="*/ 75183 w 75183"/>
                    <a:gd name="connsiteY4" fmla="*/ 37592 h 75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183" h="75183">
                      <a:moveTo>
                        <a:pt x="75183" y="37592"/>
                      </a:moveTo>
                      <a:cubicBezTo>
                        <a:pt x="75183" y="58353"/>
                        <a:pt x="58353" y="75183"/>
                        <a:pt x="37592" y="75183"/>
                      </a:cubicBezTo>
                      <a:cubicBezTo>
                        <a:pt x="16831" y="75183"/>
                        <a:pt x="0" y="58353"/>
                        <a:pt x="0" y="37592"/>
                      </a:cubicBezTo>
                      <a:cubicBezTo>
                        <a:pt x="0" y="16830"/>
                        <a:pt x="16831" y="0"/>
                        <a:pt x="37592" y="0"/>
                      </a:cubicBezTo>
                      <a:cubicBezTo>
                        <a:pt x="58353" y="0"/>
                        <a:pt x="75183" y="16830"/>
                        <a:pt x="75183" y="3759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0" name="Freeform: Shape 259">
                  <a:extLst>
                    <a:ext uri="{FF2B5EF4-FFF2-40B4-BE49-F238E27FC236}">
                      <a16:creationId xmlns:a16="http://schemas.microsoft.com/office/drawing/2014/main" xmlns="" id="{DC8A9056-1794-FC33-4B69-7F5160B6215D}"/>
                    </a:ext>
                  </a:extLst>
                </p:cNvPr>
                <p:cNvSpPr/>
                <p:nvPr/>
              </p:nvSpPr>
              <p:spPr>
                <a:xfrm rot="-2700000">
                  <a:off x="6128762" y="2586655"/>
                  <a:ext cx="87718" cy="87718"/>
                </a:xfrm>
                <a:custGeom>
                  <a:avLst/>
                  <a:gdLst>
                    <a:gd name="connsiteX0" fmla="*/ 87718 w 87718"/>
                    <a:gd name="connsiteY0" fmla="*/ 43859 h 87718"/>
                    <a:gd name="connsiteX1" fmla="*/ 43859 w 87718"/>
                    <a:gd name="connsiteY1" fmla="*/ 87718 h 87718"/>
                    <a:gd name="connsiteX2" fmla="*/ 0 w 87718"/>
                    <a:gd name="connsiteY2" fmla="*/ 43859 h 87718"/>
                    <a:gd name="connsiteX3" fmla="*/ 43859 w 87718"/>
                    <a:gd name="connsiteY3" fmla="*/ 0 h 87718"/>
                    <a:gd name="connsiteX4" fmla="*/ 87718 w 87718"/>
                    <a:gd name="connsiteY4" fmla="*/ 43859 h 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18" h="87718">
                      <a:moveTo>
                        <a:pt x="87718" y="43859"/>
                      </a:moveTo>
                      <a:cubicBezTo>
                        <a:pt x="87718" y="68082"/>
                        <a:pt x="68082" y="87718"/>
                        <a:pt x="43859" y="87718"/>
                      </a:cubicBezTo>
                      <a:cubicBezTo>
                        <a:pt x="19636" y="87718"/>
                        <a:pt x="0" y="68082"/>
                        <a:pt x="0" y="43859"/>
                      </a:cubicBezTo>
                      <a:cubicBezTo>
                        <a:pt x="0" y="19636"/>
                        <a:pt x="19636" y="0"/>
                        <a:pt x="43859" y="0"/>
                      </a:cubicBezTo>
                      <a:cubicBezTo>
                        <a:pt x="68082" y="0"/>
                        <a:pt x="87718" y="19636"/>
                        <a:pt x="87718" y="438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6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7233DB05-F03D-FB53-0E3B-943EF394D4B4}"/>
                  </a:ext>
                </a:extLst>
              </p:cNvPr>
              <p:cNvGrpSpPr/>
              <p:nvPr/>
            </p:nvGrpSpPr>
            <p:grpSpPr>
              <a:xfrm>
                <a:off x="5755963" y="2804075"/>
                <a:ext cx="534753" cy="671220"/>
                <a:chOff x="5755963" y="2804075"/>
                <a:chExt cx="534753" cy="671220"/>
              </a:xfrm>
              <a:grpFill/>
            </p:grpSpPr>
            <p:sp>
              <p:nvSpPr>
                <p:cNvPr id="262" name="Freeform: Shape 261">
                  <a:extLst>
                    <a:ext uri="{FF2B5EF4-FFF2-40B4-BE49-F238E27FC236}">
                      <a16:creationId xmlns:a16="http://schemas.microsoft.com/office/drawing/2014/main" xmlns="" id="{A8566107-0ABE-0E51-6624-517BA3AB6223}"/>
                    </a:ext>
                  </a:extLst>
                </p:cNvPr>
                <p:cNvSpPr/>
                <p:nvPr/>
              </p:nvSpPr>
              <p:spPr>
                <a:xfrm rot="-2700000">
                  <a:off x="5779457" y="2932345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3" name="Freeform: Shape 262">
                  <a:extLst>
                    <a:ext uri="{FF2B5EF4-FFF2-40B4-BE49-F238E27FC236}">
                      <a16:creationId xmlns:a16="http://schemas.microsoft.com/office/drawing/2014/main" xmlns="" id="{B2DA32FE-FA7C-7931-D774-9E30A27FD106}"/>
                    </a:ext>
                  </a:extLst>
                </p:cNvPr>
                <p:cNvSpPr/>
                <p:nvPr/>
              </p:nvSpPr>
              <p:spPr>
                <a:xfrm rot="-2700000">
                  <a:off x="5969455" y="3218834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7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7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7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7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7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xmlns="" id="{F54A358B-F27F-2BDE-CB8C-D8D7ECF7A971}"/>
                    </a:ext>
                  </a:extLst>
                </p:cNvPr>
                <p:cNvSpPr/>
                <p:nvPr/>
              </p:nvSpPr>
              <p:spPr>
                <a:xfrm rot="-2700000">
                  <a:off x="6153788" y="3338367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7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7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7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4"/>
                        <a:pt x="25393" y="0"/>
                        <a:pt x="56717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5" name="Freeform: Shape 264">
                  <a:extLst>
                    <a:ext uri="{FF2B5EF4-FFF2-40B4-BE49-F238E27FC236}">
                      <a16:creationId xmlns:a16="http://schemas.microsoft.com/office/drawing/2014/main" xmlns="" id="{3F9FEF99-FB02-DD76-AF15-576FCE651D7A}"/>
                    </a:ext>
                  </a:extLst>
                </p:cNvPr>
                <p:cNvSpPr/>
                <p:nvPr/>
              </p:nvSpPr>
              <p:spPr>
                <a:xfrm rot="-2700000">
                  <a:off x="5949749" y="3014930"/>
                  <a:ext cx="129640" cy="129640"/>
                </a:xfrm>
                <a:custGeom>
                  <a:avLst/>
                  <a:gdLst>
                    <a:gd name="connsiteX0" fmla="*/ 129640 w 129640"/>
                    <a:gd name="connsiteY0" fmla="*/ 64820 h 129640"/>
                    <a:gd name="connsiteX1" fmla="*/ 64820 w 129640"/>
                    <a:gd name="connsiteY1" fmla="*/ 129640 h 129640"/>
                    <a:gd name="connsiteX2" fmla="*/ 0 w 129640"/>
                    <a:gd name="connsiteY2" fmla="*/ 64820 h 129640"/>
                    <a:gd name="connsiteX3" fmla="*/ 64820 w 129640"/>
                    <a:gd name="connsiteY3" fmla="*/ 0 h 129640"/>
                    <a:gd name="connsiteX4" fmla="*/ 129640 w 129640"/>
                    <a:gd name="connsiteY4" fmla="*/ 64820 h 12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640" h="129640">
                      <a:moveTo>
                        <a:pt x="129640" y="64820"/>
                      </a:moveTo>
                      <a:cubicBezTo>
                        <a:pt x="129640" y="100619"/>
                        <a:pt x="100619" y="129640"/>
                        <a:pt x="64820" y="129640"/>
                      </a:cubicBezTo>
                      <a:cubicBezTo>
                        <a:pt x="29021" y="129640"/>
                        <a:pt x="0" y="100619"/>
                        <a:pt x="0" y="64820"/>
                      </a:cubicBezTo>
                      <a:cubicBezTo>
                        <a:pt x="0" y="29021"/>
                        <a:pt x="29021" y="0"/>
                        <a:pt x="64820" y="0"/>
                      </a:cubicBezTo>
                      <a:cubicBezTo>
                        <a:pt x="100619" y="0"/>
                        <a:pt x="129640" y="29021"/>
                        <a:pt x="129640" y="64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6" name="Freeform: Shape 265">
                  <a:extLst>
                    <a:ext uri="{FF2B5EF4-FFF2-40B4-BE49-F238E27FC236}">
                      <a16:creationId xmlns:a16="http://schemas.microsoft.com/office/drawing/2014/main" xmlns="" id="{8293F326-6B71-D621-5533-24D211C9D03C}"/>
                    </a:ext>
                  </a:extLst>
                </p:cNvPr>
                <p:cNvSpPr/>
                <p:nvPr/>
              </p:nvSpPr>
              <p:spPr>
                <a:xfrm rot="-2700000">
                  <a:off x="5797768" y="2816871"/>
                  <a:ext cx="61784" cy="61784"/>
                </a:xfrm>
                <a:custGeom>
                  <a:avLst/>
                  <a:gdLst>
                    <a:gd name="connsiteX0" fmla="*/ 61785 w 61784"/>
                    <a:gd name="connsiteY0" fmla="*/ 30893 h 61784"/>
                    <a:gd name="connsiteX1" fmla="*/ 30892 w 61784"/>
                    <a:gd name="connsiteY1" fmla="*/ 61785 h 61784"/>
                    <a:gd name="connsiteX2" fmla="*/ 0 w 61784"/>
                    <a:gd name="connsiteY2" fmla="*/ 30893 h 61784"/>
                    <a:gd name="connsiteX3" fmla="*/ 30892 w 61784"/>
                    <a:gd name="connsiteY3" fmla="*/ 0 h 61784"/>
                    <a:gd name="connsiteX4" fmla="*/ 61785 w 61784"/>
                    <a:gd name="connsiteY4" fmla="*/ 30893 h 61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84" h="61784">
                      <a:moveTo>
                        <a:pt x="61785" y="30893"/>
                      </a:moveTo>
                      <a:cubicBezTo>
                        <a:pt x="61785" y="47954"/>
                        <a:pt x="47954" y="61785"/>
                        <a:pt x="30892" y="61785"/>
                      </a:cubicBezTo>
                      <a:cubicBezTo>
                        <a:pt x="13831" y="61785"/>
                        <a:pt x="0" y="47954"/>
                        <a:pt x="0" y="30893"/>
                      </a:cubicBezTo>
                      <a:cubicBezTo>
                        <a:pt x="0" y="13831"/>
                        <a:pt x="13831" y="0"/>
                        <a:pt x="30892" y="0"/>
                      </a:cubicBezTo>
                      <a:cubicBezTo>
                        <a:pt x="47954" y="0"/>
                        <a:pt x="61785" y="13831"/>
                        <a:pt x="61785" y="308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7" name="Freeform: Shape 266">
                  <a:extLst>
                    <a:ext uri="{FF2B5EF4-FFF2-40B4-BE49-F238E27FC236}">
                      <a16:creationId xmlns:a16="http://schemas.microsoft.com/office/drawing/2014/main" xmlns="" id="{20EFCAB8-2C35-F621-9BB5-9F766220589C}"/>
                    </a:ext>
                  </a:extLst>
                </p:cNvPr>
                <p:cNvSpPr/>
                <p:nvPr/>
              </p:nvSpPr>
              <p:spPr>
                <a:xfrm rot="-2700000">
                  <a:off x="5871935" y="3166738"/>
                  <a:ext cx="79450" cy="79437"/>
                </a:xfrm>
                <a:custGeom>
                  <a:avLst/>
                  <a:gdLst>
                    <a:gd name="connsiteX0" fmla="*/ 79451 w 79450"/>
                    <a:gd name="connsiteY0" fmla="*/ 39719 h 79437"/>
                    <a:gd name="connsiteX1" fmla="*/ 39725 w 79450"/>
                    <a:gd name="connsiteY1" fmla="*/ 79438 h 79437"/>
                    <a:gd name="connsiteX2" fmla="*/ 0 w 79450"/>
                    <a:gd name="connsiteY2" fmla="*/ 39719 h 79437"/>
                    <a:gd name="connsiteX3" fmla="*/ 39725 w 79450"/>
                    <a:gd name="connsiteY3" fmla="*/ 0 h 79437"/>
                    <a:gd name="connsiteX4" fmla="*/ 79451 w 79450"/>
                    <a:gd name="connsiteY4" fmla="*/ 39719 h 79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50" h="79437">
                      <a:moveTo>
                        <a:pt x="79451" y="39719"/>
                      </a:moveTo>
                      <a:cubicBezTo>
                        <a:pt x="79451" y="61655"/>
                        <a:pt x="61665" y="79438"/>
                        <a:pt x="39725" y="79438"/>
                      </a:cubicBezTo>
                      <a:cubicBezTo>
                        <a:pt x="17786" y="79438"/>
                        <a:pt x="0" y="61655"/>
                        <a:pt x="0" y="39719"/>
                      </a:cubicBezTo>
                      <a:cubicBezTo>
                        <a:pt x="0" y="17783"/>
                        <a:pt x="17786" y="0"/>
                        <a:pt x="39725" y="0"/>
                      </a:cubicBezTo>
                      <a:cubicBezTo>
                        <a:pt x="61665" y="0"/>
                        <a:pt x="79451" y="17783"/>
                        <a:pt x="79451" y="3971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xmlns="" id="{9FC9F234-7F28-C0B0-7180-74E09316D879}"/>
                  </a:ext>
                </a:extLst>
              </p:cNvPr>
              <p:cNvSpPr/>
              <p:nvPr/>
            </p:nvSpPr>
            <p:spPr>
              <a:xfrm>
                <a:off x="6217726" y="4046575"/>
                <a:ext cx="176405" cy="93381"/>
              </a:xfrm>
              <a:custGeom>
                <a:avLst/>
                <a:gdLst>
                  <a:gd name="connsiteX0" fmla="*/ 109763 w 176405"/>
                  <a:gd name="connsiteY0" fmla="*/ 90735 h 93381"/>
                  <a:gd name="connsiteX1" fmla="*/ 83169 w 176405"/>
                  <a:gd name="connsiteY1" fmla="*/ 93231 h 93381"/>
                  <a:gd name="connsiteX2" fmla="*/ 149 w 176405"/>
                  <a:gd name="connsiteY2" fmla="*/ 0 h 93381"/>
                  <a:gd name="connsiteX3" fmla="*/ 17783 w 176405"/>
                  <a:gd name="connsiteY3" fmla="*/ 1022 h 93381"/>
                  <a:gd name="connsiteX4" fmla="*/ 84185 w 176405"/>
                  <a:gd name="connsiteY4" fmla="*/ 75610 h 93381"/>
                  <a:gd name="connsiteX5" fmla="*/ 158753 w 176405"/>
                  <a:gd name="connsiteY5" fmla="*/ 9195 h 93381"/>
                  <a:gd name="connsiteX6" fmla="*/ 176406 w 176405"/>
                  <a:gd name="connsiteY6" fmla="*/ 10217 h 93381"/>
                  <a:gd name="connsiteX7" fmla="*/ 109763 w 176405"/>
                  <a:gd name="connsiteY7" fmla="*/ 90735 h 9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405" h="93381">
                    <a:moveTo>
                      <a:pt x="109763" y="90735"/>
                    </a:moveTo>
                    <a:cubicBezTo>
                      <a:pt x="101279" y="92869"/>
                      <a:pt x="92344" y="93764"/>
                      <a:pt x="83169" y="93231"/>
                    </a:cubicBezTo>
                    <a:cubicBezTo>
                      <a:pt x="34578" y="90412"/>
                      <a:pt x="-2658" y="48590"/>
                      <a:pt x="149" y="0"/>
                    </a:cubicBezTo>
                    <a:lnTo>
                      <a:pt x="17783" y="1022"/>
                    </a:lnTo>
                    <a:cubicBezTo>
                      <a:pt x="15528" y="39891"/>
                      <a:pt x="45323" y="73355"/>
                      <a:pt x="84185" y="75610"/>
                    </a:cubicBezTo>
                    <a:cubicBezTo>
                      <a:pt x="123091" y="77883"/>
                      <a:pt x="156530" y="48057"/>
                      <a:pt x="158753" y="9195"/>
                    </a:cubicBezTo>
                    <a:lnTo>
                      <a:pt x="176406" y="10217"/>
                    </a:lnTo>
                    <a:cubicBezTo>
                      <a:pt x="174120" y="49625"/>
                      <a:pt x="146180" y="81572"/>
                      <a:pt x="109763" y="907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9" name="Graphic 145" descr="A pond with koi fish and water lilies">
              <a:extLst>
                <a:ext uri="{FF2B5EF4-FFF2-40B4-BE49-F238E27FC236}">
                  <a16:creationId xmlns:a16="http://schemas.microsoft.com/office/drawing/2014/main" xmlns="" id="{22275432-C4E1-D73B-DCC2-7483988A7C57}"/>
                </a:ext>
              </a:extLst>
            </p:cNvPr>
            <p:cNvGrpSpPr/>
            <p:nvPr/>
          </p:nvGrpSpPr>
          <p:grpSpPr>
            <a:xfrm>
              <a:off x="3216136" y="3676571"/>
              <a:ext cx="2027924" cy="2902663"/>
              <a:chOff x="3216136" y="3676571"/>
              <a:chExt cx="2027924" cy="2902663"/>
            </a:xfrm>
            <a:grpFill/>
          </p:grpSpPr>
          <p:grpSp>
            <p:nvGrpSpPr>
              <p:cNvPr id="270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3753EF12-E884-A91B-C371-7F1F08DCE7A8}"/>
                  </a:ext>
                </a:extLst>
              </p:cNvPr>
              <p:cNvGrpSpPr/>
              <p:nvPr/>
            </p:nvGrpSpPr>
            <p:grpSpPr>
              <a:xfrm>
                <a:off x="4345889" y="4473289"/>
                <a:ext cx="547420" cy="515251"/>
                <a:chOff x="4345889" y="4473289"/>
                <a:chExt cx="547420" cy="515251"/>
              </a:xfrm>
              <a:grpFill/>
            </p:grpSpPr>
            <p:sp>
              <p:nvSpPr>
                <p:cNvPr id="271" name="Freeform: Shape 270">
                  <a:extLst>
                    <a:ext uri="{FF2B5EF4-FFF2-40B4-BE49-F238E27FC236}">
                      <a16:creationId xmlns:a16="http://schemas.microsoft.com/office/drawing/2014/main" xmlns="" id="{35B449ED-9C23-8AA1-81CE-14A3FAAE0A60}"/>
                    </a:ext>
                  </a:extLst>
                </p:cNvPr>
                <p:cNvSpPr/>
                <p:nvPr/>
              </p:nvSpPr>
              <p:spPr>
                <a:xfrm>
                  <a:off x="4345889" y="4473289"/>
                  <a:ext cx="547420" cy="515251"/>
                </a:xfrm>
                <a:custGeom>
                  <a:avLst/>
                  <a:gdLst>
                    <a:gd name="connsiteX0" fmla="*/ 486315 w 547420"/>
                    <a:gd name="connsiteY0" fmla="*/ 186220 h 515251"/>
                    <a:gd name="connsiteX1" fmla="*/ 168173 w 547420"/>
                    <a:gd name="connsiteY1" fmla="*/ 26130 h 515251"/>
                    <a:gd name="connsiteX2" fmla="*/ 154191 w 547420"/>
                    <a:gd name="connsiteY2" fmla="*/ 22974 h 515251"/>
                    <a:gd name="connsiteX3" fmla="*/ 80385 w 547420"/>
                    <a:gd name="connsiteY3" fmla="*/ 9252 h 515251"/>
                    <a:gd name="connsiteX4" fmla="*/ 70142 w 547420"/>
                    <a:gd name="connsiteY4" fmla="*/ 7728 h 515251"/>
                    <a:gd name="connsiteX5" fmla="*/ 32067 w 547420"/>
                    <a:gd name="connsiteY5" fmla="*/ 2883 h 515251"/>
                    <a:gd name="connsiteX6" fmla="*/ 19456 w 547420"/>
                    <a:gd name="connsiteY6" fmla="*/ 1588 h 515251"/>
                    <a:gd name="connsiteX7" fmla="*/ 0 w 547420"/>
                    <a:gd name="connsiteY7" fmla="*/ 0 h 515251"/>
                    <a:gd name="connsiteX8" fmla="*/ 471843 w 547420"/>
                    <a:gd name="connsiteY8" fmla="*/ 515252 h 515251"/>
                    <a:gd name="connsiteX9" fmla="*/ 503815 w 547420"/>
                    <a:gd name="connsiteY9" fmla="*/ 479260 h 515251"/>
                    <a:gd name="connsiteX10" fmla="*/ 507600 w 547420"/>
                    <a:gd name="connsiteY10" fmla="*/ 473761 h 515251"/>
                    <a:gd name="connsiteX11" fmla="*/ 542398 w 547420"/>
                    <a:gd name="connsiteY11" fmla="*/ 391528 h 515251"/>
                    <a:gd name="connsiteX12" fmla="*/ 543789 w 547420"/>
                    <a:gd name="connsiteY12" fmla="*/ 384454 h 515251"/>
                    <a:gd name="connsiteX13" fmla="*/ 547319 w 547420"/>
                    <a:gd name="connsiteY13" fmla="*/ 349345 h 515251"/>
                    <a:gd name="connsiteX14" fmla="*/ 547414 w 547420"/>
                    <a:gd name="connsiteY14" fmla="*/ 340970 h 515251"/>
                    <a:gd name="connsiteX15" fmla="*/ 486315 w 547420"/>
                    <a:gd name="connsiteY15" fmla="*/ 186220 h 515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47420" h="515251">
                      <a:moveTo>
                        <a:pt x="486315" y="186220"/>
                      </a:moveTo>
                      <a:cubicBezTo>
                        <a:pt x="405269" y="97720"/>
                        <a:pt x="273939" y="50749"/>
                        <a:pt x="168173" y="26130"/>
                      </a:cubicBezTo>
                      <a:cubicBezTo>
                        <a:pt x="163455" y="25031"/>
                        <a:pt x="158801" y="23984"/>
                        <a:pt x="154191" y="22974"/>
                      </a:cubicBezTo>
                      <a:cubicBezTo>
                        <a:pt x="127152" y="17043"/>
                        <a:pt x="102102" y="12579"/>
                        <a:pt x="80385" y="9252"/>
                      </a:cubicBezTo>
                      <a:cubicBezTo>
                        <a:pt x="76879" y="8712"/>
                        <a:pt x="73469" y="8210"/>
                        <a:pt x="70142" y="7728"/>
                      </a:cubicBezTo>
                      <a:cubicBezTo>
                        <a:pt x="55499" y="5613"/>
                        <a:pt x="42627" y="4039"/>
                        <a:pt x="32067" y="2883"/>
                      </a:cubicBezTo>
                      <a:cubicBezTo>
                        <a:pt x="27387" y="2368"/>
                        <a:pt x="23190" y="1949"/>
                        <a:pt x="19456" y="1588"/>
                      </a:cubicBezTo>
                      <a:cubicBezTo>
                        <a:pt x="7029" y="400"/>
                        <a:pt x="0" y="0"/>
                        <a:pt x="0" y="0"/>
                      </a:cubicBezTo>
                      <a:lnTo>
                        <a:pt x="471843" y="515252"/>
                      </a:lnTo>
                      <a:cubicBezTo>
                        <a:pt x="483952" y="504165"/>
                        <a:pt x="494595" y="492080"/>
                        <a:pt x="503815" y="479260"/>
                      </a:cubicBezTo>
                      <a:cubicBezTo>
                        <a:pt x="505117" y="477450"/>
                        <a:pt x="506355" y="475602"/>
                        <a:pt x="507600" y="473761"/>
                      </a:cubicBezTo>
                      <a:cubicBezTo>
                        <a:pt x="524694" y="448475"/>
                        <a:pt x="536315" y="420503"/>
                        <a:pt x="542398" y="391528"/>
                      </a:cubicBezTo>
                      <a:cubicBezTo>
                        <a:pt x="542893" y="389172"/>
                        <a:pt x="543363" y="386816"/>
                        <a:pt x="543789" y="384454"/>
                      </a:cubicBezTo>
                      <a:cubicBezTo>
                        <a:pt x="545852" y="372847"/>
                        <a:pt x="547021" y="361112"/>
                        <a:pt x="547319" y="349345"/>
                      </a:cubicBezTo>
                      <a:cubicBezTo>
                        <a:pt x="547389" y="346551"/>
                        <a:pt x="547440" y="343764"/>
                        <a:pt x="547414" y="340970"/>
                      </a:cubicBezTo>
                      <a:cubicBezTo>
                        <a:pt x="546824" y="285617"/>
                        <a:pt x="526650" y="230263"/>
                        <a:pt x="486315" y="1862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2" name="Freeform: Shape 271">
                  <a:extLst>
                    <a:ext uri="{FF2B5EF4-FFF2-40B4-BE49-F238E27FC236}">
                      <a16:creationId xmlns:a16="http://schemas.microsoft.com/office/drawing/2014/main" xmlns="" id="{C8971DE7-D338-AE8E-BAD4-A02149B25456}"/>
                    </a:ext>
                  </a:extLst>
                </p:cNvPr>
                <p:cNvSpPr/>
                <p:nvPr/>
              </p:nvSpPr>
              <p:spPr>
                <a:xfrm>
                  <a:off x="4500079" y="4496269"/>
                  <a:ext cx="393217" cy="326377"/>
                </a:xfrm>
                <a:custGeom>
                  <a:avLst/>
                  <a:gdLst>
                    <a:gd name="connsiteX0" fmla="*/ 13982 w 393217"/>
                    <a:gd name="connsiteY0" fmla="*/ 3156 h 326377"/>
                    <a:gd name="connsiteX1" fmla="*/ 0 w 393217"/>
                    <a:gd name="connsiteY1" fmla="*/ 0 h 326377"/>
                    <a:gd name="connsiteX2" fmla="*/ 393116 w 393217"/>
                    <a:gd name="connsiteY2" fmla="*/ 326377 h 326377"/>
                    <a:gd name="connsiteX3" fmla="*/ 393211 w 393217"/>
                    <a:gd name="connsiteY3" fmla="*/ 318002 h 326377"/>
                    <a:gd name="connsiteX4" fmla="*/ 13982 w 393217"/>
                    <a:gd name="connsiteY4" fmla="*/ 3156 h 326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17" h="326377">
                      <a:moveTo>
                        <a:pt x="13982" y="3156"/>
                      </a:moveTo>
                      <a:cubicBezTo>
                        <a:pt x="9265" y="2058"/>
                        <a:pt x="4610" y="1010"/>
                        <a:pt x="0" y="0"/>
                      </a:cubicBezTo>
                      <a:lnTo>
                        <a:pt x="393116" y="326377"/>
                      </a:lnTo>
                      <a:cubicBezTo>
                        <a:pt x="393186" y="323583"/>
                        <a:pt x="393236" y="320796"/>
                        <a:pt x="393211" y="318002"/>
                      </a:cubicBezTo>
                      <a:lnTo>
                        <a:pt x="13982" y="315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xmlns="" id="{29FFA919-0839-76D7-2E5D-5BC737C0521B}"/>
                    </a:ext>
                  </a:extLst>
                </p:cNvPr>
                <p:cNvSpPr/>
                <p:nvPr/>
              </p:nvSpPr>
              <p:spPr>
                <a:xfrm>
                  <a:off x="4365351" y="4474889"/>
                  <a:ext cx="524326" cy="477672"/>
                </a:xfrm>
                <a:custGeom>
                  <a:avLst/>
                  <a:gdLst>
                    <a:gd name="connsiteX0" fmla="*/ 60928 w 524326"/>
                    <a:gd name="connsiteY0" fmla="*/ 7658 h 477672"/>
                    <a:gd name="connsiteX1" fmla="*/ 50686 w 524326"/>
                    <a:gd name="connsiteY1" fmla="*/ 6134 h 477672"/>
                    <a:gd name="connsiteX2" fmla="*/ 119152 w 524326"/>
                    <a:gd name="connsiteY2" fmla="*/ 80582 h 477672"/>
                    <a:gd name="connsiteX3" fmla="*/ 119069 w 524326"/>
                    <a:gd name="connsiteY3" fmla="*/ 80677 h 477672"/>
                    <a:gd name="connsiteX4" fmla="*/ 12611 w 524326"/>
                    <a:gd name="connsiteY4" fmla="*/ 1296 h 477672"/>
                    <a:gd name="connsiteX5" fmla="*/ 0 w 524326"/>
                    <a:gd name="connsiteY5" fmla="*/ 0 h 477672"/>
                    <a:gd name="connsiteX6" fmla="*/ 143358 w 524326"/>
                    <a:gd name="connsiteY6" fmla="*/ 106896 h 477672"/>
                    <a:gd name="connsiteX7" fmla="*/ 484359 w 524326"/>
                    <a:gd name="connsiteY7" fmla="*/ 477673 h 477672"/>
                    <a:gd name="connsiteX8" fmla="*/ 488144 w 524326"/>
                    <a:gd name="connsiteY8" fmla="*/ 472174 h 477672"/>
                    <a:gd name="connsiteX9" fmla="*/ 171952 w 524326"/>
                    <a:gd name="connsiteY9" fmla="*/ 128372 h 477672"/>
                    <a:gd name="connsiteX10" fmla="*/ 172034 w 524326"/>
                    <a:gd name="connsiteY10" fmla="*/ 128277 h 477672"/>
                    <a:gd name="connsiteX11" fmla="*/ 522936 w 524326"/>
                    <a:gd name="connsiteY11" fmla="*/ 389941 h 477672"/>
                    <a:gd name="connsiteX12" fmla="*/ 524326 w 524326"/>
                    <a:gd name="connsiteY12" fmla="*/ 382867 h 477672"/>
                    <a:gd name="connsiteX13" fmla="*/ 147746 w 524326"/>
                    <a:gd name="connsiteY13" fmla="*/ 102057 h 477672"/>
                    <a:gd name="connsiteX14" fmla="*/ 60928 w 524326"/>
                    <a:gd name="connsiteY14" fmla="*/ 7658 h 47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4326" h="477672">
                      <a:moveTo>
                        <a:pt x="60928" y="7658"/>
                      </a:moveTo>
                      <a:cubicBezTo>
                        <a:pt x="57423" y="7119"/>
                        <a:pt x="54013" y="6617"/>
                        <a:pt x="50686" y="6134"/>
                      </a:cubicBezTo>
                      <a:lnTo>
                        <a:pt x="119152" y="80582"/>
                      </a:lnTo>
                      <a:cubicBezTo>
                        <a:pt x="119406" y="80855"/>
                        <a:pt x="119368" y="80899"/>
                        <a:pt x="119069" y="80677"/>
                      </a:cubicBezTo>
                      <a:lnTo>
                        <a:pt x="12611" y="1296"/>
                      </a:lnTo>
                      <a:cubicBezTo>
                        <a:pt x="7931" y="781"/>
                        <a:pt x="3734" y="362"/>
                        <a:pt x="0" y="0"/>
                      </a:cubicBezTo>
                      <a:lnTo>
                        <a:pt x="143358" y="106896"/>
                      </a:lnTo>
                      <a:lnTo>
                        <a:pt x="484359" y="477673"/>
                      </a:lnTo>
                      <a:cubicBezTo>
                        <a:pt x="485661" y="475863"/>
                        <a:pt x="486899" y="474015"/>
                        <a:pt x="488144" y="472174"/>
                      </a:cubicBezTo>
                      <a:lnTo>
                        <a:pt x="171952" y="128372"/>
                      </a:lnTo>
                      <a:cubicBezTo>
                        <a:pt x="171698" y="128099"/>
                        <a:pt x="171736" y="128054"/>
                        <a:pt x="172034" y="128277"/>
                      </a:cubicBezTo>
                      <a:lnTo>
                        <a:pt x="522936" y="389941"/>
                      </a:lnTo>
                      <a:cubicBezTo>
                        <a:pt x="523431" y="387585"/>
                        <a:pt x="523901" y="385229"/>
                        <a:pt x="524326" y="382867"/>
                      </a:cubicBezTo>
                      <a:lnTo>
                        <a:pt x="147746" y="102057"/>
                      </a:lnTo>
                      <a:lnTo>
                        <a:pt x="60928" y="765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74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665F20B-41F8-7B22-C680-F215AFC21B93}"/>
                  </a:ext>
                </a:extLst>
              </p:cNvPr>
              <p:cNvGrpSpPr/>
              <p:nvPr/>
            </p:nvGrpSpPr>
            <p:grpSpPr>
              <a:xfrm>
                <a:off x="3216136" y="4245362"/>
                <a:ext cx="584986" cy="458152"/>
                <a:chOff x="3216136" y="4245362"/>
                <a:chExt cx="584986" cy="458152"/>
              </a:xfrm>
              <a:grpFill/>
            </p:grpSpPr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xmlns="" id="{5F31F799-B1C4-72C3-58E2-6FA8F2CC264A}"/>
                    </a:ext>
                  </a:extLst>
                </p:cNvPr>
                <p:cNvSpPr/>
                <p:nvPr/>
              </p:nvSpPr>
              <p:spPr>
                <a:xfrm>
                  <a:off x="3216136" y="4245362"/>
                  <a:ext cx="584986" cy="458152"/>
                </a:xfrm>
                <a:custGeom>
                  <a:avLst/>
                  <a:gdLst>
                    <a:gd name="connsiteX0" fmla="*/ 565480 w 584986"/>
                    <a:gd name="connsiteY0" fmla="*/ 197 h 458152"/>
                    <a:gd name="connsiteX1" fmla="*/ 552805 w 584986"/>
                    <a:gd name="connsiteY1" fmla="*/ 26 h 458152"/>
                    <a:gd name="connsiteX2" fmla="*/ 514406 w 584986"/>
                    <a:gd name="connsiteY2" fmla="*/ 438 h 458152"/>
                    <a:gd name="connsiteX3" fmla="*/ 504062 w 584986"/>
                    <a:gd name="connsiteY3" fmla="*/ 769 h 458152"/>
                    <a:gd name="connsiteX4" fmla="*/ 429170 w 584986"/>
                    <a:gd name="connsiteY4" fmla="*/ 5874 h 458152"/>
                    <a:gd name="connsiteX5" fmla="*/ 414914 w 584986"/>
                    <a:gd name="connsiteY5" fmla="*/ 7391 h 458152"/>
                    <a:gd name="connsiteX6" fmla="*/ 80409 w 584986"/>
                    <a:gd name="connsiteY6" fmla="*/ 129648 h 458152"/>
                    <a:gd name="connsiteX7" fmla="*/ 1847 w 584986"/>
                    <a:gd name="connsiteY7" fmla="*/ 276308 h 458152"/>
                    <a:gd name="connsiteX8" fmla="*/ 971 w 584986"/>
                    <a:gd name="connsiteY8" fmla="*/ 284633 h 458152"/>
                    <a:gd name="connsiteX9" fmla="*/ 418 w 584986"/>
                    <a:gd name="connsiteY9" fmla="*/ 319913 h 458152"/>
                    <a:gd name="connsiteX10" fmla="*/ 983 w 584986"/>
                    <a:gd name="connsiteY10" fmla="*/ 327101 h 458152"/>
                    <a:gd name="connsiteX11" fmla="*/ 26047 w 584986"/>
                    <a:gd name="connsiteY11" fmla="*/ 412807 h 458152"/>
                    <a:gd name="connsiteX12" fmla="*/ 29165 w 584986"/>
                    <a:gd name="connsiteY12" fmla="*/ 418707 h 458152"/>
                    <a:gd name="connsiteX13" fmla="*/ 56762 w 584986"/>
                    <a:gd name="connsiteY13" fmla="*/ 458153 h 458152"/>
                    <a:gd name="connsiteX14" fmla="*/ 584987 w 584986"/>
                    <a:gd name="connsiteY14" fmla="*/ 876 h 458152"/>
                    <a:gd name="connsiteX15" fmla="*/ 565480 w 584986"/>
                    <a:gd name="connsiteY15" fmla="*/ 197 h 458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84986" h="458152">
                      <a:moveTo>
                        <a:pt x="565480" y="197"/>
                      </a:moveTo>
                      <a:cubicBezTo>
                        <a:pt x="561727" y="121"/>
                        <a:pt x="557510" y="57"/>
                        <a:pt x="552805" y="26"/>
                      </a:cubicBezTo>
                      <a:cubicBezTo>
                        <a:pt x="542181" y="-51"/>
                        <a:pt x="529208" y="32"/>
                        <a:pt x="514406" y="438"/>
                      </a:cubicBezTo>
                      <a:cubicBezTo>
                        <a:pt x="511047" y="534"/>
                        <a:pt x="507606" y="641"/>
                        <a:pt x="504062" y="769"/>
                      </a:cubicBezTo>
                      <a:cubicBezTo>
                        <a:pt x="482110" y="1568"/>
                        <a:pt x="456710" y="3105"/>
                        <a:pt x="429170" y="5874"/>
                      </a:cubicBezTo>
                      <a:cubicBezTo>
                        <a:pt x="424471" y="6344"/>
                        <a:pt x="419728" y="6845"/>
                        <a:pt x="414914" y="7391"/>
                      </a:cubicBezTo>
                      <a:cubicBezTo>
                        <a:pt x="307009" y="19628"/>
                        <a:pt x="171138" y="51105"/>
                        <a:pt x="80409" y="129648"/>
                      </a:cubicBezTo>
                      <a:cubicBezTo>
                        <a:pt x="35261" y="168739"/>
                        <a:pt x="8819" y="221386"/>
                        <a:pt x="1847" y="276308"/>
                      </a:cubicBezTo>
                      <a:cubicBezTo>
                        <a:pt x="1492" y="279076"/>
                        <a:pt x="1225" y="281858"/>
                        <a:pt x="971" y="284633"/>
                      </a:cubicBezTo>
                      <a:cubicBezTo>
                        <a:pt x="-90" y="296355"/>
                        <a:pt x="-293" y="308147"/>
                        <a:pt x="418" y="319913"/>
                      </a:cubicBezTo>
                      <a:cubicBezTo>
                        <a:pt x="564" y="322313"/>
                        <a:pt x="761" y="324707"/>
                        <a:pt x="983" y="327101"/>
                      </a:cubicBezTo>
                      <a:cubicBezTo>
                        <a:pt x="3676" y="356584"/>
                        <a:pt x="11988" y="385712"/>
                        <a:pt x="26047" y="412807"/>
                      </a:cubicBezTo>
                      <a:cubicBezTo>
                        <a:pt x="27069" y="414776"/>
                        <a:pt x="28079" y="416757"/>
                        <a:pt x="29165" y="418707"/>
                      </a:cubicBezTo>
                      <a:cubicBezTo>
                        <a:pt x="36835" y="432505"/>
                        <a:pt x="46017" y="445738"/>
                        <a:pt x="56762" y="458153"/>
                      </a:cubicBezTo>
                      <a:lnTo>
                        <a:pt x="584987" y="876"/>
                      </a:lnTo>
                      <a:cubicBezTo>
                        <a:pt x="584987" y="864"/>
                        <a:pt x="577957" y="451"/>
                        <a:pt x="565480" y="19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xmlns="" id="{82F74C95-EAC8-57CC-767D-FB005C1F717F}"/>
                    </a:ext>
                  </a:extLst>
                </p:cNvPr>
                <p:cNvSpPr/>
                <p:nvPr/>
              </p:nvSpPr>
              <p:spPr>
                <a:xfrm>
                  <a:off x="3216554" y="4245381"/>
                  <a:ext cx="565061" cy="418680"/>
                </a:xfrm>
                <a:custGeom>
                  <a:avLst/>
                  <a:gdLst>
                    <a:gd name="connsiteX0" fmla="*/ 552386 w 565061"/>
                    <a:gd name="connsiteY0" fmla="*/ 0 h 418680"/>
                    <a:gd name="connsiteX1" fmla="*/ 437439 w 565061"/>
                    <a:gd name="connsiteY1" fmla="*/ 66567 h 418680"/>
                    <a:gd name="connsiteX2" fmla="*/ 437362 w 565061"/>
                    <a:gd name="connsiteY2" fmla="*/ 66465 h 418680"/>
                    <a:gd name="connsiteX3" fmla="*/ 513988 w 565061"/>
                    <a:gd name="connsiteY3" fmla="*/ 413 h 418680"/>
                    <a:gd name="connsiteX4" fmla="*/ 503644 w 565061"/>
                    <a:gd name="connsiteY4" fmla="*/ 743 h 418680"/>
                    <a:gd name="connsiteX5" fmla="*/ 406489 w 565061"/>
                    <a:gd name="connsiteY5" fmla="*/ 84487 h 418680"/>
                    <a:gd name="connsiteX6" fmla="*/ 0 w 565061"/>
                    <a:gd name="connsiteY6" fmla="*/ 319887 h 418680"/>
                    <a:gd name="connsiteX7" fmla="*/ 565 w 565061"/>
                    <a:gd name="connsiteY7" fmla="*/ 327076 h 418680"/>
                    <a:gd name="connsiteX8" fmla="*/ 379349 w 565061"/>
                    <a:gd name="connsiteY8" fmla="*/ 107721 h 418680"/>
                    <a:gd name="connsiteX9" fmla="*/ 379425 w 565061"/>
                    <a:gd name="connsiteY9" fmla="*/ 107823 h 418680"/>
                    <a:gd name="connsiteX10" fmla="*/ 25635 w 565061"/>
                    <a:gd name="connsiteY10" fmla="*/ 412781 h 418680"/>
                    <a:gd name="connsiteX11" fmla="*/ 28753 w 565061"/>
                    <a:gd name="connsiteY11" fmla="*/ 418681 h 418680"/>
                    <a:gd name="connsiteX12" fmla="*/ 410292 w 565061"/>
                    <a:gd name="connsiteY12" fmla="*/ 89801 h 418680"/>
                    <a:gd name="connsiteX13" fmla="*/ 565061 w 565061"/>
                    <a:gd name="connsiteY13" fmla="*/ 171 h 418680"/>
                    <a:gd name="connsiteX14" fmla="*/ 552386 w 565061"/>
                    <a:gd name="connsiteY14" fmla="*/ 0 h 418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5061" h="418680">
                      <a:moveTo>
                        <a:pt x="552386" y="0"/>
                      </a:moveTo>
                      <a:lnTo>
                        <a:pt x="437439" y="66567"/>
                      </a:lnTo>
                      <a:cubicBezTo>
                        <a:pt x="437115" y="66751"/>
                        <a:pt x="437083" y="66706"/>
                        <a:pt x="437362" y="66465"/>
                      </a:cubicBezTo>
                      <a:lnTo>
                        <a:pt x="513988" y="413"/>
                      </a:lnTo>
                      <a:cubicBezTo>
                        <a:pt x="510629" y="508"/>
                        <a:pt x="507187" y="616"/>
                        <a:pt x="503644" y="743"/>
                      </a:cubicBezTo>
                      <a:lnTo>
                        <a:pt x="406489" y="84487"/>
                      </a:lnTo>
                      <a:lnTo>
                        <a:pt x="0" y="319887"/>
                      </a:lnTo>
                      <a:cubicBezTo>
                        <a:pt x="146" y="322288"/>
                        <a:pt x="343" y="324682"/>
                        <a:pt x="565" y="327076"/>
                      </a:cubicBezTo>
                      <a:lnTo>
                        <a:pt x="379349" y="107721"/>
                      </a:lnTo>
                      <a:cubicBezTo>
                        <a:pt x="379673" y="107537"/>
                        <a:pt x="379705" y="107581"/>
                        <a:pt x="379425" y="107823"/>
                      </a:cubicBezTo>
                      <a:lnTo>
                        <a:pt x="25635" y="412781"/>
                      </a:lnTo>
                      <a:cubicBezTo>
                        <a:pt x="26657" y="414750"/>
                        <a:pt x="27667" y="416731"/>
                        <a:pt x="28753" y="418681"/>
                      </a:cubicBezTo>
                      <a:lnTo>
                        <a:pt x="410292" y="89801"/>
                      </a:lnTo>
                      <a:lnTo>
                        <a:pt x="565061" y="171"/>
                      </a:lnTo>
                      <a:cubicBezTo>
                        <a:pt x="561308" y="95"/>
                        <a:pt x="557092" y="38"/>
                        <a:pt x="552386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xmlns="" id="{26FBC964-AA4F-5531-2DAF-2B60C9334BF6}"/>
                    </a:ext>
                  </a:extLst>
                </p:cNvPr>
                <p:cNvSpPr/>
                <p:nvPr/>
              </p:nvSpPr>
              <p:spPr>
                <a:xfrm>
                  <a:off x="3217106" y="4251236"/>
                  <a:ext cx="428199" cy="278758"/>
                </a:xfrm>
                <a:custGeom>
                  <a:avLst/>
                  <a:gdLst>
                    <a:gd name="connsiteX0" fmla="*/ 0 w 428199"/>
                    <a:gd name="connsiteY0" fmla="*/ 278759 h 278758"/>
                    <a:gd name="connsiteX1" fmla="*/ 428200 w 428199"/>
                    <a:gd name="connsiteY1" fmla="*/ 0 h 278758"/>
                    <a:gd name="connsiteX2" fmla="*/ 413944 w 428199"/>
                    <a:gd name="connsiteY2" fmla="*/ 1517 h 278758"/>
                    <a:gd name="connsiteX3" fmla="*/ 876 w 428199"/>
                    <a:gd name="connsiteY3" fmla="*/ 270434 h 278758"/>
                    <a:gd name="connsiteX4" fmla="*/ 0 w 428199"/>
                    <a:gd name="connsiteY4" fmla="*/ 278759 h 278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8199" h="278758">
                      <a:moveTo>
                        <a:pt x="0" y="278759"/>
                      </a:moveTo>
                      <a:lnTo>
                        <a:pt x="428200" y="0"/>
                      </a:lnTo>
                      <a:cubicBezTo>
                        <a:pt x="423500" y="470"/>
                        <a:pt x="418757" y="971"/>
                        <a:pt x="413944" y="1517"/>
                      </a:cubicBezTo>
                      <a:lnTo>
                        <a:pt x="876" y="270434"/>
                      </a:lnTo>
                      <a:cubicBezTo>
                        <a:pt x="527" y="273202"/>
                        <a:pt x="254" y="275977"/>
                        <a:pt x="0" y="2787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xmlns="" id="{5DD48236-677F-4489-972F-2403B02EBCB0}"/>
                  </a:ext>
                </a:extLst>
              </p:cNvPr>
              <p:cNvSpPr/>
              <p:nvPr/>
            </p:nvSpPr>
            <p:spPr>
              <a:xfrm>
                <a:off x="3739482" y="3676571"/>
                <a:ext cx="1504578" cy="2902663"/>
              </a:xfrm>
              <a:custGeom>
                <a:avLst/>
                <a:gdLst>
                  <a:gd name="connsiteX0" fmla="*/ 518885 w 1504578"/>
                  <a:gd name="connsiteY0" fmla="*/ 41970 h 2902663"/>
                  <a:gd name="connsiteX1" fmla="*/ 508497 w 1504578"/>
                  <a:gd name="connsiteY1" fmla="*/ 80191 h 2902663"/>
                  <a:gd name="connsiteX2" fmla="*/ 422308 w 1504578"/>
                  <a:gd name="connsiteY2" fmla="*/ 185499 h 2902663"/>
                  <a:gd name="connsiteX3" fmla="*/ 2364 w 1504578"/>
                  <a:gd name="connsiteY3" fmla="*/ 1123603 h 2902663"/>
                  <a:gd name="connsiteX4" fmla="*/ 368123 w 1504578"/>
                  <a:gd name="connsiteY4" fmla="*/ 2187019 h 2902663"/>
                  <a:gd name="connsiteX5" fmla="*/ 1098907 w 1504578"/>
                  <a:gd name="connsiteY5" fmla="*/ 2661326 h 2902663"/>
                  <a:gd name="connsiteX6" fmla="*/ 1490626 w 1504578"/>
                  <a:gd name="connsiteY6" fmla="*/ 2902664 h 2902663"/>
                  <a:gd name="connsiteX7" fmla="*/ 1431240 w 1504578"/>
                  <a:gd name="connsiteY7" fmla="*/ 2613142 h 2902663"/>
                  <a:gd name="connsiteX8" fmla="*/ 1275761 w 1504578"/>
                  <a:gd name="connsiteY8" fmla="*/ 2551351 h 2902663"/>
                  <a:gd name="connsiteX9" fmla="*/ 1275742 w 1504578"/>
                  <a:gd name="connsiteY9" fmla="*/ 2551236 h 2902663"/>
                  <a:gd name="connsiteX10" fmla="*/ 1394341 w 1504578"/>
                  <a:gd name="connsiteY10" fmla="*/ 2458590 h 2902663"/>
                  <a:gd name="connsiteX11" fmla="*/ 1324243 w 1504578"/>
                  <a:gd name="connsiteY11" fmla="*/ 2171322 h 2902663"/>
                  <a:gd name="connsiteX12" fmla="*/ 1037991 w 1504578"/>
                  <a:gd name="connsiteY12" fmla="*/ 2617511 h 2902663"/>
                  <a:gd name="connsiteX13" fmla="*/ 1037902 w 1504578"/>
                  <a:gd name="connsiteY13" fmla="*/ 2617530 h 2902663"/>
                  <a:gd name="connsiteX14" fmla="*/ 520206 w 1504578"/>
                  <a:gd name="connsiteY14" fmla="*/ 1528232 h 2902663"/>
                  <a:gd name="connsiteX15" fmla="*/ 520333 w 1504578"/>
                  <a:gd name="connsiteY15" fmla="*/ 1528226 h 2902663"/>
                  <a:gd name="connsiteX16" fmla="*/ 571431 w 1504578"/>
                  <a:gd name="connsiteY16" fmla="*/ 1764788 h 2902663"/>
                  <a:gd name="connsiteX17" fmla="*/ 665018 w 1504578"/>
                  <a:gd name="connsiteY17" fmla="*/ 1619627 h 2902663"/>
                  <a:gd name="connsiteX18" fmla="*/ 536195 w 1504578"/>
                  <a:gd name="connsiteY18" fmla="*/ 1438862 h 2902663"/>
                  <a:gd name="connsiteX19" fmla="*/ 731216 w 1504578"/>
                  <a:gd name="connsiteY19" fmla="*/ 896667 h 2902663"/>
                  <a:gd name="connsiteX20" fmla="*/ 775330 w 1504578"/>
                  <a:gd name="connsiteY20" fmla="*/ 168316 h 2902663"/>
                  <a:gd name="connsiteX21" fmla="*/ 779502 w 1504578"/>
                  <a:gd name="connsiteY21" fmla="*/ 160321 h 2902663"/>
                  <a:gd name="connsiteX22" fmla="*/ 694393 w 1504578"/>
                  <a:gd name="connsiteY22" fmla="*/ 33080 h 2902663"/>
                  <a:gd name="connsiteX23" fmla="*/ 518885 w 1504578"/>
                  <a:gd name="connsiteY23" fmla="*/ 41970 h 290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04578" h="2902663">
                    <a:moveTo>
                      <a:pt x="518885" y="41970"/>
                    </a:moveTo>
                    <a:cubicBezTo>
                      <a:pt x="513253" y="54365"/>
                      <a:pt x="509849" y="67237"/>
                      <a:pt x="508497" y="80191"/>
                    </a:cubicBezTo>
                    <a:cubicBezTo>
                      <a:pt x="505595" y="107959"/>
                      <a:pt x="442628" y="157559"/>
                      <a:pt x="422308" y="185499"/>
                    </a:cubicBezTo>
                    <a:cubicBezTo>
                      <a:pt x="144603" y="314194"/>
                      <a:pt x="21737" y="789340"/>
                      <a:pt x="2364" y="1123603"/>
                    </a:cubicBezTo>
                    <a:cubicBezTo>
                      <a:pt x="-19817" y="1506179"/>
                      <a:pt x="115038" y="1908127"/>
                      <a:pt x="368123" y="2187019"/>
                    </a:cubicBezTo>
                    <a:cubicBezTo>
                      <a:pt x="566796" y="2405948"/>
                      <a:pt x="840138" y="2571829"/>
                      <a:pt x="1098907" y="2661326"/>
                    </a:cubicBezTo>
                    <a:lnTo>
                      <a:pt x="1490626" y="2902664"/>
                    </a:lnTo>
                    <a:cubicBezTo>
                      <a:pt x="1490626" y="2902664"/>
                      <a:pt x="1547617" y="2705370"/>
                      <a:pt x="1431240" y="2613142"/>
                    </a:cubicBezTo>
                    <a:cubicBezTo>
                      <a:pt x="1380097" y="2572610"/>
                      <a:pt x="1326491" y="2555281"/>
                      <a:pt x="1275761" y="2551351"/>
                    </a:cubicBezTo>
                    <a:cubicBezTo>
                      <a:pt x="1275640" y="2551338"/>
                      <a:pt x="1275627" y="2551287"/>
                      <a:pt x="1275742" y="2551236"/>
                    </a:cubicBezTo>
                    <a:cubicBezTo>
                      <a:pt x="1324999" y="2527633"/>
                      <a:pt x="1369334" y="2497217"/>
                      <a:pt x="1394341" y="2458590"/>
                    </a:cubicBezTo>
                    <a:cubicBezTo>
                      <a:pt x="1475005" y="2334015"/>
                      <a:pt x="1324243" y="2171322"/>
                      <a:pt x="1324243" y="2171322"/>
                    </a:cubicBezTo>
                    <a:lnTo>
                      <a:pt x="1037991" y="2617511"/>
                    </a:lnTo>
                    <a:cubicBezTo>
                      <a:pt x="1037972" y="2617543"/>
                      <a:pt x="1037928" y="2617549"/>
                      <a:pt x="1037902" y="2617530"/>
                    </a:cubicBezTo>
                    <a:cubicBezTo>
                      <a:pt x="697796" y="2374579"/>
                      <a:pt x="452642" y="1967550"/>
                      <a:pt x="520206" y="1528232"/>
                    </a:cubicBezTo>
                    <a:cubicBezTo>
                      <a:pt x="520403" y="1528226"/>
                      <a:pt x="520142" y="1528232"/>
                      <a:pt x="520333" y="1528226"/>
                    </a:cubicBezTo>
                    <a:lnTo>
                      <a:pt x="571431" y="1764788"/>
                    </a:lnTo>
                    <a:cubicBezTo>
                      <a:pt x="637364" y="1750545"/>
                      <a:pt x="679261" y="1685553"/>
                      <a:pt x="665018" y="1619627"/>
                    </a:cubicBezTo>
                    <a:cubicBezTo>
                      <a:pt x="648679" y="1543993"/>
                      <a:pt x="581325" y="1476702"/>
                      <a:pt x="536195" y="1438862"/>
                    </a:cubicBezTo>
                    <a:cubicBezTo>
                      <a:pt x="576206" y="1244673"/>
                      <a:pt x="639141" y="1119095"/>
                      <a:pt x="731216" y="896667"/>
                    </a:cubicBezTo>
                    <a:cubicBezTo>
                      <a:pt x="849003" y="652859"/>
                      <a:pt x="901561" y="332597"/>
                      <a:pt x="775330" y="168316"/>
                    </a:cubicBezTo>
                    <a:cubicBezTo>
                      <a:pt x="776765" y="165687"/>
                      <a:pt x="778245" y="163090"/>
                      <a:pt x="779502" y="160321"/>
                    </a:cubicBezTo>
                    <a:cubicBezTo>
                      <a:pt x="809804" y="93589"/>
                      <a:pt x="766357" y="65763"/>
                      <a:pt x="694393" y="33080"/>
                    </a:cubicBezTo>
                    <a:cubicBezTo>
                      <a:pt x="622428" y="396"/>
                      <a:pt x="549194" y="-24762"/>
                      <a:pt x="518885" y="4197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7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636790AF-E9C5-6BEF-7A67-016A6BAABB3A}"/>
                  </a:ext>
                </a:extLst>
              </p:cNvPr>
              <p:cNvGrpSpPr/>
              <p:nvPr/>
            </p:nvGrpSpPr>
            <p:grpSpPr>
              <a:xfrm>
                <a:off x="4767207" y="6228073"/>
                <a:ext cx="472927" cy="306457"/>
                <a:chOff x="4767207" y="6228073"/>
                <a:chExt cx="472927" cy="306457"/>
              </a:xfrm>
              <a:grpFill/>
            </p:grpSpPr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xmlns="" id="{0D98F254-9D90-FF35-0DE6-AF2CCA3ED651}"/>
                    </a:ext>
                  </a:extLst>
                </p:cNvPr>
                <p:cNvSpPr/>
                <p:nvPr/>
              </p:nvSpPr>
              <p:spPr>
                <a:xfrm>
                  <a:off x="4955635" y="6362382"/>
                  <a:ext cx="271418" cy="52895"/>
                </a:xfrm>
                <a:custGeom>
                  <a:avLst/>
                  <a:gdLst>
                    <a:gd name="connsiteX0" fmla="*/ 8331 w 271418"/>
                    <a:gd name="connsiteY0" fmla="*/ 52896 h 52895"/>
                    <a:gd name="connsiteX1" fmla="*/ 271418 w 271418"/>
                    <a:gd name="connsiteY1" fmla="*/ 6159 h 52895"/>
                    <a:gd name="connsiteX2" fmla="*/ 269049 w 271418"/>
                    <a:gd name="connsiteY2" fmla="*/ 0 h 52895"/>
                    <a:gd name="connsiteX3" fmla="*/ 0 w 271418"/>
                    <a:gd name="connsiteY3" fmla="*/ 47752 h 52895"/>
                    <a:gd name="connsiteX4" fmla="*/ 8331 w 271418"/>
                    <a:gd name="connsiteY4" fmla="*/ 52896 h 52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18" h="52895">
                      <a:moveTo>
                        <a:pt x="8331" y="52896"/>
                      </a:moveTo>
                      <a:lnTo>
                        <a:pt x="271418" y="6159"/>
                      </a:lnTo>
                      <a:cubicBezTo>
                        <a:pt x="270637" y="4127"/>
                        <a:pt x="269901" y="2032"/>
                        <a:pt x="269049" y="0"/>
                      </a:cubicBezTo>
                      <a:lnTo>
                        <a:pt x="0" y="47752"/>
                      </a:lnTo>
                      <a:lnTo>
                        <a:pt x="8331" y="5289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xmlns="" id="{6C5AC658-920C-2E91-B559-F2CDB396D293}"/>
                    </a:ext>
                  </a:extLst>
                </p:cNvPr>
                <p:cNvSpPr/>
                <p:nvPr/>
              </p:nvSpPr>
              <p:spPr>
                <a:xfrm>
                  <a:off x="5037356" y="6459662"/>
                  <a:ext cx="202778" cy="74869"/>
                </a:xfrm>
                <a:custGeom>
                  <a:avLst/>
                  <a:gdLst>
                    <a:gd name="connsiteX0" fmla="*/ 23949 w 202778"/>
                    <a:gd name="connsiteY0" fmla="*/ 14798 h 74869"/>
                    <a:gd name="connsiteX1" fmla="*/ 201863 w 202778"/>
                    <a:gd name="connsiteY1" fmla="*/ 74869 h 74869"/>
                    <a:gd name="connsiteX2" fmla="*/ 202778 w 202778"/>
                    <a:gd name="connsiteY2" fmla="*/ 68392 h 74869"/>
                    <a:gd name="connsiteX3" fmla="*/ 251 w 202778"/>
                    <a:gd name="connsiteY3" fmla="*/ 66 h 74869"/>
                    <a:gd name="connsiteX4" fmla="*/ 194 w 202778"/>
                    <a:gd name="connsiteY4" fmla="*/ 193 h 74869"/>
                    <a:gd name="connsiteX5" fmla="*/ 23949 w 202778"/>
                    <a:gd name="connsiteY5" fmla="*/ 14798 h 7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2778" h="74869">
                      <a:moveTo>
                        <a:pt x="23949" y="14798"/>
                      </a:moveTo>
                      <a:lnTo>
                        <a:pt x="201863" y="74869"/>
                      </a:lnTo>
                      <a:cubicBezTo>
                        <a:pt x="202175" y="72710"/>
                        <a:pt x="202480" y="70615"/>
                        <a:pt x="202778" y="68392"/>
                      </a:cubicBezTo>
                      <a:lnTo>
                        <a:pt x="251" y="66"/>
                      </a:lnTo>
                      <a:cubicBezTo>
                        <a:pt x="-60" y="-61"/>
                        <a:pt x="-85" y="3"/>
                        <a:pt x="194" y="193"/>
                      </a:cubicBezTo>
                      <a:lnTo>
                        <a:pt x="23949" y="1479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xmlns="" id="{B10B64F9-877E-404A-F024-DC5C649DA8CC}"/>
                    </a:ext>
                  </a:extLst>
                </p:cNvPr>
                <p:cNvSpPr/>
                <p:nvPr/>
              </p:nvSpPr>
              <p:spPr>
                <a:xfrm>
                  <a:off x="4767207" y="6228073"/>
                  <a:ext cx="265809" cy="79666"/>
                </a:xfrm>
                <a:custGeom>
                  <a:avLst/>
                  <a:gdLst>
                    <a:gd name="connsiteX0" fmla="*/ 8189 w 265809"/>
                    <a:gd name="connsiteY0" fmla="*/ 79667 h 79666"/>
                    <a:gd name="connsiteX1" fmla="*/ 265695 w 265809"/>
                    <a:gd name="connsiteY1" fmla="*/ 1905 h 79666"/>
                    <a:gd name="connsiteX2" fmla="*/ 265682 w 265809"/>
                    <a:gd name="connsiteY2" fmla="*/ 1778 h 79666"/>
                    <a:gd name="connsiteX3" fmla="*/ 249527 w 265809"/>
                    <a:gd name="connsiteY3" fmla="*/ 0 h 79666"/>
                    <a:gd name="connsiteX4" fmla="*/ 93 w 265809"/>
                    <a:gd name="connsiteY4" fmla="*/ 74575 h 79666"/>
                    <a:gd name="connsiteX5" fmla="*/ 61 w 265809"/>
                    <a:gd name="connsiteY5" fmla="*/ 74816 h 79666"/>
                    <a:gd name="connsiteX6" fmla="*/ 8189 w 265809"/>
                    <a:gd name="connsiteY6" fmla="*/ 79667 h 79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5809" h="79666">
                      <a:moveTo>
                        <a:pt x="8189" y="79667"/>
                      </a:moveTo>
                      <a:lnTo>
                        <a:pt x="265695" y="1905"/>
                      </a:lnTo>
                      <a:cubicBezTo>
                        <a:pt x="265853" y="1854"/>
                        <a:pt x="265847" y="1797"/>
                        <a:pt x="265682" y="1778"/>
                      </a:cubicBezTo>
                      <a:cubicBezTo>
                        <a:pt x="260272" y="1022"/>
                        <a:pt x="254887" y="438"/>
                        <a:pt x="249527" y="0"/>
                      </a:cubicBezTo>
                      <a:lnTo>
                        <a:pt x="93" y="74575"/>
                      </a:lnTo>
                      <a:cubicBezTo>
                        <a:pt x="-15" y="74606"/>
                        <a:pt x="-34" y="74759"/>
                        <a:pt x="61" y="74816"/>
                      </a:cubicBezTo>
                      <a:lnTo>
                        <a:pt x="8189" y="7966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xmlns="" id="{AF0803F8-0A48-7AE2-DB3A-1EEFA12FD5E9}"/>
                    </a:ext>
                  </a:extLst>
                </p:cNvPr>
                <p:cNvSpPr/>
                <p:nvPr/>
              </p:nvSpPr>
              <p:spPr>
                <a:xfrm>
                  <a:off x="4894148" y="6342379"/>
                  <a:ext cx="324155" cy="35560"/>
                </a:xfrm>
                <a:custGeom>
                  <a:avLst/>
                  <a:gdLst>
                    <a:gd name="connsiteX0" fmla="*/ 9208 w 324155"/>
                    <a:gd name="connsiteY0" fmla="*/ 35560 h 35560"/>
                    <a:gd name="connsiteX1" fmla="*/ 324155 w 324155"/>
                    <a:gd name="connsiteY1" fmla="*/ 6223 h 35560"/>
                    <a:gd name="connsiteX2" fmla="*/ 320840 w 324155"/>
                    <a:gd name="connsiteY2" fmla="*/ 0 h 35560"/>
                    <a:gd name="connsiteX3" fmla="*/ 0 w 324155"/>
                    <a:gd name="connsiteY3" fmla="*/ 29909 h 35560"/>
                    <a:gd name="connsiteX4" fmla="*/ 9208 w 324155"/>
                    <a:gd name="connsiteY4" fmla="*/ 35560 h 35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155" h="35560">
                      <a:moveTo>
                        <a:pt x="9208" y="35560"/>
                      </a:moveTo>
                      <a:lnTo>
                        <a:pt x="324155" y="6223"/>
                      </a:lnTo>
                      <a:cubicBezTo>
                        <a:pt x="323094" y="4134"/>
                        <a:pt x="321983" y="2064"/>
                        <a:pt x="320840" y="0"/>
                      </a:cubicBezTo>
                      <a:lnTo>
                        <a:pt x="0" y="29909"/>
                      </a:lnTo>
                      <a:lnTo>
                        <a:pt x="9208" y="3556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xmlns="" id="{8BC79E4C-78B4-F81A-737F-490F479B07D4}"/>
                    </a:ext>
                  </a:extLst>
                </p:cNvPr>
                <p:cNvSpPr/>
                <p:nvPr/>
              </p:nvSpPr>
              <p:spPr>
                <a:xfrm>
                  <a:off x="4794029" y="6302984"/>
                  <a:ext cx="397364" cy="22123"/>
                </a:xfrm>
                <a:custGeom>
                  <a:avLst/>
                  <a:gdLst>
                    <a:gd name="connsiteX0" fmla="*/ 10121 w 397364"/>
                    <a:gd name="connsiteY0" fmla="*/ 22123 h 22123"/>
                    <a:gd name="connsiteX1" fmla="*/ 397293 w 397364"/>
                    <a:gd name="connsiteY1" fmla="*/ 6267 h 22123"/>
                    <a:gd name="connsiteX2" fmla="*/ 397343 w 397364"/>
                    <a:gd name="connsiteY2" fmla="*/ 6147 h 22123"/>
                    <a:gd name="connsiteX3" fmla="*/ 391381 w 397364"/>
                    <a:gd name="connsiteY3" fmla="*/ 0 h 22123"/>
                    <a:gd name="connsiteX4" fmla="*/ 138 w 397364"/>
                    <a:gd name="connsiteY4" fmla="*/ 16053 h 22123"/>
                    <a:gd name="connsiteX5" fmla="*/ 75 w 397364"/>
                    <a:gd name="connsiteY5" fmla="*/ 16326 h 22123"/>
                    <a:gd name="connsiteX6" fmla="*/ 10121 w 397364"/>
                    <a:gd name="connsiteY6" fmla="*/ 22123 h 2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7364" h="22123">
                      <a:moveTo>
                        <a:pt x="10121" y="22123"/>
                      </a:moveTo>
                      <a:lnTo>
                        <a:pt x="397293" y="6267"/>
                      </a:lnTo>
                      <a:cubicBezTo>
                        <a:pt x="397356" y="6267"/>
                        <a:pt x="397388" y="6191"/>
                        <a:pt x="397343" y="6147"/>
                      </a:cubicBezTo>
                      <a:cubicBezTo>
                        <a:pt x="395445" y="4051"/>
                        <a:pt x="393413" y="2025"/>
                        <a:pt x="391381" y="0"/>
                      </a:cubicBezTo>
                      <a:lnTo>
                        <a:pt x="138" y="16053"/>
                      </a:lnTo>
                      <a:cubicBezTo>
                        <a:pt x="-8" y="16059"/>
                        <a:pt x="-52" y="16250"/>
                        <a:pt x="75" y="16326"/>
                      </a:cubicBezTo>
                      <a:lnTo>
                        <a:pt x="10121" y="22123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xmlns="" id="{02F185C4-2CD9-1FDC-9A47-9A06D7B8AD6E}"/>
                  </a:ext>
                </a:extLst>
              </p:cNvPr>
              <p:cNvSpPr/>
              <p:nvPr/>
            </p:nvSpPr>
            <p:spPr>
              <a:xfrm>
                <a:off x="3627548" y="3734375"/>
                <a:ext cx="1211743" cy="2604090"/>
              </a:xfrm>
              <a:custGeom>
                <a:avLst/>
                <a:gdLst>
                  <a:gd name="connsiteX0" fmla="*/ 324602 w 1211743"/>
                  <a:gd name="connsiteY0" fmla="*/ 997752 h 2604090"/>
                  <a:gd name="connsiteX1" fmla="*/ 711393 w 1211743"/>
                  <a:gd name="connsiteY1" fmla="*/ 7127 h 2604090"/>
                  <a:gd name="connsiteX2" fmla="*/ 711355 w 1211743"/>
                  <a:gd name="connsiteY2" fmla="*/ 7025 h 2604090"/>
                  <a:gd name="connsiteX3" fmla="*/ 160410 w 1211743"/>
                  <a:gd name="connsiteY3" fmla="*/ 372296 h 2604090"/>
                  <a:gd name="connsiteX4" fmla="*/ 2689 w 1211743"/>
                  <a:gd name="connsiteY4" fmla="*/ 979089 h 2604090"/>
                  <a:gd name="connsiteX5" fmla="*/ 1211545 w 1211743"/>
                  <a:gd name="connsiteY5" fmla="*/ 2604067 h 2604090"/>
                  <a:gd name="connsiteX6" fmla="*/ 1211589 w 1211743"/>
                  <a:gd name="connsiteY6" fmla="*/ 2603953 h 2604090"/>
                  <a:gd name="connsiteX7" fmla="*/ 324602 w 1211743"/>
                  <a:gd name="connsiteY7" fmla="*/ 997752 h 2604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1743" h="2604090">
                    <a:moveTo>
                      <a:pt x="324602" y="997752"/>
                    </a:moveTo>
                    <a:cubicBezTo>
                      <a:pt x="346478" y="620359"/>
                      <a:pt x="488572" y="278538"/>
                      <a:pt x="711393" y="7127"/>
                    </a:cubicBezTo>
                    <a:cubicBezTo>
                      <a:pt x="711425" y="7088"/>
                      <a:pt x="711406" y="7031"/>
                      <a:pt x="711355" y="7025"/>
                    </a:cubicBezTo>
                    <a:cubicBezTo>
                      <a:pt x="494014" y="-37908"/>
                      <a:pt x="289271" y="138432"/>
                      <a:pt x="160410" y="372296"/>
                    </a:cubicBezTo>
                    <a:cubicBezTo>
                      <a:pt x="56620" y="560662"/>
                      <a:pt x="13497" y="792590"/>
                      <a:pt x="2689" y="979089"/>
                    </a:cubicBezTo>
                    <a:cubicBezTo>
                      <a:pt x="-42257" y="1754412"/>
                      <a:pt x="481092" y="2431131"/>
                      <a:pt x="1211545" y="2604067"/>
                    </a:cubicBezTo>
                    <a:cubicBezTo>
                      <a:pt x="1211793" y="2604124"/>
                      <a:pt x="1211812" y="2604074"/>
                      <a:pt x="1211589" y="2603953"/>
                    </a:cubicBezTo>
                    <a:cubicBezTo>
                      <a:pt x="649874" y="2294028"/>
                      <a:pt x="284997" y="1680949"/>
                      <a:pt x="324602" y="99775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86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33A4A9F8-CC50-FAB1-7A2F-3B8923254D7F}"/>
                  </a:ext>
                </a:extLst>
              </p:cNvPr>
              <p:cNvGrpSpPr/>
              <p:nvPr/>
            </p:nvGrpSpPr>
            <p:grpSpPr>
              <a:xfrm>
                <a:off x="4017488" y="4317927"/>
                <a:ext cx="206105" cy="554236"/>
                <a:chOff x="4017488" y="4317927"/>
                <a:chExt cx="206105" cy="554236"/>
              </a:xfrm>
              <a:grpFill/>
            </p:grpSpPr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xmlns="" id="{45808B76-7B27-2E15-BF5B-4C097AD0CDC1}"/>
                    </a:ext>
                  </a:extLst>
                </p:cNvPr>
                <p:cNvSpPr/>
                <p:nvPr/>
              </p:nvSpPr>
              <p:spPr>
                <a:xfrm rot="-474534">
                  <a:off x="4075288" y="4729936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3 w 83605"/>
                    <a:gd name="connsiteY1" fmla="*/ 83605 h 83605"/>
                    <a:gd name="connsiteX2" fmla="*/ 0 w 83605"/>
                    <a:gd name="connsiteY2" fmla="*/ 41802 h 83605"/>
                    <a:gd name="connsiteX3" fmla="*/ 41803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90" y="83605"/>
                        <a:pt x="41803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3" y="0"/>
                      </a:cubicBezTo>
                      <a:cubicBezTo>
                        <a:pt x="64890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xmlns="" id="{545566B9-D503-849D-1775-76D9533133B4}"/>
                    </a:ext>
                  </a:extLst>
                </p:cNvPr>
                <p:cNvSpPr/>
                <p:nvPr/>
              </p:nvSpPr>
              <p:spPr>
                <a:xfrm rot="-474534">
                  <a:off x="4125557" y="4481624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2 w 83605"/>
                    <a:gd name="connsiteY1" fmla="*/ 83605 h 83605"/>
                    <a:gd name="connsiteX2" fmla="*/ 0 w 83605"/>
                    <a:gd name="connsiteY2" fmla="*/ 41802 h 83605"/>
                    <a:gd name="connsiteX3" fmla="*/ 41802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xmlns="" id="{49F5E24A-8F41-62C3-50C4-0F71DF48ED6D}"/>
                    </a:ext>
                  </a:extLst>
                </p:cNvPr>
                <p:cNvSpPr/>
                <p:nvPr/>
              </p:nvSpPr>
              <p:spPr>
                <a:xfrm rot="-474534">
                  <a:off x="4091787" y="4323282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3 h 83605"/>
                    <a:gd name="connsiteX1" fmla="*/ 41802 w 83605"/>
                    <a:gd name="connsiteY1" fmla="*/ 83605 h 83605"/>
                    <a:gd name="connsiteX2" fmla="*/ 0 w 83605"/>
                    <a:gd name="connsiteY2" fmla="*/ 41803 h 83605"/>
                    <a:gd name="connsiteX3" fmla="*/ 41802 w 83605"/>
                    <a:gd name="connsiteY3" fmla="*/ 0 h 83605"/>
                    <a:gd name="connsiteX4" fmla="*/ 83605 w 83605"/>
                    <a:gd name="connsiteY4" fmla="*/ 41803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3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3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xmlns="" id="{AD9DDA58-7386-991A-1E64-ADC59B55E5FB}"/>
                    </a:ext>
                  </a:extLst>
                </p:cNvPr>
                <p:cNvSpPr/>
                <p:nvPr/>
              </p:nvSpPr>
              <p:spPr>
                <a:xfrm rot="-474534">
                  <a:off x="4023606" y="4583740"/>
                  <a:ext cx="95543" cy="95543"/>
                </a:xfrm>
                <a:custGeom>
                  <a:avLst/>
                  <a:gdLst>
                    <a:gd name="connsiteX0" fmla="*/ 95543 w 95543"/>
                    <a:gd name="connsiteY0" fmla="*/ 47771 h 95543"/>
                    <a:gd name="connsiteX1" fmla="*/ 47772 w 95543"/>
                    <a:gd name="connsiteY1" fmla="*/ 95543 h 95543"/>
                    <a:gd name="connsiteX2" fmla="*/ 0 w 95543"/>
                    <a:gd name="connsiteY2" fmla="*/ 47771 h 95543"/>
                    <a:gd name="connsiteX3" fmla="*/ 47772 w 95543"/>
                    <a:gd name="connsiteY3" fmla="*/ 0 h 95543"/>
                    <a:gd name="connsiteX4" fmla="*/ 95543 w 95543"/>
                    <a:gd name="connsiteY4" fmla="*/ 47771 h 9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43" h="95543">
                      <a:moveTo>
                        <a:pt x="95543" y="47771"/>
                      </a:moveTo>
                      <a:cubicBezTo>
                        <a:pt x="95543" y="74155"/>
                        <a:pt x="74155" y="95543"/>
                        <a:pt x="47772" y="95543"/>
                      </a:cubicBezTo>
                      <a:cubicBezTo>
                        <a:pt x="21388" y="95543"/>
                        <a:pt x="0" y="74155"/>
                        <a:pt x="0" y="47771"/>
                      </a:cubicBezTo>
                      <a:cubicBezTo>
                        <a:pt x="0" y="21388"/>
                        <a:pt x="21388" y="0"/>
                        <a:pt x="47772" y="0"/>
                      </a:cubicBezTo>
                      <a:cubicBezTo>
                        <a:pt x="74155" y="0"/>
                        <a:pt x="95543" y="21388"/>
                        <a:pt x="95543" y="47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xmlns="" id="{EC5048A1-57CD-F111-43EC-6D1E3C6FC9E8}"/>
                    </a:ext>
                  </a:extLst>
                </p:cNvPr>
                <p:cNvSpPr/>
                <p:nvPr/>
              </p:nvSpPr>
              <p:spPr>
                <a:xfrm>
                  <a:off x="4024407" y="4826622"/>
                  <a:ext cx="45542" cy="45542"/>
                </a:xfrm>
                <a:custGeom>
                  <a:avLst/>
                  <a:gdLst>
                    <a:gd name="connsiteX0" fmla="*/ 45542 w 45542"/>
                    <a:gd name="connsiteY0" fmla="*/ 22771 h 45542"/>
                    <a:gd name="connsiteX1" fmla="*/ 22771 w 45542"/>
                    <a:gd name="connsiteY1" fmla="*/ 45542 h 45542"/>
                    <a:gd name="connsiteX2" fmla="*/ 0 w 45542"/>
                    <a:gd name="connsiteY2" fmla="*/ 22771 h 45542"/>
                    <a:gd name="connsiteX3" fmla="*/ 22771 w 45542"/>
                    <a:gd name="connsiteY3" fmla="*/ 0 h 45542"/>
                    <a:gd name="connsiteX4" fmla="*/ 45542 w 45542"/>
                    <a:gd name="connsiteY4" fmla="*/ 22771 h 45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542" h="45542">
                      <a:moveTo>
                        <a:pt x="45542" y="22771"/>
                      </a:moveTo>
                      <a:cubicBezTo>
                        <a:pt x="45542" y="35347"/>
                        <a:pt x="35347" y="45542"/>
                        <a:pt x="22771" y="45542"/>
                      </a:cubicBezTo>
                      <a:cubicBezTo>
                        <a:pt x="10195" y="45542"/>
                        <a:pt x="0" y="35347"/>
                        <a:pt x="0" y="22771"/>
                      </a:cubicBezTo>
                      <a:cubicBezTo>
                        <a:pt x="0" y="10195"/>
                        <a:pt x="10195" y="0"/>
                        <a:pt x="22771" y="0"/>
                      </a:cubicBezTo>
                      <a:cubicBezTo>
                        <a:pt x="35347" y="0"/>
                        <a:pt x="45542" y="10195"/>
                        <a:pt x="45542" y="22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xmlns="" id="{5551D14C-08CB-A68C-DD57-A3E87D45DF25}"/>
                    </a:ext>
                  </a:extLst>
                </p:cNvPr>
                <p:cNvSpPr/>
                <p:nvPr/>
              </p:nvSpPr>
              <p:spPr>
                <a:xfrm rot="-384435">
                  <a:off x="4161960" y="4589942"/>
                  <a:ext cx="58549" cy="58549"/>
                </a:xfrm>
                <a:custGeom>
                  <a:avLst/>
                  <a:gdLst>
                    <a:gd name="connsiteX0" fmla="*/ 58550 w 58549"/>
                    <a:gd name="connsiteY0" fmla="*/ 29275 h 58549"/>
                    <a:gd name="connsiteX1" fmla="*/ 29275 w 58549"/>
                    <a:gd name="connsiteY1" fmla="*/ 58549 h 58549"/>
                    <a:gd name="connsiteX2" fmla="*/ 0 w 58549"/>
                    <a:gd name="connsiteY2" fmla="*/ 29275 h 58549"/>
                    <a:gd name="connsiteX3" fmla="*/ 29275 w 58549"/>
                    <a:gd name="connsiteY3" fmla="*/ 0 h 58549"/>
                    <a:gd name="connsiteX4" fmla="*/ 58550 w 58549"/>
                    <a:gd name="connsiteY4" fmla="*/ 29275 h 58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549" h="58549">
                      <a:moveTo>
                        <a:pt x="58550" y="29275"/>
                      </a:moveTo>
                      <a:cubicBezTo>
                        <a:pt x="58550" y="45443"/>
                        <a:pt x="45443" y="58549"/>
                        <a:pt x="29275" y="58549"/>
                      </a:cubicBezTo>
                      <a:cubicBezTo>
                        <a:pt x="13107" y="58549"/>
                        <a:pt x="0" y="45443"/>
                        <a:pt x="0" y="29275"/>
                      </a:cubicBezTo>
                      <a:cubicBezTo>
                        <a:pt x="0" y="13107"/>
                        <a:pt x="13107" y="0"/>
                        <a:pt x="29275" y="0"/>
                      </a:cubicBezTo>
                      <a:cubicBezTo>
                        <a:pt x="45443" y="0"/>
                        <a:pt x="58550" y="13107"/>
                        <a:pt x="58550" y="2927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93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9B01967D-6A97-60CE-FAB4-4FD54FE5FA3B}"/>
                  </a:ext>
                </a:extLst>
              </p:cNvPr>
              <p:cNvGrpSpPr/>
              <p:nvPr/>
            </p:nvGrpSpPr>
            <p:grpSpPr>
              <a:xfrm>
                <a:off x="3718861" y="4331248"/>
                <a:ext cx="240889" cy="727322"/>
                <a:chOff x="3718861" y="4331248"/>
                <a:chExt cx="240889" cy="727322"/>
              </a:xfrm>
              <a:grpFill/>
            </p:grpSpPr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xmlns="" id="{152C67BB-C47E-5361-705E-90F19AB63C31}"/>
                    </a:ext>
                  </a:extLst>
                </p:cNvPr>
                <p:cNvSpPr/>
                <p:nvPr/>
              </p:nvSpPr>
              <p:spPr>
                <a:xfrm rot="-462767">
                  <a:off x="3833648" y="4338675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8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8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8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8"/>
                      </a:moveTo>
                      <a:cubicBezTo>
                        <a:pt x="118675" y="92109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9"/>
                        <a:pt x="0" y="59338"/>
                      </a:cubicBezTo>
                      <a:cubicBezTo>
                        <a:pt x="0" y="26567"/>
                        <a:pt x="26567" y="0"/>
                        <a:pt x="59338" y="0"/>
                      </a:cubicBezTo>
                      <a:cubicBezTo>
                        <a:pt x="92109" y="0"/>
                        <a:pt x="118675" y="26567"/>
                        <a:pt x="118675" y="5933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5" name="Freeform: Shape 294">
                  <a:extLst>
                    <a:ext uri="{FF2B5EF4-FFF2-40B4-BE49-F238E27FC236}">
                      <a16:creationId xmlns:a16="http://schemas.microsoft.com/office/drawing/2014/main" xmlns="" id="{7EB6BD40-4EA2-43F9-7AD9-95FB64467533}"/>
                    </a:ext>
                  </a:extLst>
                </p:cNvPr>
                <p:cNvSpPr/>
                <p:nvPr/>
              </p:nvSpPr>
              <p:spPr>
                <a:xfrm rot="-462767">
                  <a:off x="3792409" y="4600273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7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7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7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7"/>
                      </a:moveTo>
                      <a:cubicBezTo>
                        <a:pt x="118675" y="92108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8"/>
                        <a:pt x="0" y="59337"/>
                      </a:cubicBezTo>
                      <a:cubicBezTo>
                        <a:pt x="0" y="26566"/>
                        <a:pt x="26567" y="0"/>
                        <a:pt x="59338" y="0"/>
                      </a:cubicBezTo>
                      <a:cubicBezTo>
                        <a:pt x="92109" y="0"/>
                        <a:pt x="118675" y="26566"/>
                        <a:pt x="118675" y="5933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xmlns="" id="{10951B3C-73D2-7484-06B7-9FA30365C2B3}"/>
                    </a:ext>
                  </a:extLst>
                </p:cNvPr>
                <p:cNvSpPr/>
                <p:nvPr/>
              </p:nvSpPr>
              <p:spPr>
                <a:xfrm rot="-375476">
                  <a:off x="3778252" y="4971183"/>
                  <a:ext cx="83105" cy="83105"/>
                </a:xfrm>
                <a:custGeom>
                  <a:avLst/>
                  <a:gdLst>
                    <a:gd name="connsiteX0" fmla="*/ 83105 w 83105"/>
                    <a:gd name="connsiteY0" fmla="*/ 41553 h 83105"/>
                    <a:gd name="connsiteX1" fmla="*/ 41553 w 83105"/>
                    <a:gd name="connsiteY1" fmla="*/ 83106 h 83105"/>
                    <a:gd name="connsiteX2" fmla="*/ 0 w 83105"/>
                    <a:gd name="connsiteY2" fmla="*/ 41553 h 83105"/>
                    <a:gd name="connsiteX3" fmla="*/ 41553 w 83105"/>
                    <a:gd name="connsiteY3" fmla="*/ 0 h 83105"/>
                    <a:gd name="connsiteX4" fmla="*/ 83105 w 83105"/>
                    <a:gd name="connsiteY4" fmla="*/ 41553 h 8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05" h="83105">
                      <a:moveTo>
                        <a:pt x="83105" y="41553"/>
                      </a:moveTo>
                      <a:cubicBezTo>
                        <a:pt x="83105" y="64502"/>
                        <a:pt x="64501" y="83106"/>
                        <a:pt x="41553" y="83106"/>
                      </a:cubicBezTo>
                      <a:cubicBezTo>
                        <a:pt x="18604" y="83106"/>
                        <a:pt x="0" y="64502"/>
                        <a:pt x="0" y="41553"/>
                      </a:cubicBezTo>
                      <a:cubicBezTo>
                        <a:pt x="0" y="18604"/>
                        <a:pt x="18604" y="0"/>
                        <a:pt x="41553" y="0"/>
                      </a:cubicBezTo>
                      <a:cubicBezTo>
                        <a:pt x="64501" y="0"/>
                        <a:pt x="83105" y="18604"/>
                        <a:pt x="83105" y="415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xmlns="" id="{68B6A4F9-F3DC-5215-60C6-D3C8B4160A38}"/>
                    </a:ext>
                  </a:extLst>
                </p:cNvPr>
                <p:cNvSpPr/>
                <p:nvPr/>
              </p:nvSpPr>
              <p:spPr>
                <a:xfrm rot="-375476">
                  <a:off x="3748885" y="4533913"/>
                  <a:ext cx="55407" cy="55407"/>
                </a:xfrm>
                <a:custGeom>
                  <a:avLst/>
                  <a:gdLst>
                    <a:gd name="connsiteX0" fmla="*/ 55408 w 55407"/>
                    <a:gd name="connsiteY0" fmla="*/ 27704 h 55407"/>
                    <a:gd name="connsiteX1" fmla="*/ 27704 w 55407"/>
                    <a:gd name="connsiteY1" fmla="*/ 55408 h 55407"/>
                    <a:gd name="connsiteX2" fmla="*/ 0 w 55407"/>
                    <a:gd name="connsiteY2" fmla="*/ 27704 h 55407"/>
                    <a:gd name="connsiteX3" fmla="*/ 27704 w 55407"/>
                    <a:gd name="connsiteY3" fmla="*/ 0 h 55407"/>
                    <a:gd name="connsiteX4" fmla="*/ 55408 w 55407"/>
                    <a:gd name="connsiteY4" fmla="*/ 27704 h 55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07" h="55407">
                      <a:moveTo>
                        <a:pt x="55408" y="27704"/>
                      </a:moveTo>
                      <a:cubicBezTo>
                        <a:pt x="55408" y="43004"/>
                        <a:pt x="43004" y="55408"/>
                        <a:pt x="27704" y="55408"/>
                      </a:cubicBezTo>
                      <a:cubicBezTo>
                        <a:pt x="12404" y="55408"/>
                        <a:pt x="0" y="43004"/>
                        <a:pt x="0" y="27704"/>
                      </a:cubicBezTo>
                      <a:cubicBezTo>
                        <a:pt x="0" y="12403"/>
                        <a:pt x="12404" y="0"/>
                        <a:pt x="27704" y="0"/>
                      </a:cubicBezTo>
                      <a:cubicBezTo>
                        <a:pt x="43004" y="0"/>
                        <a:pt x="55408" y="12403"/>
                        <a:pt x="55408" y="2770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xmlns="" id="{5D4DB51A-3209-E6B4-076E-5AAAAD20B064}"/>
                    </a:ext>
                  </a:extLst>
                </p:cNvPr>
                <p:cNvSpPr/>
                <p:nvPr/>
              </p:nvSpPr>
              <p:spPr>
                <a:xfrm rot="-375476">
                  <a:off x="3722191" y="4750898"/>
                  <a:ext cx="64640" cy="64640"/>
                </a:xfrm>
                <a:custGeom>
                  <a:avLst/>
                  <a:gdLst>
                    <a:gd name="connsiteX0" fmla="*/ 64640 w 64640"/>
                    <a:gd name="connsiteY0" fmla="*/ 32320 h 64640"/>
                    <a:gd name="connsiteX1" fmla="*/ 32320 w 64640"/>
                    <a:gd name="connsiteY1" fmla="*/ 64640 h 64640"/>
                    <a:gd name="connsiteX2" fmla="*/ 0 w 64640"/>
                    <a:gd name="connsiteY2" fmla="*/ 32320 h 64640"/>
                    <a:gd name="connsiteX3" fmla="*/ 32320 w 64640"/>
                    <a:gd name="connsiteY3" fmla="*/ 0 h 64640"/>
                    <a:gd name="connsiteX4" fmla="*/ 64640 w 64640"/>
                    <a:gd name="connsiteY4" fmla="*/ 32320 h 6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640" h="64640">
                      <a:moveTo>
                        <a:pt x="64640" y="32320"/>
                      </a:moveTo>
                      <a:cubicBezTo>
                        <a:pt x="64640" y="50170"/>
                        <a:pt x="50170" y="64640"/>
                        <a:pt x="32320" y="64640"/>
                      </a:cubicBezTo>
                      <a:cubicBezTo>
                        <a:pt x="14470" y="64640"/>
                        <a:pt x="0" y="50170"/>
                        <a:pt x="0" y="32320"/>
                      </a:cubicBezTo>
                      <a:cubicBezTo>
                        <a:pt x="0" y="14470"/>
                        <a:pt x="14470" y="0"/>
                        <a:pt x="32320" y="0"/>
                      </a:cubicBezTo>
                      <a:cubicBezTo>
                        <a:pt x="50170" y="0"/>
                        <a:pt x="64640" y="14470"/>
                        <a:pt x="64640" y="323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xmlns="" id="{B14AEE2A-0273-39E8-4423-6D406697B816}"/>
                  </a:ext>
                </a:extLst>
              </p:cNvPr>
              <p:cNvSpPr/>
              <p:nvPr/>
            </p:nvSpPr>
            <p:spPr>
              <a:xfrm>
                <a:off x="4382579" y="3908281"/>
                <a:ext cx="108283" cy="113611"/>
              </a:xfrm>
              <a:custGeom>
                <a:avLst/>
                <a:gdLst>
                  <a:gd name="connsiteX0" fmla="*/ 76689 w 108283"/>
                  <a:gd name="connsiteY0" fmla="*/ 9205 h 113611"/>
                  <a:gd name="connsiteX1" fmla="*/ 91846 w 108283"/>
                  <a:gd name="connsiteY1" fmla="*/ 21765 h 113611"/>
                  <a:gd name="connsiteX2" fmla="*/ 86525 w 108283"/>
                  <a:gd name="connsiteY2" fmla="*/ 113611 h 113611"/>
                  <a:gd name="connsiteX3" fmla="*/ 77870 w 108283"/>
                  <a:gd name="connsiteY3" fmla="*/ 103890 h 113611"/>
                  <a:gd name="connsiteX4" fmla="*/ 82137 w 108283"/>
                  <a:gd name="connsiteY4" fmla="*/ 30420 h 113611"/>
                  <a:gd name="connsiteX5" fmla="*/ 8655 w 108283"/>
                  <a:gd name="connsiteY5" fmla="*/ 26159 h 113611"/>
                  <a:gd name="connsiteX6" fmla="*/ 0 w 108283"/>
                  <a:gd name="connsiteY6" fmla="*/ 16437 h 113611"/>
                  <a:gd name="connsiteX7" fmla="*/ 76689 w 108283"/>
                  <a:gd name="connsiteY7" fmla="*/ 9205 h 11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283" h="113611">
                    <a:moveTo>
                      <a:pt x="76689" y="9205"/>
                    </a:moveTo>
                    <a:cubicBezTo>
                      <a:pt x="82220" y="12513"/>
                      <a:pt x="87344" y="16704"/>
                      <a:pt x="91846" y="21765"/>
                    </a:cubicBezTo>
                    <a:cubicBezTo>
                      <a:pt x="115697" y="48556"/>
                      <a:pt x="113309" y="89748"/>
                      <a:pt x="86525" y="113611"/>
                    </a:cubicBezTo>
                    <a:lnTo>
                      <a:pt x="77870" y="103890"/>
                    </a:lnTo>
                    <a:cubicBezTo>
                      <a:pt x="99301" y="84808"/>
                      <a:pt x="101213" y="51845"/>
                      <a:pt x="82137" y="30420"/>
                    </a:cubicBezTo>
                    <a:cubicBezTo>
                      <a:pt x="63049" y="8963"/>
                      <a:pt x="30087" y="7084"/>
                      <a:pt x="8655" y="26159"/>
                    </a:cubicBezTo>
                    <a:lnTo>
                      <a:pt x="0" y="16437"/>
                    </a:lnTo>
                    <a:cubicBezTo>
                      <a:pt x="21742" y="-2905"/>
                      <a:pt x="52946" y="-4994"/>
                      <a:pt x="76689" y="920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00" name="Graphic 145" descr="A pond with koi fish and water lilies">
              <a:extLst>
                <a:ext uri="{FF2B5EF4-FFF2-40B4-BE49-F238E27FC236}">
                  <a16:creationId xmlns:a16="http://schemas.microsoft.com/office/drawing/2014/main" xmlns="" id="{BE5346BC-8BD8-FC51-1B8F-F5D32F7DD7DA}"/>
                </a:ext>
              </a:extLst>
            </p:cNvPr>
            <p:cNvGrpSpPr/>
            <p:nvPr/>
          </p:nvGrpSpPr>
          <p:grpSpPr>
            <a:xfrm>
              <a:off x="7625553" y="545198"/>
              <a:ext cx="2264725" cy="4303428"/>
              <a:chOff x="7625553" y="545198"/>
              <a:chExt cx="2264725" cy="4303428"/>
            </a:xfrm>
            <a:grpFill/>
          </p:grpSpPr>
          <p:grpSp>
            <p:nvGrpSpPr>
              <p:cNvPr id="30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52A3D4D-0C54-C4D3-6F32-5F754568CA40}"/>
                  </a:ext>
                </a:extLst>
              </p:cNvPr>
              <p:cNvGrpSpPr/>
              <p:nvPr/>
            </p:nvGrpSpPr>
            <p:grpSpPr>
              <a:xfrm>
                <a:off x="7625553" y="2932804"/>
                <a:ext cx="648940" cy="869651"/>
                <a:chOff x="7625553" y="2932804"/>
                <a:chExt cx="648940" cy="869651"/>
              </a:xfrm>
              <a:grpFill/>
            </p:grpSpPr>
            <p:sp>
              <p:nvSpPr>
                <p:cNvPr id="302" name="Freeform: Shape 301">
                  <a:extLst>
                    <a:ext uri="{FF2B5EF4-FFF2-40B4-BE49-F238E27FC236}">
                      <a16:creationId xmlns:a16="http://schemas.microsoft.com/office/drawing/2014/main" xmlns="" id="{3EB4207F-D124-C235-7040-53EA94DFA8C9}"/>
                    </a:ext>
                  </a:extLst>
                </p:cNvPr>
                <p:cNvSpPr/>
                <p:nvPr/>
              </p:nvSpPr>
              <p:spPr>
                <a:xfrm>
                  <a:off x="7625553" y="2932804"/>
                  <a:ext cx="648940" cy="869651"/>
                </a:xfrm>
                <a:custGeom>
                  <a:avLst/>
                  <a:gdLst>
                    <a:gd name="connsiteX0" fmla="*/ 648941 w 648940"/>
                    <a:gd name="connsiteY0" fmla="*/ 869652 h 869651"/>
                    <a:gd name="connsiteX1" fmla="*/ 40865 w 648940"/>
                    <a:gd name="connsiteY1" fmla="*/ 449002 h 869651"/>
                    <a:gd name="connsiteX2" fmla="*/ 171611 w 648940"/>
                    <a:gd name="connsiteY2" fmla="*/ 0 h 869651"/>
                    <a:gd name="connsiteX3" fmla="*/ 648941 w 648940"/>
                    <a:gd name="connsiteY3" fmla="*/ 869652 h 869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8940" h="869651">
                      <a:moveTo>
                        <a:pt x="648941" y="869652"/>
                      </a:moveTo>
                      <a:cubicBezTo>
                        <a:pt x="648941" y="869652"/>
                        <a:pt x="195868" y="731457"/>
                        <a:pt x="40865" y="449002"/>
                      </a:cubicBezTo>
                      <a:cubicBezTo>
                        <a:pt x="-47019" y="288906"/>
                        <a:pt x="11527" y="87878"/>
                        <a:pt x="171611" y="0"/>
                      </a:cubicBezTo>
                      <a:lnTo>
                        <a:pt x="648941" y="86965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3" name="Freeform: Shape 302">
                  <a:extLst>
                    <a:ext uri="{FF2B5EF4-FFF2-40B4-BE49-F238E27FC236}">
                      <a16:creationId xmlns:a16="http://schemas.microsoft.com/office/drawing/2014/main" xmlns="" id="{752C5B94-263A-80CF-A1E2-BD712D4355C7}"/>
                    </a:ext>
                  </a:extLst>
                </p:cNvPr>
                <p:cNvSpPr/>
                <p:nvPr/>
              </p:nvSpPr>
              <p:spPr>
                <a:xfrm>
                  <a:off x="7762176" y="2949689"/>
                  <a:ext cx="470027" cy="838346"/>
                </a:xfrm>
                <a:custGeom>
                  <a:avLst/>
                  <a:gdLst>
                    <a:gd name="connsiteX0" fmla="*/ 0 w 470027"/>
                    <a:gd name="connsiteY0" fmla="*/ 5398 h 838346"/>
                    <a:gd name="connsiteX1" fmla="*/ 456819 w 470027"/>
                    <a:gd name="connsiteY1" fmla="*/ 833476 h 838346"/>
                    <a:gd name="connsiteX2" fmla="*/ 470027 w 470027"/>
                    <a:gd name="connsiteY2" fmla="*/ 838346 h 838346"/>
                    <a:gd name="connsiteX3" fmla="*/ 7556 w 470027"/>
                    <a:gd name="connsiteY3" fmla="*/ 0 h 838346"/>
                    <a:gd name="connsiteX4" fmla="*/ 0 w 470027"/>
                    <a:gd name="connsiteY4" fmla="*/ 5398 h 838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0027" h="838346">
                      <a:moveTo>
                        <a:pt x="0" y="5398"/>
                      </a:moveTo>
                      <a:lnTo>
                        <a:pt x="456819" y="833476"/>
                      </a:lnTo>
                      <a:cubicBezTo>
                        <a:pt x="461455" y="835215"/>
                        <a:pt x="465899" y="836841"/>
                        <a:pt x="470027" y="838346"/>
                      </a:cubicBezTo>
                      <a:lnTo>
                        <a:pt x="7556" y="0"/>
                      </a:lnTo>
                      <a:cubicBezTo>
                        <a:pt x="4953" y="1753"/>
                        <a:pt x="2477" y="3581"/>
                        <a:pt x="0" y="539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4" name="Freeform: Shape 303">
                  <a:extLst>
                    <a:ext uri="{FF2B5EF4-FFF2-40B4-BE49-F238E27FC236}">
                      <a16:creationId xmlns:a16="http://schemas.microsoft.com/office/drawing/2014/main" xmlns="" id="{3C2F4D0F-8E2D-EC9A-CAB8-74887B22BCE4}"/>
                    </a:ext>
                  </a:extLst>
                </p:cNvPr>
                <p:cNvSpPr/>
                <p:nvPr/>
              </p:nvSpPr>
              <p:spPr>
                <a:xfrm>
                  <a:off x="7673403" y="3043180"/>
                  <a:ext cx="560053" cy="685957"/>
                </a:xfrm>
                <a:custGeom>
                  <a:avLst/>
                  <a:gdLst>
                    <a:gd name="connsiteX0" fmla="*/ 0 w 560053"/>
                    <a:gd name="connsiteY0" fmla="*/ 8293 h 685957"/>
                    <a:gd name="connsiteX1" fmla="*/ 559815 w 560053"/>
                    <a:gd name="connsiteY1" fmla="*/ 685762 h 685957"/>
                    <a:gd name="connsiteX2" fmla="*/ 559943 w 560053"/>
                    <a:gd name="connsiteY2" fmla="*/ 685692 h 685957"/>
                    <a:gd name="connsiteX3" fmla="*/ 536702 w 560053"/>
                    <a:gd name="connsiteY3" fmla="*/ 643293 h 685957"/>
                    <a:gd name="connsiteX4" fmla="*/ 5080 w 560053"/>
                    <a:gd name="connsiteY4" fmla="*/ 0 h 685957"/>
                    <a:gd name="connsiteX5" fmla="*/ 0 w 560053"/>
                    <a:gd name="connsiteY5" fmla="*/ 8293 h 685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60053" h="685957">
                      <a:moveTo>
                        <a:pt x="0" y="8293"/>
                      </a:moveTo>
                      <a:lnTo>
                        <a:pt x="559815" y="685762"/>
                      </a:lnTo>
                      <a:cubicBezTo>
                        <a:pt x="560070" y="686048"/>
                        <a:pt x="560133" y="686016"/>
                        <a:pt x="559943" y="685692"/>
                      </a:cubicBezTo>
                      <a:lnTo>
                        <a:pt x="536702" y="643293"/>
                      </a:lnTo>
                      <a:lnTo>
                        <a:pt x="5080" y="0"/>
                      </a:lnTo>
                      <a:cubicBezTo>
                        <a:pt x="3365" y="2724"/>
                        <a:pt x="1715" y="5518"/>
                        <a:pt x="0" y="82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5" name="Freeform: Shape 304">
                  <a:extLst>
                    <a:ext uri="{FF2B5EF4-FFF2-40B4-BE49-F238E27FC236}">
                      <a16:creationId xmlns:a16="http://schemas.microsoft.com/office/drawing/2014/main" xmlns="" id="{D2044189-DB90-516D-909C-90979F31017A}"/>
                    </a:ext>
                  </a:extLst>
                </p:cNvPr>
                <p:cNvSpPr/>
                <p:nvPr/>
              </p:nvSpPr>
              <p:spPr>
                <a:xfrm>
                  <a:off x="7648257" y="3092589"/>
                  <a:ext cx="479298" cy="645794"/>
                </a:xfrm>
                <a:custGeom>
                  <a:avLst/>
                  <a:gdLst>
                    <a:gd name="connsiteX0" fmla="*/ 0 w 479298"/>
                    <a:gd name="connsiteY0" fmla="*/ 9957 h 645794"/>
                    <a:gd name="connsiteX1" fmla="*/ 471869 w 479298"/>
                    <a:gd name="connsiteY1" fmla="*/ 645795 h 645794"/>
                    <a:gd name="connsiteX2" fmla="*/ 479299 w 479298"/>
                    <a:gd name="connsiteY2" fmla="*/ 640289 h 645794"/>
                    <a:gd name="connsiteX3" fmla="*/ 4128 w 479298"/>
                    <a:gd name="connsiteY3" fmla="*/ 0 h 645794"/>
                    <a:gd name="connsiteX4" fmla="*/ 0 w 479298"/>
                    <a:gd name="connsiteY4" fmla="*/ 9957 h 645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9298" h="645794">
                      <a:moveTo>
                        <a:pt x="0" y="9957"/>
                      </a:moveTo>
                      <a:lnTo>
                        <a:pt x="471869" y="645795"/>
                      </a:lnTo>
                      <a:lnTo>
                        <a:pt x="479299" y="640289"/>
                      </a:lnTo>
                      <a:lnTo>
                        <a:pt x="4128" y="0"/>
                      </a:lnTo>
                      <a:cubicBezTo>
                        <a:pt x="2731" y="3302"/>
                        <a:pt x="1334" y="6610"/>
                        <a:pt x="0" y="995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06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F257E0FE-0EB9-C385-A64F-5A445C7DE905}"/>
                  </a:ext>
                </a:extLst>
              </p:cNvPr>
              <p:cNvGrpSpPr/>
              <p:nvPr/>
            </p:nvGrpSpPr>
            <p:grpSpPr>
              <a:xfrm>
                <a:off x="8971089" y="3811257"/>
                <a:ext cx="919190" cy="512618"/>
                <a:chOff x="8971089" y="3811257"/>
                <a:chExt cx="919190" cy="512618"/>
              </a:xfrm>
              <a:grpFill/>
            </p:grpSpPr>
            <p:sp>
              <p:nvSpPr>
                <p:cNvPr id="307" name="Freeform: Shape 306">
                  <a:extLst>
                    <a:ext uri="{FF2B5EF4-FFF2-40B4-BE49-F238E27FC236}">
                      <a16:creationId xmlns:a16="http://schemas.microsoft.com/office/drawing/2014/main" xmlns="" id="{1A77680A-4148-1B68-3D23-8E6721E957B7}"/>
                    </a:ext>
                  </a:extLst>
                </p:cNvPr>
                <p:cNvSpPr/>
                <p:nvPr/>
              </p:nvSpPr>
              <p:spPr>
                <a:xfrm>
                  <a:off x="8971089" y="3811257"/>
                  <a:ext cx="919190" cy="512618"/>
                </a:xfrm>
                <a:custGeom>
                  <a:avLst/>
                  <a:gdLst>
                    <a:gd name="connsiteX0" fmla="*/ 0 w 919190"/>
                    <a:gd name="connsiteY0" fmla="*/ 452895 h 512618"/>
                    <a:gd name="connsiteX1" fmla="*/ 739394 w 919190"/>
                    <a:gd name="connsiteY1" fmla="*/ 445179 h 512618"/>
                    <a:gd name="connsiteX2" fmla="*/ 882650 w 919190"/>
                    <a:gd name="connsiteY2" fmla="*/ 0 h 512618"/>
                    <a:gd name="connsiteX3" fmla="*/ 0 w 919190"/>
                    <a:gd name="connsiteY3" fmla="*/ 452895 h 512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190" h="512618">
                      <a:moveTo>
                        <a:pt x="0" y="452895"/>
                      </a:moveTo>
                      <a:cubicBezTo>
                        <a:pt x="0" y="452895"/>
                        <a:pt x="452755" y="592277"/>
                        <a:pt x="739394" y="445179"/>
                      </a:cubicBezTo>
                      <a:cubicBezTo>
                        <a:pt x="901891" y="361804"/>
                        <a:pt x="966026" y="162490"/>
                        <a:pt x="882650" y="0"/>
                      </a:cubicBezTo>
                      <a:lnTo>
                        <a:pt x="0" y="452895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8" name="Freeform: Shape 307">
                  <a:extLst>
                    <a:ext uri="{FF2B5EF4-FFF2-40B4-BE49-F238E27FC236}">
                      <a16:creationId xmlns:a16="http://schemas.microsoft.com/office/drawing/2014/main" xmlns="" id="{5C06A5B8-A47B-D902-F051-3BA6DC3E2CD6}"/>
                    </a:ext>
                  </a:extLst>
                </p:cNvPr>
                <p:cNvSpPr/>
                <p:nvPr/>
              </p:nvSpPr>
              <p:spPr>
                <a:xfrm>
                  <a:off x="9068307" y="3874966"/>
                  <a:ext cx="812546" cy="416572"/>
                </a:xfrm>
                <a:custGeom>
                  <a:avLst/>
                  <a:gdLst>
                    <a:gd name="connsiteX0" fmla="*/ 14351 w 812546"/>
                    <a:gd name="connsiteY0" fmla="*/ 416573 h 416572"/>
                    <a:gd name="connsiteX1" fmla="*/ 812547 w 812546"/>
                    <a:gd name="connsiteY1" fmla="*/ 9188 h 416572"/>
                    <a:gd name="connsiteX2" fmla="*/ 810197 w 812546"/>
                    <a:gd name="connsiteY2" fmla="*/ 0 h 416572"/>
                    <a:gd name="connsiteX3" fmla="*/ 0 w 812546"/>
                    <a:gd name="connsiteY3" fmla="*/ 413544 h 416572"/>
                    <a:gd name="connsiteX4" fmla="*/ 14351 w 812546"/>
                    <a:gd name="connsiteY4" fmla="*/ 416573 h 41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2546" h="416572">
                      <a:moveTo>
                        <a:pt x="14351" y="416573"/>
                      </a:moveTo>
                      <a:lnTo>
                        <a:pt x="812547" y="9188"/>
                      </a:lnTo>
                      <a:cubicBezTo>
                        <a:pt x="811785" y="6121"/>
                        <a:pt x="811086" y="3054"/>
                        <a:pt x="810197" y="0"/>
                      </a:cubicBezTo>
                      <a:lnTo>
                        <a:pt x="0" y="413544"/>
                      </a:lnTo>
                      <a:cubicBezTo>
                        <a:pt x="4636" y="414547"/>
                        <a:pt x="9461" y="415556"/>
                        <a:pt x="14351" y="4165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9" name="Freeform: Shape 308">
                  <a:extLst>
                    <a:ext uri="{FF2B5EF4-FFF2-40B4-BE49-F238E27FC236}">
                      <a16:creationId xmlns:a16="http://schemas.microsoft.com/office/drawing/2014/main" xmlns="" id="{88770ABE-9400-3CDE-D28C-099B0E7E82C1}"/>
                    </a:ext>
                  </a:extLst>
                </p:cNvPr>
                <p:cNvSpPr/>
                <p:nvPr/>
              </p:nvSpPr>
              <p:spPr>
                <a:xfrm>
                  <a:off x="8997759" y="4010805"/>
                  <a:ext cx="888809" cy="265353"/>
                </a:xfrm>
                <a:custGeom>
                  <a:avLst/>
                  <a:gdLst>
                    <a:gd name="connsiteX0" fmla="*/ 17463 w 888809"/>
                    <a:gd name="connsiteY0" fmla="*/ 265354 h 265353"/>
                    <a:gd name="connsiteX1" fmla="*/ 887159 w 888809"/>
                    <a:gd name="connsiteY1" fmla="*/ 10116 h 265353"/>
                    <a:gd name="connsiteX2" fmla="*/ 888809 w 888809"/>
                    <a:gd name="connsiteY2" fmla="*/ 0 h 265353"/>
                    <a:gd name="connsiteX3" fmla="*/ 0 w 888809"/>
                    <a:gd name="connsiteY3" fmla="*/ 260839 h 265353"/>
                    <a:gd name="connsiteX4" fmla="*/ 17463 w 888809"/>
                    <a:gd name="connsiteY4" fmla="*/ 265354 h 265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8809" h="265353">
                      <a:moveTo>
                        <a:pt x="17463" y="265354"/>
                      </a:moveTo>
                      <a:lnTo>
                        <a:pt x="887159" y="10116"/>
                      </a:lnTo>
                      <a:cubicBezTo>
                        <a:pt x="887794" y="6757"/>
                        <a:pt x="888302" y="3378"/>
                        <a:pt x="888809" y="0"/>
                      </a:cubicBezTo>
                      <a:lnTo>
                        <a:pt x="0" y="260839"/>
                      </a:lnTo>
                      <a:cubicBezTo>
                        <a:pt x="5207" y="262211"/>
                        <a:pt x="10985" y="263722"/>
                        <a:pt x="17463" y="26535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0" name="Freeform: Shape 309">
                  <a:extLst>
                    <a:ext uri="{FF2B5EF4-FFF2-40B4-BE49-F238E27FC236}">
                      <a16:creationId xmlns:a16="http://schemas.microsoft.com/office/drawing/2014/main" xmlns="" id="{98408416-4A3A-0DDE-CD4F-9E912BAAB1EB}"/>
                    </a:ext>
                  </a:extLst>
                </p:cNvPr>
                <p:cNvSpPr/>
                <p:nvPr/>
              </p:nvSpPr>
              <p:spPr>
                <a:xfrm>
                  <a:off x="9187751" y="4069391"/>
                  <a:ext cx="684529" cy="243039"/>
                </a:xfrm>
                <a:custGeom>
                  <a:avLst/>
                  <a:gdLst>
                    <a:gd name="connsiteX0" fmla="*/ 20130 w 684529"/>
                    <a:gd name="connsiteY0" fmla="*/ 243040 h 243039"/>
                    <a:gd name="connsiteX1" fmla="*/ 680530 w 684529"/>
                    <a:gd name="connsiteY1" fmla="*/ 11208 h 243039"/>
                    <a:gd name="connsiteX2" fmla="*/ 684530 w 684529"/>
                    <a:gd name="connsiteY2" fmla="*/ 0 h 243039"/>
                    <a:gd name="connsiteX3" fmla="*/ 0 w 684529"/>
                    <a:gd name="connsiteY3" fmla="*/ 240328 h 243039"/>
                    <a:gd name="connsiteX4" fmla="*/ 20130 w 684529"/>
                    <a:gd name="connsiteY4" fmla="*/ 243040 h 24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84529" h="243039">
                      <a:moveTo>
                        <a:pt x="20130" y="243040"/>
                      </a:moveTo>
                      <a:lnTo>
                        <a:pt x="680530" y="11208"/>
                      </a:lnTo>
                      <a:cubicBezTo>
                        <a:pt x="681927" y="7500"/>
                        <a:pt x="683260" y="3759"/>
                        <a:pt x="684530" y="0"/>
                      </a:cubicBezTo>
                      <a:lnTo>
                        <a:pt x="0" y="240328"/>
                      </a:lnTo>
                      <a:cubicBezTo>
                        <a:pt x="6604" y="241262"/>
                        <a:pt x="13335" y="242170"/>
                        <a:pt x="20130" y="2430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xmlns="" id="{3E787F42-F82E-D989-D503-48BB3489E83B}"/>
                  </a:ext>
                </a:extLst>
              </p:cNvPr>
              <p:cNvSpPr/>
              <p:nvPr/>
            </p:nvSpPr>
            <p:spPr>
              <a:xfrm>
                <a:off x="8367900" y="2379516"/>
                <a:ext cx="267592" cy="500729"/>
              </a:xfrm>
              <a:custGeom>
                <a:avLst/>
                <a:gdLst>
                  <a:gd name="connsiteX0" fmla="*/ 267592 w 267592"/>
                  <a:gd name="connsiteY0" fmla="*/ 500729 h 500729"/>
                  <a:gd name="connsiteX1" fmla="*/ 6544 w 267592"/>
                  <a:gd name="connsiteY1" fmla="*/ 213963 h 500729"/>
                  <a:gd name="connsiteX2" fmla="*/ 126431 w 267592"/>
                  <a:gd name="connsiteY2" fmla="*/ 0 h 500729"/>
                  <a:gd name="connsiteX3" fmla="*/ 267592 w 267592"/>
                  <a:gd name="connsiteY3" fmla="*/ 500729 h 50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7592" h="500729">
                    <a:moveTo>
                      <a:pt x="267592" y="500729"/>
                    </a:moveTo>
                    <a:cubicBezTo>
                      <a:pt x="267592" y="500729"/>
                      <a:pt x="52391" y="376593"/>
                      <a:pt x="6544" y="213963"/>
                    </a:cubicBezTo>
                    <a:cubicBezTo>
                      <a:pt x="-19428" y="121780"/>
                      <a:pt x="34230" y="25984"/>
                      <a:pt x="126431" y="0"/>
                    </a:cubicBezTo>
                    <a:lnTo>
                      <a:pt x="267592" y="50072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FD59D671-4C2D-ACB2-5432-7A9C3EDEF56B}"/>
                  </a:ext>
                </a:extLst>
              </p:cNvPr>
              <p:cNvGrpSpPr/>
              <p:nvPr/>
            </p:nvGrpSpPr>
            <p:grpSpPr>
              <a:xfrm>
                <a:off x="7686122" y="545198"/>
                <a:ext cx="1776865" cy="4303428"/>
                <a:chOff x="7686122" y="545198"/>
                <a:chExt cx="1776865" cy="4303428"/>
              </a:xfrm>
              <a:grpFill/>
            </p:grpSpPr>
            <p:sp>
              <p:nvSpPr>
                <p:cNvPr id="313" name="Freeform: Shape 312">
                  <a:extLst>
                    <a:ext uri="{FF2B5EF4-FFF2-40B4-BE49-F238E27FC236}">
                      <a16:creationId xmlns:a16="http://schemas.microsoft.com/office/drawing/2014/main" xmlns="" id="{DC6BDD41-B0DF-CD94-2CE4-D4E1DC348E6D}"/>
                    </a:ext>
                  </a:extLst>
                </p:cNvPr>
                <p:cNvSpPr/>
                <p:nvPr/>
              </p:nvSpPr>
              <p:spPr>
                <a:xfrm>
                  <a:off x="7686122" y="545198"/>
                  <a:ext cx="1765023" cy="4303428"/>
                </a:xfrm>
                <a:custGeom>
                  <a:avLst/>
                  <a:gdLst>
                    <a:gd name="connsiteX0" fmla="*/ 566846 w 1765023"/>
                    <a:gd name="connsiteY0" fmla="*/ 488074 h 4303428"/>
                    <a:gd name="connsiteX1" fmla="*/ 84881 w 1765023"/>
                    <a:gd name="connsiteY1" fmla="*/ 0 h 4303428"/>
                    <a:gd name="connsiteX2" fmla="*/ 69259 w 1765023"/>
                    <a:gd name="connsiteY2" fmla="*/ 419418 h 4303428"/>
                    <a:gd name="connsiteX3" fmla="*/ 262998 w 1765023"/>
                    <a:gd name="connsiteY3" fmla="*/ 557041 h 4303428"/>
                    <a:gd name="connsiteX4" fmla="*/ 262998 w 1765023"/>
                    <a:gd name="connsiteY4" fmla="*/ 557155 h 4303428"/>
                    <a:gd name="connsiteX5" fmla="*/ 68117 w 1765023"/>
                    <a:gd name="connsiteY5" fmla="*/ 645033 h 4303428"/>
                    <a:gd name="connsiteX6" fmla="*/ 68053 w 1765023"/>
                    <a:gd name="connsiteY6" fmla="*/ 1064901 h 4303428"/>
                    <a:gd name="connsiteX7" fmla="*/ 614026 w 1765023"/>
                    <a:gd name="connsiteY7" fmla="*/ 549370 h 4303428"/>
                    <a:gd name="connsiteX8" fmla="*/ 614090 w 1765023"/>
                    <a:gd name="connsiteY8" fmla="*/ 549377 h 4303428"/>
                    <a:gd name="connsiteX9" fmla="*/ 971595 w 1765023"/>
                    <a:gd name="connsiteY9" fmla="*/ 1139679 h 4303428"/>
                    <a:gd name="connsiteX10" fmla="*/ 1020553 w 1765023"/>
                    <a:gd name="connsiteY10" fmla="*/ 1162945 h 4303428"/>
                    <a:gd name="connsiteX11" fmla="*/ 1034142 w 1765023"/>
                    <a:gd name="connsiteY11" fmla="*/ 2211121 h 4303428"/>
                    <a:gd name="connsiteX12" fmla="*/ 1001947 w 1765023"/>
                    <a:gd name="connsiteY12" fmla="*/ 2285626 h 4303428"/>
                    <a:gd name="connsiteX13" fmla="*/ 942766 w 1765023"/>
                    <a:gd name="connsiteY13" fmla="*/ 2317490 h 4303428"/>
                    <a:gd name="connsiteX14" fmla="*/ 756520 w 1765023"/>
                    <a:gd name="connsiteY14" fmla="*/ 2651189 h 4303428"/>
                    <a:gd name="connsiteX15" fmla="*/ 749662 w 1765023"/>
                    <a:gd name="connsiteY15" fmla="*/ 2752985 h 4303428"/>
                    <a:gd name="connsiteX16" fmla="*/ 500742 w 1765023"/>
                    <a:gd name="connsiteY16" fmla="*/ 3081490 h 4303428"/>
                    <a:gd name="connsiteX17" fmla="*/ 197593 w 1765023"/>
                    <a:gd name="connsiteY17" fmla="*/ 3663995 h 4303428"/>
                    <a:gd name="connsiteX18" fmla="*/ 138602 w 1765023"/>
                    <a:gd name="connsiteY18" fmla="*/ 3715563 h 4303428"/>
                    <a:gd name="connsiteX19" fmla="*/ 171431 w 1765023"/>
                    <a:gd name="connsiteY19" fmla="*/ 4045350 h 4303428"/>
                    <a:gd name="connsiteX20" fmla="*/ 245980 w 1765023"/>
                    <a:gd name="connsiteY20" fmla="*/ 4257447 h 4303428"/>
                    <a:gd name="connsiteX21" fmla="*/ 483534 w 1765023"/>
                    <a:gd name="connsiteY21" fmla="*/ 4271016 h 4303428"/>
                    <a:gd name="connsiteX22" fmla="*/ 745408 w 1765023"/>
                    <a:gd name="connsiteY22" fmla="*/ 4257605 h 4303428"/>
                    <a:gd name="connsiteX23" fmla="*/ 752837 w 1765023"/>
                    <a:gd name="connsiteY23" fmla="*/ 4255484 h 4303428"/>
                    <a:gd name="connsiteX24" fmla="*/ 753282 w 1765023"/>
                    <a:gd name="connsiteY24" fmla="*/ 4256316 h 4303428"/>
                    <a:gd name="connsiteX25" fmla="*/ 865677 w 1765023"/>
                    <a:gd name="connsiteY25" fmla="*/ 4290765 h 4303428"/>
                    <a:gd name="connsiteX26" fmla="*/ 906126 w 1765023"/>
                    <a:gd name="connsiteY26" fmla="*/ 4192943 h 4303428"/>
                    <a:gd name="connsiteX27" fmla="*/ 1256138 w 1765023"/>
                    <a:gd name="connsiteY27" fmla="*/ 3915886 h 4303428"/>
                    <a:gd name="connsiteX28" fmla="*/ 1389742 w 1765023"/>
                    <a:gd name="connsiteY28" fmla="*/ 3746703 h 4303428"/>
                    <a:gd name="connsiteX29" fmla="*/ 1376153 w 1765023"/>
                    <a:gd name="connsiteY29" fmla="*/ 3670770 h 4303428"/>
                    <a:gd name="connsiteX30" fmla="*/ 1621708 w 1765023"/>
                    <a:gd name="connsiteY30" fmla="*/ 3123826 h 4303428"/>
                    <a:gd name="connsiteX31" fmla="*/ 1721593 w 1765023"/>
                    <a:gd name="connsiteY31" fmla="*/ 2316105 h 4303428"/>
                    <a:gd name="connsiteX32" fmla="*/ 1764964 w 1765023"/>
                    <a:gd name="connsiteY32" fmla="*/ 2246046 h 4303428"/>
                    <a:gd name="connsiteX33" fmla="*/ 1707750 w 1765023"/>
                    <a:gd name="connsiteY33" fmla="*/ 1925619 h 4303428"/>
                    <a:gd name="connsiteX34" fmla="*/ 1652188 w 1765023"/>
                    <a:gd name="connsiteY34" fmla="*/ 1906315 h 4303428"/>
                    <a:gd name="connsiteX35" fmla="*/ 1283062 w 1765023"/>
                    <a:gd name="connsiteY35" fmla="*/ 1142619 h 4303428"/>
                    <a:gd name="connsiteX36" fmla="*/ 1291000 w 1765023"/>
                    <a:gd name="connsiteY36" fmla="*/ 1084409 h 4303428"/>
                    <a:gd name="connsiteX37" fmla="*/ 566846 w 1765023"/>
                    <a:gd name="connsiteY37" fmla="*/ 488074 h 4303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765023" h="4303428">
                      <a:moveTo>
                        <a:pt x="566846" y="488074"/>
                      </a:moveTo>
                      <a:lnTo>
                        <a:pt x="84881" y="0"/>
                      </a:lnTo>
                      <a:cubicBezTo>
                        <a:pt x="84881" y="0"/>
                        <a:pt x="-60217" y="252990"/>
                        <a:pt x="69259" y="419418"/>
                      </a:cubicBezTo>
                      <a:cubicBezTo>
                        <a:pt x="126156" y="492582"/>
                        <a:pt x="194291" y="534543"/>
                        <a:pt x="262998" y="557041"/>
                      </a:cubicBezTo>
                      <a:cubicBezTo>
                        <a:pt x="263061" y="557060"/>
                        <a:pt x="263061" y="557143"/>
                        <a:pt x="262998" y="557155"/>
                      </a:cubicBezTo>
                      <a:cubicBezTo>
                        <a:pt x="187052" y="573119"/>
                        <a:pt x="115615" y="600158"/>
                        <a:pt x="68117" y="645033"/>
                      </a:cubicBezTo>
                      <a:cubicBezTo>
                        <a:pt x="-85109" y="789711"/>
                        <a:pt x="68053" y="1064901"/>
                        <a:pt x="68053" y="1064901"/>
                      </a:cubicBezTo>
                      <a:lnTo>
                        <a:pt x="614026" y="549370"/>
                      </a:lnTo>
                      <a:cubicBezTo>
                        <a:pt x="614026" y="549345"/>
                        <a:pt x="614090" y="549345"/>
                        <a:pt x="614090" y="549377"/>
                      </a:cubicBezTo>
                      <a:cubicBezTo>
                        <a:pt x="765664" y="721589"/>
                        <a:pt x="889743" y="923144"/>
                        <a:pt x="971595" y="1139679"/>
                      </a:cubicBezTo>
                      <a:cubicBezTo>
                        <a:pt x="973881" y="1145731"/>
                        <a:pt x="1018331" y="1156875"/>
                        <a:pt x="1020553" y="1162945"/>
                      </a:cubicBezTo>
                      <a:cubicBezTo>
                        <a:pt x="1146791" y="1507966"/>
                        <a:pt x="1182351" y="1852847"/>
                        <a:pt x="1034142" y="2211121"/>
                      </a:cubicBezTo>
                      <a:cubicBezTo>
                        <a:pt x="1027665" y="2226723"/>
                        <a:pt x="1008424" y="2270779"/>
                        <a:pt x="1001947" y="2285626"/>
                      </a:cubicBezTo>
                      <a:cubicBezTo>
                        <a:pt x="997630" y="2295557"/>
                        <a:pt x="947084" y="2307870"/>
                        <a:pt x="942766" y="2317490"/>
                      </a:cubicBezTo>
                      <a:cubicBezTo>
                        <a:pt x="884536" y="2446808"/>
                        <a:pt x="824465" y="2550084"/>
                        <a:pt x="756520" y="2651189"/>
                      </a:cubicBezTo>
                      <a:cubicBezTo>
                        <a:pt x="744392" y="2669242"/>
                        <a:pt x="762362" y="2734856"/>
                        <a:pt x="749662" y="2752985"/>
                      </a:cubicBezTo>
                      <a:cubicBezTo>
                        <a:pt x="678923" y="2853754"/>
                        <a:pt x="598088" y="2948521"/>
                        <a:pt x="500742" y="3081490"/>
                      </a:cubicBezTo>
                      <a:cubicBezTo>
                        <a:pt x="351772" y="3262173"/>
                        <a:pt x="245853" y="3452571"/>
                        <a:pt x="197593" y="3663995"/>
                      </a:cubicBezTo>
                      <a:cubicBezTo>
                        <a:pt x="193593" y="3681590"/>
                        <a:pt x="141522" y="3698227"/>
                        <a:pt x="138602" y="3715563"/>
                      </a:cubicBezTo>
                      <a:cubicBezTo>
                        <a:pt x="118028" y="3837489"/>
                        <a:pt x="125521" y="3951211"/>
                        <a:pt x="171431" y="4045350"/>
                      </a:cubicBezTo>
                      <a:cubicBezTo>
                        <a:pt x="150857" y="4119004"/>
                        <a:pt x="177971" y="4204024"/>
                        <a:pt x="245980" y="4257447"/>
                      </a:cubicBezTo>
                      <a:cubicBezTo>
                        <a:pt x="318815" y="4314648"/>
                        <a:pt x="415716" y="4317676"/>
                        <a:pt x="483534" y="4271016"/>
                      </a:cubicBezTo>
                      <a:cubicBezTo>
                        <a:pt x="568687" y="4288308"/>
                        <a:pt x="657143" y="4282212"/>
                        <a:pt x="745408" y="4257605"/>
                      </a:cubicBezTo>
                      <a:cubicBezTo>
                        <a:pt x="747884" y="4256913"/>
                        <a:pt x="752837" y="4255484"/>
                        <a:pt x="752837" y="4255484"/>
                      </a:cubicBezTo>
                      <a:lnTo>
                        <a:pt x="753282" y="4256316"/>
                      </a:lnTo>
                      <a:cubicBezTo>
                        <a:pt x="774808" y="4296868"/>
                        <a:pt x="825100" y="4312291"/>
                        <a:pt x="865677" y="4290765"/>
                      </a:cubicBezTo>
                      <a:cubicBezTo>
                        <a:pt x="901491" y="4271753"/>
                        <a:pt x="917683" y="4230300"/>
                        <a:pt x="906126" y="4192943"/>
                      </a:cubicBezTo>
                      <a:cubicBezTo>
                        <a:pt x="1030649" y="4127837"/>
                        <a:pt x="1150601" y="4030752"/>
                        <a:pt x="1256138" y="3915886"/>
                      </a:cubicBezTo>
                      <a:cubicBezTo>
                        <a:pt x="1304398" y="3863391"/>
                        <a:pt x="1348911" y="3806285"/>
                        <a:pt x="1389742" y="3746703"/>
                      </a:cubicBezTo>
                      <a:cubicBezTo>
                        <a:pt x="1400918" y="3730314"/>
                        <a:pt x="1365485" y="3687534"/>
                        <a:pt x="1376153" y="3670770"/>
                      </a:cubicBezTo>
                      <a:cubicBezTo>
                        <a:pt x="1492993" y="3487382"/>
                        <a:pt x="1567097" y="3301962"/>
                        <a:pt x="1621708" y="3123826"/>
                      </a:cubicBezTo>
                      <a:cubicBezTo>
                        <a:pt x="1706163" y="2848216"/>
                        <a:pt x="1742358" y="2587117"/>
                        <a:pt x="1721593" y="2316105"/>
                      </a:cubicBezTo>
                      <a:cubicBezTo>
                        <a:pt x="1720133" y="2296821"/>
                        <a:pt x="1766932" y="2265248"/>
                        <a:pt x="1764964" y="2246046"/>
                      </a:cubicBezTo>
                      <a:cubicBezTo>
                        <a:pt x="1753724" y="2136699"/>
                        <a:pt x="1734610" y="2031117"/>
                        <a:pt x="1707750" y="1925619"/>
                      </a:cubicBezTo>
                      <a:cubicBezTo>
                        <a:pt x="1705782" y="1917980"/>
                        <a:pt x="1654220" y="1913935"/>
                        <a:pt x="1652188" y="1906315"/>
                      </a:cubicBezTo>
                      <a:cubicBezTo>
                        <a:pt x="1573829" y="1611954"/>
                        <a:pt x="1470641" y="1381836"/>
                        <a:pt x="1283062" y="1142619"/>
                      </a:cubicBezTo>
                      <a:cubicBezTo>
                        <a:pt x="1280649" y="1139596"/>
                        <a:pt x="1293349" y="1087419"/>
                        <a:pt x="1291000" y="1084409"/>
                      </a:cubicBezTo>
                      <a:cubicBezTo>
                        <a:pt x="1098150" y="841115"/>
                        <a:pt x="853422" y="636016"/>
                        <a:pt x="566846" y="48807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xmlns="" id="{57DC9A8D-3907-CA18-0D96-FF046C122CB9}"/>
                    </a:ext>
                  </a:extLst>
                </p:cNvPr>
                <p:cNvSpPr/>
                <p:nvPr/>
              </p:nvSpPr>
              <p:spPr>
                <a:xfrm>
                  <a:off x="7824723" y="3196386"/>
                  <a:ext cx="746554" cy="1067749"/>
                </a:xfrm>
                <a:custGeom>
                  <a:avLst/>
                  <a:gdLst>
                    <a:gd name="connsiteX0" fmla="*/ 587057 w 746554"/>
                    <a:gd name="connsiteY0" fmla="*/ 805599 h 1067749"/>
                    <a:gd name="connsiteX1" fmla="*/ 617982 w 746554"/>
                    <a:gd name="connsiteY1" fmla="*/ 0 h 1067749"/>
                    <a:gd name="connsiteX2" fmla="*/ 332867 w 746554"/>
                    <a:gd name="connsiteY2" fmla="*/ 391192 h 1067749"/>
                    <a:gd name="connsiteX3" fmla="*/ 0 w 746554"/>
                    <a:gd name="connsiteY3" fmla="*/ 1064381 h 1067749"/>
                    <a:gd name="connsiteX4" fmla="*/ 587057 w 746554"/>
                    <a:gd name="connsiteY4" fmla="*/ 805599 h 1067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6554" h="1067749">
                      <a:moveTo>
                        <a:pt x="587057" y="805599"/>
                      </a:moveTo>
                      <a:cubicBezTo>
                        <a:pt x="790639" y="553561"/>
                        <a:pt x="797560" y="213424"/>
                        <a:pt x="617982" y="0"/>
                      </a:cubicBezTo>
                      <a:cubicBezTo>
                        <a:pt x="538544" y="118084"/>
                        <a:pt x="447421" y="234715"/>
                        <a:pt x="332867" y="391192"/>
                      </a:cubicBezTo>
                      <a:cubicBezTo>
                        <a:pt x="171323" y="587121"/>
                        <a:pt x="37846" y="838632"/>
                        <a:pt x="0" y="1064381"/>
                      </a:cubicBezTo>
                      <a:cubicBezTo>
                        <a:pt x="207518" y="1086949"/>
                        <a:pt x="433578" y="995623"/>
                        <a:pt x="587057" y="80559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5" name="Freeform: Shape 314">
                  <a:extLst>
                    <a:ext uri="{FF2B5EF4-FFF2-40B4-BE49-F238E27FC236}">
                      <a16:creationId xmlns:a16="http://schemas.microsoft.com/office/drawing/2014/main" xmlns="" id="{63299E09-621B-145F-095C-65B9A92F9C6D}"/>
                    </a:ext>
                  </a:extLst>
                </p:cNvPr>
                <p:cNvSpPr/>
                <p:nvPr/>
              </p:nvSpPr>
              <p:spPr>
                <a:xfrm>
                  <a:off x="8651269" y="2791256"/>
                  <a:ext cx="811717" cy="1500670"/>
                </a:xfrm>
                <a:custGeom>
                  <a:avLst/>
                  <a:gdLst>
                    <a:gd name="connsiteX0" fmla="*/ 225522 w 811717"/>
                    <a:gd name="connsiteY0" fmla="*/ 353073 h 1500670"/>
                    <a:gd name="connsiteX1" fmla="*/ 195360 w 811717"/>
                    <a:gd name="connsiteY1" fmla="*/ 1397368 h 1500670"/>
                    <a:gd name="connsiteX2" fmla="*/ 424595 w 811717"/>
                    <a:gd name="connsiteY2" fmla="*/ 1500670 h 1500670"/>
                    <a:gd name="connsiteX3" fmla="*/ 712948 w 811717"/>
                    <a:gd name="connsiteY3" fmla="*/ 885933 h 1500670"/>
                    <a:gd name="connsiteX4" fmla="*/ 799816 w 811717"/>
                    <a:gd name="connsiteY4" fmla="*/ 0 h 1500670"/>
                    <a:gd name="connsiteX5" fmla="*/ 225522 w 811717"/>
                    <a:gd name="connsiteY5" fmla="*/ 353073 h 1500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11717" h="1500670">
                      <a:moveTo>
                        <a:pt x="225522" y="353073"/>
                      </a:moveTo>
                      <a:cubicBezTo>
                        <a:pt x="-62959" y="710235"/>
                        <a:pt x="-76484" y="1177786"/>
                        <a:pt x="195360" y="1397368"/>
                      </a:cubicBezTo>
                      <a:cubicBezTo>
                        <a:pt x="262415" y="1451534"/>
                        <a:pt x="340584" y="1485513"/>
                        <a:pt x="424595" y="1500670"/>
                      </a:cubicBezTo>
                      <a:cubicBezTo>
                        <a:pt x="558580" y="1305033"/>
                        <a:pt x="653385" y="1080294"/>
                        <a:pt x="712948" y="885933"/>
                      </a:cubicBezTo>
                      <a:cubicBezTo>
                        <a:pt x="803626" y="589966"/>
                        <a:pt x="829915" y="289643"/>
                        <a:pt x="799816" y="0"/>
                      </a:cubicBezTo>
                      <a:cubicBezTo>
                        <a:pt x="597061" y="32214"/>
                        <a:pt x="385733" y="154743"/>
                        <a:pt x="225522" y="3530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6" name="Freeform: Shape 315">
                  <a:extLst>
                    <a:ext uri="{FF2B5EF4-FFF2-40B4-BE49-F238E27FC236}">
                      <a16:creationId xmlns:a16="http://schemas.microsoft.com/office/drawing/2014/main" xmlns="" id="{85F2D22D-406B-075A-EF21-F059D27DE81B}"/>
                    </a:ext>
                  </a:extLst>
                </p:cNvPr>
                <p:cNvSpPr/>
                <p:nvPr/>
              </p:nvSpPr>
              <p:spPr>
                <a:xfrm>
                  <a:off x="8628888" y="1626827"/>
                  <a:ext cx="764984" cy="1255111"/>
                </a:xfrm>
                <a:custGeom>
                  <a:avLst/>
                  <a:gdLst>
                    <a:gd name="connsiteX0" fmla="*/ 671640 w 764984"/>
                    <a:gd name="connsiteY0" fmla="*/ 992953 h 1255111"/>
                    <a:gd name="connsiteX1" fmla="*/ 764984 w 764984"/>
                    <a:gd name="connsiteY1" fmla="*/ 844014 h 1255111"/>
                    <a:gd name="connsiteX2" fmla="*/ 348234 w 764984"/>
                    <a:gd name="connsiteY2" fmla="*/ 2773 h 1255111"/>
                    <a:gd name="connsiteX3" fmla="*/ 28829 w 764984"/>
                    <a:gd name="connsiteY3" fmla="*/ 58062 h 1255111"/>
                    <a:gd name="connsiteX4" fmla="*/ 32321 w 764984"/>
                    <a:gd name="connsiteY4" fmla="*/ 1160943 h 1255111"/>
                    <a:gd name="connsiteX5" fmla="*/ 0 w 764984"/>
                    <a:gd name="connsiteY5" fmla="*/ 1235854 h 1255111"/>
                    <a:gd name="connsiteX6" fmla="*/ 671640 w 764984"/>
                    <a:gd name="connsiteY6" fmla="*/ 992953 h 1255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64984" h="1255111">
                      <a:moveTo>
                        <a:pt x="671640" y="992953"/>
                      </a:moveTo>
                      <a:cubicBezTo>
                        <a:pt x="709613" y="945925"/>
                        <a:pt x="740601" y="895792"/>
                        <a:pt x="764984" y="844014"/>
                      </a:cubicBezTo>
                      <a:cubicBezTo>
                        <a:pt x="686816" y="537284"/>
                        <a:pt x="544385" y="250270"/>
                        <a:pt x="348234" y="2773"/>
                      </a:cubicBezTo>
                      <a:cubicBezTo>
                        <a:pt x="242316" y="-7654"/>
                        <a:pt x="131890" y="11447"/>
                        <a:pt x="28829" y="58062"/>
                      </a:cubicBezTo>
                      <a:cubicBezTo>
                        <a:pt x="161163" y="407903"/>
                        <a:pt x="183197" y="796300"/>
                        <a:pt x="32321" y="1160943"/>
                      </a:cubicBezTo>
                      <a:cubicBezTo>
                        <a:pt x="21590" y="1186997"/>
                        <a:pt x="10795" y="1211838"/>
                        <a:pt x="0" y="1235854"/>
                      </a:cubicBezTo>
                      <a:cubicBezTo>
                        <a:pt x="228346" y="1297639"/>
                        <a:pt x="496951" y="1209196"/>
                        <a:pt x="671640" y="9929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317" name="Graphic 145" descr="A pond with koi fish and water lilies">
                  <a:extLst>
                    <a:ext uri="{FF2B5EF4-FFF2-40B4-BE49-F238E27FC236}">
                      <a16:creationId xmlns:a16="http://schemas.microsoft.com/office/drawing/2014/main" xmlns="" id="{65134D57-26B5-FC1F-6BFA-E8774A6CE1D1}"/>
                    </a:ext>
                  </a:extLst>
                </p:cNvPr>
                <p:cNvGrpSpPr/>
                <p:nvPr/>
              </p:nvGrpSpPr>
              <p:grpSpPr>
                <a:xfrm>
                  <a:off x="7686484" y="603872"/>
                  <a:ext cx="616204" cy="858799"/>
                  <a:chOff x="7686484" y="603872"/>
                  <a:chExt cx="616204" cy="858799"/>
                </a:xfrm>
                <a:grpFill/>
              </p:grpSpPr>
              <p:sp>
                <p:nvSpPr>
                  <p:cNvPr id="318" name="Freeform: Shape 317">
                    <a:extLst>
                      <a:ext uri="{FF2B5EF4-FFF2-40B4-BE49-F238E27FC236}">
                        <a16:creationId xmlns:a16="http://schemas.microsoft.com/office/drawing/2014/main" xmlns="" id="{4289A952-8304-C342-1BC6-2E9E844FE0DE}"/>
                      </a:ext>
                    </a:extLst>
                  </p:cNvPr>
                  <p:cNvSpPr/>
                  <p:nvPr/>
                </p:nvSpPr>
                <p:spPr>
                  <a:xfrm>
                    <a:off x="7686484" y="1073403"/>
                    <a:ext cx="616204" cy="315779"/>
                  </a:xfrm>
                  <a:custGeom>
                    <a:avLst/>
                    <a:gdLst>
                      <a:gd name="connsiteX0" fmla="*/ 616204 w 616204"/>
                      <a:gd name="connsiteY0" fmla="*/ 10230 h 315779"/>
                      <a:gd name="connsiteX1" fmla="*/ 606108 w 616204"/>
                      <a:gd name="connsiteY1" fmla="*/ 0 h 315779"/>
                      <a:gd name="connsiteX2" fmla="*/ 238443 w 616204"/>
                      <a:gd name="connsiteY2" fmla="*/ 20053 h 315779"/>
                      <a:gd name="connsiteX3" fmla="*/ 260477 w 616204"/>
                      <a:gd name="connsiteY3" fmla="*/ 28099 h 315779"/>
                      <a:gd name="connsiteX4" fmla="*/ 596202 w 616204"/>
                      <a:gd name="connsiteY4" fmla="*/ 9785 h 315779"/>
                      <a:gd name="connsiteX5" fmla="*/ 596265 w 616204"/>
                      <a:gd name="connsiteY5" fmla="*/ 9906 h 315779"/>
                      <a:gd name="connsiteX6" fmla="*/ 0 w 616204"/>
                      <a:gd name="connsiteY6" fmla="*/ 305759 h 315779"/>
                      <a:gd name="connsiteX7" fmla="*/ 572 w 616204"/>
                      <a:gd name="connsiteY7" fmla="*/ 315779 h 315779"/>
                      <a:gd name="connsiteX8" fmla="*/ 616141 w 616204"/>
                      <a:gd name="connsiteY8" fmla="*/ 10338 h 315779"/>
                      <a:gd name="connsiteX9" fmla="*/ 616204 w 616204"/>
                      <a:gd name="connsiteY9" fmla="*/ 10230 h 3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6204" h="315779">
                        <a:moveTo>
                          <a:pt x="616204" y="10230"/>
                        </a:moveTo>
                        <a:lnTo>
                          <a:pt x="606108" y="0"/>
                        </a:lnTo>
                        <a:lnTo>
                          <a:pt x="238443" y="20053"/>
                        </a:lnTo>
                        <a:cubicBezTo>
                          <a:pt x="245809" y="22974"/>
                          <a:pt x="253174" y="25641"/>
                          <a:pt x="260477" y="28099"/>
                        </a:cubicBezTo>
                        <a:lnTo>
                          <a:pt x="596202" y="9785"/>
                        </a:lnTo>
                        <a:cubicBezTo>
                          <a:pt x="596265" y="9779"/>
                          <a:pt x="596329" y="9874"/>
                          <a:pt x="596265" y="9906"/>
                        </a:cubicBezTo>
                        <a:lnTo>
                          <a:pt x="0" y="305759"/>
                        </a:lnTo>
                        <a:cubicBezTo>
                          <a:pt x="127" y="309105"/>
                          <a:pt x="318" y="312445"/>
                          <a:pt x="572" y="315779"/>
                        </a:cubicBezTo>
                        <a:lnTo>
                          <a:pt x="616141" y="10338"/>
                        </a:lnTo>
                        <a:cubicBezTo>
                          <a:pt x="616204" y="10312"/>
                          <a:pt x="616204" y="10262"/>
                          <a:pt x="616204" y="10230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" name="Freeform: Shape 318">
                    <a:extLst>
                      <a:ext uri="{FF2B5EF4-FFF2-40B4-BE49-F238E27FC236}">
                        <a16:creationId xmlns:a16="http://schemas.microsoft.com/office/drawing/2014/main" xmlns="" id="{E140F0A0-BB00-3D2D-CE74-D5B8486390D5}"/>
                      </a:ext>
                    </a:extLst>
                  </p:cNvPr>
                  <p:cNvSpPr/>
                  <p:nvPr/>
                </p:nvSpPr>
                <p:spPr>
                  <a:xfrm>
                    <a:off x="7739824" y="603872"/>
                    <a:ext cx="258098" cy="172140"/>
                  </a:xfrm>
                  <a:custGeom>
                    <a:avLst/>
                    <a:gdLst>
                      <a:gd name="connsiteX0" fmla="*/ 0 w 258098"/>
                      <a:gd name="connsiteY0" fmla="*/ 8649 h 172140"/>
                      <a:gd name="connsiteX1" fmla="*/ 257873 w 258098"/>
                      <a:gd name="connsiteY1" fmla="*/ 172041 h 172140"/>
                      <a:gd name="connsiteX2" fmla="*/ 257937 w 258098"/>
                      <a:gd name="connsiteY2" fmla="*/ 171939 h 172140"/>
                      <a:gd name="connsiteX3" fmla="*/ 229807 w 258098"/>
                      <a:gd name="connsiteY3" fmla="*/ 143415 h 172140"/>
                      <a:gd name="connsiteX4" fmla="*/ 3493 w 258098"/>
                      <a:gd name="connsiteY4" fmla="*/ 0 h 172140"/>
                      <a:gd name="connsiteX5" fmla="*/ 0 w 258098"/>
                      <a:gd name="connsiteY5" fmla="*/ 8649 h 172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8098" h="172140">
                        <a:moveTo>
                          <a:pt x="0" y="8649"/>
                        </a:moveTo>
                        <a:lnTo>
                          <a:pt x="257873" y="172041"/>
                        </a:lnTo>
                        <a:cubicBezTo>
                          <a:pt x="258128" y="172206"/>
                          <a:pt x="258191" y="172161"/>
                          <a:pt x="257937" y="171939"/>
                        </a:cubicBezTo>
                        <a:lnTo>
                          <a:pt x="229807" y="143415"/>
                        </a:lnTo>
                        <a:lnTo>
                          <a:pt x="3493" y="0"/>
                        </a:lnTo>
                        <a:cubicBezTo>
                          <a:pt x="2349" y="2800"/>
                          <a:pt x="1207" y="5690"/>
                          <a:pt x="0" y="8649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" name="Freeform: Shape 319">
                    <a:extLst>
                      <a:ext uri="{FF2B5EF4-FFF2-40B4-BE49-F238E27FC236}">
                        <a16:creationId xmlns:a16="http://schemas.microsoft.com/office/drawing/2014/main" xmlns="" id="{5A137675-1728-B260-59BB-7822AC1B7A4E}"/>
                      </a:ext>
                    </a:extLst>
                  </p:cNvPr>
                  <p:cNvSpPr/>
                  <p:nvPr/>
                </p:nvSpPr>
                <p:spPr>
                  <a:xfrm>
                    <a:off x="7704073" y="836891"/>
                    <a:ext cx="388556" cy="34029"/>
                  </a:xfrm>
                  <a:custGeom>
                    <a:avLst/>
                    <a:gdLst>
                      <a:gd name="connsiteX0" fmla="*/ 388557 w 388556"/>
                      <a:gd name="connsiteY0" fmla="*/ 34030 h 34029"/>
                      <a:gd name="connsiteX1" fmla="*/ 378778 w 388556"/>
                      <a:gd name="connsiteY1" fmla="*/ 24149 h 34029"/>
                      <a:gd name="connsiteX2" fmla="*/ 0 w 388556"/>
                      <a:gd name="connsiteY2" fmla="*/ 0 h 34029"/>
                      <a:gd name="connsiteX3" fmla="*/ 1333 w 388556"/>
                      <a:gd name="connsiteY3" fmla="*/ 9341 h 34029"/>
                      <a:gd name="connsiteX4" fmla="*/ 388557 w 388556"/>
                      <a:gd name="connsiteY4" fmla="*/ 34030 h 34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556" h="34029">
                        <a:moveTo>
                          <a:pt x="388557" y="34030"/>
                        </a:moveTo>
                        <a:lnTo>
                          <a:pt x="378778" y="24149"/>
                        </a:lnTo>
                        <a:lnTo>
                          <a:pt x="0" y="0"/>
                        </a:lnTo>
                        <a:cubicBezTo>
                          <a:pt x="381" y="3118"/>
                          <a:pt x="826" y="6229"/>
                          <a:pt x="1333" y="9341"/>
                        </a:cubicBezTo>
                        <a:lnTo>
                          <a:pt x="388557" y="3403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1" name="Freeform: Shape 320">
                    <a:extLst>
                      <a:ext uri="{FF2B5EF4-FFF2-40B4-BE49-F238E27FC236}">
                        <a16:creationId xmlns:a16="http://schemas.microsoft.com/office/drawing/2014/main" xmlns="" id="{CD6A4758-5DF9-165D-1EC9-0E95E4E51CF8}"/>
                      </a:ext>
                    </a:extLst>
                  </p:cNvPr>
                  <p:cNvSpPr/>
                  <p:nvPr/>
                </p:nvSpPr>
                <p:spPr>
                  <a:xfrm>
                    <a:off x="7733283" y="930681"/>
                    <a:ext cx="532066" cy="116555"/>
                  </a:xfrm>
                  <a:custGeom>
                    <a:avLst/>
                    <a:gdLst>
                      <a:gd name="connsiteX0" fmla="*/ 520636 w 532066"/>
                      <a:gd name="connsiteY0" fmla="*/ 104870 h 116555"/>
                      <a:gd name="connsiteX1" fmla="*/ 0 w 532066"/>
                      <a:gd name="connsiteY1" fmla="*/ 0 h 116555"/>
                      <a:gd name="connsiteX2" fmla="*/ 6033 w 532066"/>
                      <a:gd name="connsiteY2" fmla="*/ 10611 h 116555"/>
                      <a:gd name="connsiteX3" fmla="*/ 532003 w 532066"/>
                      <a:gd name="connsiteY3" fmla="*/ 116554 h 116555"/>
                      <a:gd name="connsiteX4" fmla="*/ 532067 w 532066"/>
                      <a:gd name="connsiteY4" fmla="*/ 116446 h 116555"/>
                      <a:gd name="connsiteX5" fmla="*/ 520636 w 532066"/>
                      <a:gd name="connsiteY5" fmla="*/ 104870 h 11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2066" h="116555">
                        <a:moveTo>
                          <a:pt x="520636" y="104870"/>
                        </a:moveTo>
                        <a:lnTo>
                          <a:pt x="0" y="0"/>
                        </a:lnTo>
                        <a:cubicBezTo>
                          <a:pt x="1905" y="3562"/>
                          <a:pt x="3937" y="7106"/>
                          <a:pt x="6033" y="10611"/>
                        </a:cubicBezTo>
                        <a:lnTo>
                          <a:pt x="532003" y="116554"/>
                        </a:lnTo>
                        <a:cubicBezTo>
                          <a:pt x="532067" y="116567"/>
                          <a:pt x="532067" y="116491"/>
                          <a:pt x="532067" y="116446"/>
                        </a:cubicBezTo>
                        <a:lnTo>
                          <a:pt x="520636" y="10487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2" name="Freeform: Shape 321">
                    <a:extLst>
                      <a:ext uri="{FF2B5EF4-FFF2-40B4-BE49-F238E27FC236}">
                        <a16:creationId xmlns:a16="http://schemas.microsoft.com/office/drawing/2014/main" xmlns="" id="{8E2EE6ED-5BFA-262C-3AA5-5C9946B27683}"/>
                      </a:ext>
                    </a:extLst>
                  </p:cNvPr>
                  <p:cNvSpPr/>
                  <p:nvPr/>
                </p:nvSpPr>
                <p:spPr>
                  <a:xfrm>
                    <a:off x="7709534" y="867352"/>
                    <a:ext cx="455168" cy="76555"/>
                  </a:xfrm>
                  <a:custGeom>
                    <a:avLst/>
                    <a:gdLst>
                      <a:gd name="connsiteX0" fmla="*/ 444373 w 455168"/>
                      <a:gd name="connsiteY0" fmla="*/ 65621 h 76555"/>
                      <a:gd name="connsiteX1" fmla="*/ 0 w 455168"/>
                      <a:gd name="connsiteY1" fmla="*/ 0 h 76555"/>
                      <a:gd name="connsiteX2" fmla="*/ 2413 w 455168"/>
                      <a:gd name="connsiteY2" fmla="*/ 9703 h 76555"/>
                      <a:gd name="connsiteX3" fmla="*/ 455168 w 455168"/>
                      <a:gd name="connsiteY3" fmla="*/ 76556 h 76555"/>
                      <a:gd name="connsiteX4" fmla="*/ 444373 w 455168"/>
                      <a:gd name="connsiteY4" fmla="*/ 65621 h 7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5168" h="76555">
                        <a:moveTo>
                          <a:pt x="444373" y="65621"/>
                        </a:moveTo>
                        <a:lnTo>
                          <a:pt x="0" y="0"/>
                        </a:lnTo>
                        <a:cubicBezTo>
                          <a:pt x="698" y="3245"/>
                          <a:pt x="1524" y="6477"/>
                          <a:pt x="2413" y="9703"/>
                        </a:cubicBezTo>
                        <a:lnTo>
                          <a:pt x="455168" y="76556"/>
                        </a:lnTo>
                        <a:lnTo>
                          <a:pt x="444373" y="6562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3" name="Freeform: Shape 322">
                    <a:extLst>
                      <a:ext uri="{FF2B5EF4-FFF2-40B4-BE49-F238E27FC236}">
                        <a16:creationId xmlns:a16="http://schemas.microsoft.com/office/drawing/2014/main" xmlns="" id="{286308AA-A322-3E93-B836-32FF8A80A5CB}"/>
                      </a:ext>
                    </a:extLst>
                  </p:cNvPr>
                  <p:cNvSpPr/>
                  <p:nvPr/>
                </p:nvSpPr>
                <p:spPr>
                  <a:xfrm>
                    <a:off x="7696581" y="1337216"/>
                    <a:ext cx="345148" cy="125455"/>
                  </a:xfrm>
                  <a:custGeom>
                    <a:avLst/>
                    <a:gdLst>
                      <a:gd name="connsiteX0" fmla="*/ 2032 w 345148"/>
                      <a:gd name="connsiteY0" fmla="*/ 125455 h 125455"/>
                      <a:gd name="connsiteX1" fmla="*/ 329374 w 345148"/>
                      <a:gd name="connsiteY1" fmla="*/ 14978 h 125455"/>
                      <a:gd name="connsiteX2" fmla="*/ 345122 w 345148"/>
                      <a:gd name="connsiteY2" fmla="*/ 113 h 125455"/>
                      <a:gd name="connsiteX3" fmla="*/ 345059 w 345148"/>
                      <a:gd name="connsiteY3" fmla="*/ 5 h 125455"/>
                      <a:gd name="connsiteX4" fmla="*/ 0 w 345148"/>
                      <a:gd name="connsiteY4" fmla="*/ 116457 h 125455"/>
                      <a:gd name="connsiteX5" fmla="*/ 2032 w 345148"/>
                      <a:gd name="connsiteY5" fmla="*/ 125455 h 125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5148" h="125455">
                        <a:moveTo>
                          <a:pt x="2032" y="125455"/>
                        </a:moveTo>
                        <a:lnTo>
                          <a:pt x="329374" y="14978"/>
                        </a:lnTo>
                        <a:lnTo>
                          <a:pt x="345122" y="113"/>
                        </a:lnTo>
                        <a:cubicBezTo>
                          <a:pt x="345186" y="62"/>
                          <a:pt x="345122" y="-21"/>
                          <a:pt x="345059" y="5"/>
                        </a:cubicBezTo>
                        <a:lnTo>
                          <a:pt x="0" y="116457"/>
                        </a:lnTo>
                        <a:cubicBezTo>
                          <a:pt x="635" y="119480"/>
                          <a:pt x="1333" y="122484"/>
                          <a:pt x="2032" y="125455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alpha val="3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xmlns="" id="{90BE5D7E-DC4D-1DBE-BF45-3641DC49C405}"/>
                  </a:ext>
                </a:extLst>
              </p:cNvPr>
              <p:cNvSpPr/>
              <p:nvPr/>
            </p:nvSpPr>
            <p:spPr>
              <a:xfrm>
                <a:off x="7925019" y="4348657"/>
                <a:ext cx="135734" cy="174009"/>
              </a:xfrm>
              <a:custGeom>
                <a:avLst/>
                <a:gdLst>
                  <a:gd name="connsiteX0" fmla="*/ 92554 w 135734"/>
                  <a:gd name="connsiteY0" fmla="*/ 174009 h 174009"/>
                  <a:gd name="connsiteX1" fmla="*/ 65376 w 135734"/>
                  <a:gd name="connsiteY1" fmla="*/ 169907 h 174009"/>
                  <a:gd name="connsiteX2" fmla="*/ 10830 w 135734"/>
                  <a:gd name="connsiteY2" fmla="*/ 124898 h 174009"/>
                  <a:gd name="connsiteX3" fmla="*/ 4099 w 135734"/>
                  <a:gd name="connsiteY3" fmla="*/ 54527 h 174009"/>
                  <a:gd name="connsiteX4" fmla="*/ 49120 w 135734"/>
                  <a:gd name="connsiteY4" fmla="*/ 0 h 174009"/>
                  <a:gd name="connsiteX5" fmla="*/ 57756 w 135734"/>
                  <a:gd name="connsiteY5" fmla="*/ 16320 h 174009"/>
                  <a:gd name="connsiteX6" fmla="*/ 21752 w 135734"/>
                  <a:gd name="connsiteY6" fmla="*/ 59931 h 174009"/>
                  <a:gd name="connsiteX7" fmla="*/ 27150 w 135734"/>
                  <a:gd name="connsiteY7" fmla="*/ 116237 h 174009"/>
                  <a:gd name="connsiteX8" fmla="*/ 70774 w 135734"/>
                  <a:gd name="connsiteY8" fmla="*/ 152241 h 174009"/>
                  <a:gd name="connsiteX9" fmla="*/ 127099 w 135734"/>
                  <a:gd name="connsiteY9" fmla="*/ 146850 h 174009"/>
                  <a:gd name="connsiteX10" fmla="*/ 135735 w 135734"/>
                  <a:gd name="connsiteY10" fmla="*/ 163170 h 174009"/>
                  <a:gd name="connsiteX11" fmla="*/ 92554 w 135734"/>
                  <a:gd name="connsiteY11" fmla="*/ 174009 h 17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734" h="174009">
                    <a:moveTo>
                      <a:pt x="92554" y="174009"/>
                    </a:moveTo>
                    <a:cubicBezTo>
                      <a:pt x="83411" y="174009"/>
                      <a:pt x="74266" y="172650"/>
                      <a:pt x="65376" y="169907"/>
                    </a:cubicBezTo>
                    <a:cubicBezTo>
                      <a:pt x="41754" y="162674"/>
                      <a:pt x="22387" y="146698"/>
                      <a:pt x="10830" y="124898"/>
                    </a:cubicBezTo>
                    <a:cubicBezTo>
                      <a:pt x="-727" y="103105"/>
                      <a:pt x="-3140" y="78118"/>
                      <a:pt x="4099" y="54527"/>
                    </a:cubicBezTo>
                    <a:cubicBezTo>
                      <a:pt x="11338" y="30937"/>
                      <a:pt x="27276" y="11570"/>
                      <a:pt x="49120" y="0"/>
                    </a:cubicBezTo>
                    <a:lnTo>
                      <a:pt x="57756" y="16320"/>
                    </a:lnTo>
                    <a:cubicBezTo>
                      <a:pt x="40357" y="25571"/>
                      <a:pt x="27530" y="41059"/>
                      <a:pt x="21752" y="59931"/>
                    </a:cubicBezTo>
                    <a:cubicBezTo>
                      <a:pt x="15974" y="78810"/>
                      <a:pt x="17878" y="98800"/>
                      <a:pt x="27150" y="116237"/>
                    </a:cubicBezTo>
                    <a:cubicBezTo>
                      <a:pt x="36420" y="133667"/>
                      <a:pt x="51914" y="146457"/>
                      <a:pt x="70774" y="152241"/>
                    </a:cubicBezTo>
                    <a:cubicBezTo>
                      <a:pt x="89634" y="158020"/>
                      <a:pt x="109636" y="156108"/>
                      <a:pt x="127099" y="146850"/>
                    </a:cubicBezTo>
                    <a:lnTo>
                      <a:pt x="135735" y="163170"/>
                    </a:lnTo>
                    <a:cubicBezTo>
                      <a:pt x="122209" y="170358"/>
                      <a:pt x="107413" y="174009"/>
                      <a:pt x="92554" y="17400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AF63BFE3-5426-EF8E-39C5-9A20BC13EC1C}"/>
                  </a:ext>
                </a:extLst>
              </p:cNvPr>
              <p:cNvGrpSpPr/>
              <p:nvPr/>
            </p:nvGrpSpPr>
            <p:grpSpPr>
              <a:xfrm>
                <a:off x="8776655" y="3229555"/>
                <a:ext cx="590472" cy="906840"/>
                <a:chOff x="8776655" y="3229555"/>
                <a:chExt cx="590472" cy="906840"/>
              </a:xfrm>
              <a:grpFill/>
            </p:grpSpPr>
            <p:sp>
              <p:nvSpPr>
                <p:cNvPr id="326" name="Freeform: Shape 325">
                  <a:extLst>
                    <a:ext uri="{FF2B5EF4-FFF2-40B4-BE49-F238E27FC236}">
                      <a16:creationId xmlns:a16="http://schemas.microsoft.com/office/drawing/2014/main" xmlns="" id="{5644D6CF-BC26-288C-835C-631D7E311387}"/>
                    </a:ext>
                  </a:extLst>
                </p:cNvPr>
                <p:cNvSpPr/>
                <p:nvPr/>
              </p:nvSpPr>
              <p:spPr>
                <a:xfrm rot="-2901873">
                  <a:off x="9163912" y="3408579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60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60 h 168519"/>
                    <a:gd name="connsiteX3" fmla="*/ 84259 w 168519"/>
                    <a:gd name="connsiteY3" fmla="*/ 0 h 168519"/>
                    <a:gd name="connsiteX4" fmla="*/ 168519 w 168519"/>
                    <a:gd name="connsiteY4" fmla="*/ 84260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60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60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6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7" name="Freeform: Shape 326">
                  <a:extLst>
                    <a:ext uri="{FF2B5EF4-FFF2-40B4-BE49-F238E27FC236}">
                      <a16:creationId xmlns:a16="http://schemas.microsoft.com/office/drawing/2014/main" xmlns="" id="{09BF0849-A5D6-A36F-2F70-EBA4FF7985F9}"/>
                    </a:ext>
                  </a:extLst>
                </p:cNvPr>
                <p:cNvSpPr/>
                <p:nvPr/>
              </p:nvSpPr>
              <p:spPr>
                <a:xfrm rot="-2901873">
                  <a:off x="8811351" y="3277792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59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59 h 168519"/>
                    <a:gd name="connsiteX3" fmla="*/ 84259 w 168519"/>
                    <a:gd name="connsiteY3" fmla="*/ 0 h 168519"/>
                    <a:gd name="connsiteX4" fmla="*/ 168519 w 168519"/>
                    <a:gd name="connsiteY4" fmla="*/ 84259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59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59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8" name="Freeform: Shape 327">
                  <a:extLst>
                    <a:ext uri="{FF2B5EF4-FFF2-40B4-BE49-F238E27FC236}">
                      <a16:creationId xmlns:a16="http://schemas.microsoft.com/office/drawing/2014/main" xmlns="" id="{F5FFB20A-2E48-5FCF-AA21-0601B9599F7C}"/>
                    </a:ext>
                  </a:extLst>
                </p:cNvPr>
                <p:cNvSpPr/>
                <p:nvPr/>
              </p:nvSpPr>
              <p:spPr>
                <a:xfrm rot="-2893594">
                  <a:off x="8964974" y="3993233"/>
                  <a:ext cx="118709" cy="118709"/>
                </a:xfrm>
                <a:custGeom>
                  <a:avLst/>
                  <a:gdLst>
                    <a:gd name="connsiteX0" fmla="*/ 118710 w 118709"/>
                    <a:gd name="connsiteY0" fmla="*/ 59355 h 118709"/>
                    <a:gd name="connsiteX1" fmla="*/ 59355 w 118709"/>
                    <a:gd name="connsiteY1" fmla="*/ 118709 h 118709"/>
                    <a:gd name="connsiteX2" fmla="*/ 0 w 118709"/>
                    <a:gd name="connsiteY2" fmla="*/ 59355 h 118709"/>
                    <a:gd name="connsiteX3" fmla="*/ 59355 w 118709"/>
                    <a:gd name="connsiteY3" fmla="*/ 0 h 118709"/>
                    <a:gd name="connsiteX4" fmla="*/ 118710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10" y="59355"/>
                      </a:moveTo>
                      <a:cubicBezTo>
                        <a:pt x="118710" y="92136"/>
                        <a:pt x="92135" y="118709"/>
                        <a:pt x="59355" y="118709"/>
                      </a:cubicBezTo>
                      <a:cubicBezTo>
                        <a:pt x="26574" y="118709"/>
                        <a:pt x="0" y="92135"/>
                        <a:pt x="0" y="59355"/>
                      </a:cubicBezTo>
                      <a:cubicBezTo>
                        <a:pt x="0" y="26574"/>
                        <a:pt x="26574" y="0"/>
                        <a:pt x="59355" y="0"/>
                      </a:cubicBezTo>
                      <a:cubicBezTo>
                        <a:pt x="92135" y="0"/>
                        <a:pt x="118710" y="26574"/>
                        <a:pt x="118710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9" name="Freeform: Shape 328">
                  <a:extLst>
                    <a:ext uri="{FF2B5EF4-FFF2-40B4-BE49-F238E27FC236}">
                      <a16:creationId xmlns:a16="http://schemas.microsoft.com/office/drawing/2014/main" xmlns="" id="{5856791D-1CE7-38F8-5E1F-867B10ECDD94}"/>
                    </a:ext>
                  </a:extLst>
                </p:cNvPr>
                <p:cNvSpPr/>
                <p:nvPr/>
              </p:nvSpPr>
              <p:spPr>
                <a:xfrm rot="-2893594">
                  <a:off x="8937726" y="3779957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4" y="118709"/>
                        <a:pt x="-1" y="92135"/>
                        <a:pt x="-1" y="59355"/>
                      </a:cubicBezTo>
                      <a:cubicBezTo>
                        <a:pt x="-1" y="26574"/>
                        <a:pt x="26574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0" name="Freeform: Shape 329">
                  <a:extLst>
                    <a:ext uri="{FF2B5EF4-FFF2-40B4-BE49-F238E27FC236}">
                      <a16:creationId xmlns:a16="http://schemas.microsoft.com/office/drawing/2014/main" xmlns="" id="{E6E5BFA0-D74E-9D1E-A232-5440915907CC}"/>
                    </a:ext>
                  </a:extLst>
                </p:cNvPr>
                <p:cNvSpPr/>
                <p:nvPr/>
              </p:nvSpPr>
              <p:spPr>
                <a:xfrm rot="-2893594">
                  <a:off x="9167602" y="3777350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3" y="118709"/>
                        <a:pt x="-1" y="92135"/>
                        <a:pt x="-1" y="59355"/>
                      </a:cubicBezTo>
                      <a:cubicBezTo>
                        <a:pt x="-1" y="26574"/>
                        <a:pt x="26573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1" name="Freeform: Shape 330">
                  <a:extLst>
                    <a:ext uri="{FF2B5EF4-FFF2-40B4-BE49-F238E27FC236}">
                      <a16:creationId xmlns:a16="http://schemas.microsoft.com/office/drawing/2014/main" xmlns="" id="{88AD2072-4492-8685-4808-9F93175B50DF}"/>
                    </a:ext>
                  </a:extLst>
                </p:cNvPr>
                <p:cNvSpPr/>
                <p:nvPr/>
              </p:nvSpPr>
              <p:spPr>
                <a:xfrm rot="-2893594">
                  <a:off x="8805689" y="3607619"/>
                  <a:ext cx="135664" cy="135664"/>
                </a:xfrm>
                <a:custGeom>
                  <a:avLst/>
                  <a:gdLst>
                    <a:gd name="connsiteX0" fmla="*/ 135664 w 135664"/>
                    <a:gd name="connsiteY0" fmla="*/ 67832 h 135664"/>
                    <a:gd name="connsiteX1" fmla="*/ 67832 w 135664"/>
                    <a:gd name="connsiteY1" fmla="*/ 135664 h 135664"/>
                    <a:gd name="connsiteX2" fmla="*/ 0 w 135664"/>
                    <a:gd name="connsiteY2" fmla="*/ 67832 h 135664"/>
                    <a:gd name="connsiteX3" fmla="*/ 67832 w 135664"/>
                    <a:gd name="connsiteY3" fmla="*/ 0 h 135664"/>
                    <a:gd name="connsiteX4" fmla="*/ 135664 w 135664"/>
                    <a:gd name="connsiteY4" fmla="*/ 67832 h 135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64" h="135664">
                      <a:moveTo>
                        <a:pt x="135664" y="67832"/>
                      </a:moveTo>
                      <a:cubicBezTo>
                        <a:pt x="135664" y="105295"/>
                        <a:pt x="105295" y="135664"/>
                        <a:pt x="67832" y="135664"/>
                      </a:cubicBezTo>
                      <a:cubicBezTo>
                        <a:pt x="30369" y="135664"/>
                        <a:pt x="0" y="105295"/>
                        <a:pt x="0" y="67832"/>
                      </a:cubicBezTo>
                      <a:cubicBezTo>
                        <a:pt x="0" y="30369"/>
                        <a:pt x="30369" y="0"/>
                        <a:pt x="67832" y="0"/>
                      </a:cubicBezTo>
                      <a:cubicBezTo>
                        <a:pt x="105295" y="0"/>
                        <a:pt x="135664" y="30369"/>
                        <a:pt x="135664" y="6783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2" name="Freeform: Shape 331">
                  <a:extLst>
                    <a:ext uri="{FF2B5EF4-FFF2-40B4-BE49-F238E27FC236}">
                      <a16:creationId xmlns:a16="http://schemas.microsoft.com/office/drawing/2014/main" xmlns="" id="{CB792988-7B90-837E-DBE9-0B08EE9B6DE0}"/>
                    </a:ext>
                  </a:extLst>
                </p:cNvPr>
                <p:cNvSpPr/>
                <p:nvPr/>
              </p:nvSpPr>
              <p:spPr>
                <a:xfrm rot="-2962543">
                  <a:off x="8815769" y="3804333"/>
                  <a:ext cx="83134" cy="83134"/>
                </a:xfrm>
                <a:custGeom>
                  <a:avLst/>
                  <a:gdLst>
                    <a:gd name="connsiteX0" fmla="*/ 83134 w 83134"/>
                    <a:gd name="connsiteY0" fmla="*/ 41567 h 83134"/>
                    <a:gd name="connsiteX1" fmla="*/ 41567 w 83134"/>
                    <a:gd name="connsiteY1" fmla="*/ 83135 h 83134"/>
                    <a:gd name="connsiteX2" fmla="*/ 0 w 83134"/>
                    <a:gd name="connsiteY2" fmla="*/ 41567 h 83134"/>
                    <a:gd name="connsiteX3" fmla="*/ 41567 w 83134"/>
                    <a:gd name="connsiteY3" fmla="*/ 0 h 83134"/>
                    <a:gd name="connsiteX4" fmla="*/ 83134 w 83134"/>
                    <a:gd name="connsiteY4" fmla="*/ 41567 h 83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34" h="83134">
                      <a:moveTo>
                        <a:pt x="83134" y="41567"/>
                      </a:moveTo>
                      <a:cubicBezTo>
                        <a:pt x="83134" y="64524"/>
                        <a:pt x="64524" y="83135"/>
                        <a:pt x="41567" y="83135"/>
                      </a:cubicBezTo>
                      <a:cubicBezTo>
                        <a:pt x="18610" y="83135"/>
                        <a:pt x="0" y="64525"/>
                        <a:pt x="0" y="41567"/>
                      </a:cubicBezTo>
                      <a:cubicBezTo>
                        <a:pt x="0" y="18610"/>
                        <a:pt x="18610" y="0"/>
                        <a:pt x="41567" y="0"/>
                      </a:cubicBezTo>
                      <a:cubicBezTo>
                        <a:pt x="64524" y="0"/>
                        <a:pt x="83134" y="18610"/>
                        <a:pt x="83134" y="4156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3" name="Freeform: Shape 332">
                  <a:extLst>
                    <a:ext uri="{FF2B5EF4-FFF2-40B4-BE49-F238E27FC236}">
                      <a16:creationId xmlns:a16="http://schemas.microsoft.com/office/drawing/2014/main" xmlns="" id="{F5BEC8E1-CF3D-2516-AA07-A4C336CCD5E9}"/>
                    </a:ext>
                  </a:extLst>
                </p:cNvPr>
                <p:cNvSpPr/>
                <p:nvPr/>
              </p:nvSpPr>
              <p:spPr>
                <a:xfrm rot="-2970336">
                  <a:off x="9014119" y="3245678"/>
                  <a:ext cx="78679" cy="78679"/>
                </a:xfrm>
                <a:custGeom>
                  <a:avLst/>
                  <a:gdLst>
                    <a:gd name="connsiteX0" fmla="*/ 78680 w 78679"/>
                    <a:gd name="connsiteY0" fmla="*/ 39340 h 78679"/>
                    <a:gd name="connsiteX1" fmla="*/ 39340 w 78679"/>
                    <a:gd name="connsiteY1" fmla="*/ 78680 h 78679"/>
                    <a:gd name="connsiteX2" fmla="*/ 1 w 78679"/>
                    <a:gd name="connsiteY2" fmla="*/ 39340 h 78679"/>
                    <a:gd name="connsiteX3" fmla="*/ 39340 w 78679"/>
                    <a:gd name="connsiteY3" fmla="*/ 0 h 78679"/>
                    <a:gd name="connsiteX4" fmla="*/ 78680 w 78679"/>
                    <a:gd name="connsiteY4" fmla="*/ 39340 h 78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679" h="78679">
                      <a:moveTo>
                        <a:pt x="78680" y="39340"/>
                      </a:moveTo>
                      <a:cubicBezTo>
                        <a:pt x="78680" y="61067"/>
                        <a:pt x="61067" y="78680"/>
                        <a:pt x="39340" y="78680"/>
                      </a:cubicBezTo>
                      <a:cubicBezTo>
                        <a:pt x="17614" y="78680"/>
                        <a:pt x="1" y="61067"/>
                        <a:pt x="1" y="39340"/>
                      </a:cubicBezTo>
                      <a:cubicBezTo>
                        <a:pt x="1" y="17613"/>
                        <a:pt x="17614" y="0"/>
                        <a:pt x="39340" y="0"/>
                      </a:cubicBezTo>
                      <a:cubicBezTo>
                        <a:pt x="61067" y="0"/>
                        <a:pt x="78680" y="17613"/>
                        <a:pt x="78680" y="393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alpha val="3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334" name="Graphic 145" descr="A pond with koi fish and water lilies">
              <a:extLst>
                <a:ext uri="{FF2B5EF4-FFF2-40B4-BE49-F238E27FC236}">
                  <a16:creationId xmlns:a16="http://schemas.microsoft.com/office/drawing/2014/main" xmlns="" id="{8DF3CFE9-86BB-26FC-F0A7-29B5FB615E9D}"/>
                </a:ext>
              </a:extLst>
            </p:cNvPr>
            <p:cNvGrpSpPr/>
            <p:nvPr/>
          </p:nvGrpSpPr>
          <p:grpSpPr>
            <a:xfrm>
              <a:off x="4724645" y="242092"/>
              <a:ext cx="1842334" cy="1842451"/>
              <a:chOff x="4724645" y="242092"/>
              <a:chExt cx="1842334" cy="1842451"/>
            </a:xfrm>
            <a:grpFill/>
          </p:grpSpPr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xmlns="" id="{938F24B9-C603-430F-43B3-A6395C92AB27}"/>
                  </a:ext>
                </a:extLst>
              </p:cNvPr>
              <p:cNvSpPr/>
              <p:nvPr/>
            </p:nvSpPr>
            <p:spPr>
              <a:xfrm>
                <a:off x="4724645" y="242092"/>
                <a:ext cx="1842334" cy="1842451"/>
              </a:xfrm>
              <a:custGeom>
                <a:avLst/>
                <a:gdLst>
                  <a:gd name="connsiteX0" fmla="*/ 1192805 w 1842334"/>
                  <a:gd name="connsiteY0" fmla="*/ 655436 h 1842451"/>
                  <a:gd name="connsiteX1" fmla="*/ 1182588 w 1842334"/>
                  <a:gd name="connsiteY1" fmla="*/ 659614 h 1842451"/>
                  <a:gd name="connsiteX2" fmla="*/ 1182588 w 1842334"/>
                  <a:gd name="connsiteY2" fmla="*/ 659614 h 1842451"/>
                  <a:gd name="connsiteX3" fmla="*/ 571946 w 1842334"/>
                  <a:gd name="connsiteY3" fmla="*/ 38216 h 1842451"/>
                  <a:gd name="connsiteX4" fmla="*/ 247061 w 1842334"/>
                  <a:gd name="connsiteY4" fmla="*/ 267381 h 1842451"/>
                  <a:gd name="connsiteX5" fmla="*/ 243423 w 1842334"/>
                  <a:gd name="connsiteY5" fmla="*/ 1535177 h 1842451"/>
                  <a:gd name="connsiteX6" fmla="*/ 1603447 w 1842334"/>
                  <a:gd name="connsiteY6" fmla="*/ 1567296 h 1842451"/>
                  <a:gd name="connsiteX7" fmla="*/ 1803725 w 1842334"/>
                  <a:gd name="connsiteY7" fmla="*/ 1271462 h 1842451"/>
                  <a:gd name="connsiteX8" fmla="*/ 1192805 w 1842334"/>
                  <a:gd name="connsiteY8" fmla="*/ 655436 h 18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51">
                    <a:moveTo>
                      <a:pt x="1192805" y="655436"/>
                    </a:moveTo>
                    <a:lnTo>
                      <a:pt x="1182588" y="659614"/>
                    </a:lnTo>
                    <a:lnTo>
                      <a:pt x="1182588" y="659614"/>
                    </a:lnTo>
                    <a:cubicBezTo>
                      <a:pt x="1352165" y="272137"/>
                      <a:pt x="961646" y="-126687"/>
                      <a:pt x="571946" y="38216"/>
                    </a:cubicBezTo>
                    <a:cubicBezTo>
                      <a:pt x="452477" y="88768"/>
                      <a:pt x="341346" y="165152"/>
                      <a:pt x="247061" y="267381"/>
                    </a:cubicBezTo>
                    <a:cubicBezTo>
                      <a:pt x="-80910" y="622987"/>
                      <a:pt x="-82574" y="1177857"/>
                      <a:pt x="243423" y="1535177"/>
                    </a:cubicBezTo>
                    <a:cubicBezTo>
                      <a:pt x="607170" y="1933881"/>
                      <a:pt x="1225914" y="1944575"/>
                      <a:pt x="1603447" y="1567296"/>
                    </a:cubicBezTo>
                    <a:cubicBezTo>
                      <a:pt x="1691204" y="1479621"/>
                      <a:pt x="1757942" y="1378936"/>
                      <a:pt x="1803725" y="1271462"/>
                    </a:cubicBezTo>
                    <a:cubicBezTo>
                      <a:pt x="1967683" y="886646"/>
                      <a:pt x="1580155" y="497016"/>
                      <a:pt x="1192805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xmlns="" id="{CA713121-622E-87A6-9F62-F74AC0D22F42}"/>
                  </a:ext>
                </a:extLst>
              </p:cNvPr>
              <p:cNvSpPr/>
              <p:nvPr/>
            </p:nvSpPr>
            <p:spPr>
              <a:xfrm>
                <a:off x="4724933" y="242525"/>
                <a:ext cx="1714601" cy="1811083"/>
              </a:xfrm>
              <a:custGeom>
                <a:avLst/>
                <a:gdLst>
                  <a:gd name="connsiteX0" fmla="*/ 1150195 w 1714601"/>
                  <a:gd name="connsiteY0" fmla="*/ 1059205 h 1811083"/>
                  <a:gd name="connsiteX1" fmla="*/ 1707426 w 1714601"/>
                  <a:gd name="connsiteY1" fmla="*/ 1443209 h 1811083"/>
                  <a:gd name="connsiteX2" fmla="*/ 1714602 w 1714601"/>
                  <a:gd name="connsiteY2" fmla="*/ 1432763 h 1811083"/>
                  <a:gd name="connsiteX3" fmla="*/ 1147223 w 1714601"/>
                  <a:gd name="connsiteY3" fmla="*/ 1041718 h 1811083"/>
                  <a:gd name="connsiteX4" fmla="*/ 1098074 w 1714601"/>
                  <a:gd name="connsiteY4" fmla="*/ 752335 h 1811083"/>
                  <a:gd name="connsiteX5" fmla="*/ 1197127 w 1714601"/>
                  <a:gd name="connsiteY5" fmla="*/ 653345 h 1811083"/>
                  <a:gd name="connsiteX6" fmla="*/ 1197064 w 1714601"/>
                  <a:gd name="connsiteY6" fmla="*/ 653237 h 1811083"/>
                  <a:gd name="connsiteX7" fmla="*/ 1185558 w 1714601"/>
                  <a:gd name="connsiteY7" fmla="*/ 655917 h 1811083"/>
                  <a:gd name="connsiteX8" fmla="*/ 1188555 w 1714601"/>
                  <a:gd name="connsiteY8" fmla="*/ 644119 h 1811083"/>
                  <a:gd name="connsiteX9" fmla="*/ 1188453 w 1714601"/>
                  <a:gd name="connsiteY9" fmla="*/ 644055 h 1811083"/>
                  <a:gd name="connsiteX10" fmla="*/ 1090702 w 1714601"/>
                  <a:gd name="connsiteY10" fmla="*/ 741744 h 1811083"/>
                  <a:gd name="connsiteX11" fmla="*/ 781558 w 1714601"/>
                  <a:gd name="connsiteY11" fmla="*/ 506190 h 1811083"/>
                  <a:gd name="connsiteX12" fmla="*/ 736905 w 1714601"/>
                  <a:gd name="connsiteY12" fmla="*/ 0 h 1811083"/>
                  <a:gd name="connsiteX13" fmla="*/ 724224 w 1714601"/>
                  <a:gd name="connsiteY13" fmla="*/ 749 h 1811083"/>
                  <a:gd name="connsiteX14" fmla="*/ 767893 w 1714601"/>
                  <a:gd name="connsiteY14" fmla="*/ 495776 h 1811083"/>
                  <a:gd name="connsiteX15" fmla="*/ 345624 w 1714601"/>
                  <a:gd name="connsiteY15" fmla="*/ 174028 h 1811083"/>
                  <a:gd name="connsiteX16" fmla="*/ 335559 w 1714601"/>
                  <a:gd name="connsiteY16" fmla="*/ 182328 h 1811083"/>
                  <a:gd name="connsiteX17" fmla="*/ 1081634 w 1714601"/>
                  <a:gd name="connsiteY17" fmla="*/ 750805 h 1811083"/>
                  <a:gd name="connsiteX18" fmla="*/ 1038898 w 1714601"/>
                  <a:gd name="connsiteY18" fmla="*/ 793509 h 1811083"/>
                  <a:gd name="connsiteX19" fmla="*/ 611905 w 1714601"/>
                  <a:gd name="connsiteY19" fmla="*/ 793540 h 1811083"/>
                  <a:gd name="connsiteX20" fmla="*/ 174301 w 1714601"/>
                  <a:gd name="connsiteY20" fmla="*/ 356013 h 1811083"/>
                  <a:gd name="connsiteX21" fmla="*/ 166891 w 1714601"/>
                  <a:gd name="connsiteY21" fmla="*/ 366560 h 1811083"/>
                  <a:gd name="connsiteX22" fmla="*/ 593960 w 1714601"/>
                  <a:gd name="connsiteY22" fmla="*/ 793547 h 1811083"/>
                  <a:gd name="connsiteX23" fmla="*/ 6020 w 1714601"/>
                  <a:gd name="connsiteY23" fmla="*/ 793585 h 1811083"/>
                  <a:gd name="connsiteX24" fmla="*/ 4693 w 1714601"/>
                  <a:gd name="connsiteY24" fmla="*/ 806285 h 1811083"/>
                  <a:gd name="connsiteX25" fmla="*/ 1026185 w 1714601"/>
                  <a:gd name="connsiteY25" fmla="*/ 806215 h 1811083"/>
                  <a:gd name="connsiteX26" fmla="*/ 795763 w 1714601"/>
                  <a:gd name="connsiteY26" fmla="*/ 1036485 h 1811083"/>
                  <a:gd name="connsiteX27" fmla="*/ 445 w 1714601"/>
                  <a:gd name="connsiteY27" fmla="*/ 867131 h 1811083"/>
                  <a:gd name="connsiteX28" fmla="*/ 0 w 1714601"/>
                  <a:gd name="connsiteY28" fmla="*/ 880021 h 1811083"/>
                  <a:gd name="connsiteX29" fmla="*/ 785051 w 1714601"/>
                  <a:gd name="connsiteY29" fmla="*/ 1047191 h 1811083"/>
                  <a:gd name="connsiteX30" fmla="*/ 269488 w 1714601"/>
                  <a:gd name="connsiteY30" fmla="*/ 1562405 h 1811083"/>
                  <a:gd name="connsiteX31" fmla="*/ 278422 w 1714601"/>
                  <a:gd name="connsiteY31" fmla="*/ 1571435 h 1811083"/>
                  <a:gd name="connsiteX32" fmla="*/ 934669 w 1714601"/>
                  <a:gd name="connsiteY32" fmla="*/ 915632 h 1811083"/>
                  <a:gd name="connsiteX33" fmla="*/ 686607 w 1714601"/>
                  <a:gd name="connsiteY33" fmla="*/ 1807826 h 1811083"/>
                  <a:gd name="connsiteX34" fmla="*/ 698881 w 1714601"/>
                  <a:gd name="connsiteY34" fmla="*/ 1811084 h 1811083"/>
                  <a:gd name="connsiteX35" fmla="*/ 952919 w 1714601"/>
                  <a:gd name="connsiteY35" fmla="*/ 897388 h 1811083"/>
                  <a:gd name="connsiteX36" fmla="*/ 1087063 w 1714601"/>
                  <a:gd name="connsiteY36" fmla="*/ 763340 h 1811083"/>
                  <a:gd name="connsiteX37" fmla="*/ 1260653 w 1714601"/>
                  <a:gd name="connsiteY37" fmla="*/ 1785353 h 1811083"/>
                  <a:gd name="connsiteX38" fmla="*/ 1272756 w 1714601"/>
                  <a:gd name="connsiteY38" fmla="*/ 1780781 h 1811083"/>
                  <a:gd name="connsiteX39" fmla="*/ 1150195 w 1714601"/>
                  <a:gd name="connsiteY39" fmla="*/ 1059205 h 181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01" h="1811083">
                    <a:moveTo>
                      <a:pt x="1150195" y="1059205"/>
                    </a:moveTo>
                    <a:lnTo>
                      <a:pt x="1707426" y="1443209"/>
                    </a:lnTo>
                    <a:cubicBezTo>
                      <a:pt x="1709839" y="1439742"/>
                      <a:pt x="1712189" y="1436249"/>
                      <a:pt x="1714602" y="1432763"/>
                    </a:cubicBezTo>
                    <a:lnTo>
                      <a:pt x="1147223" y="1041718"/>
                    </a:lnTo>
                    <a:lnTo>
                      <a:pt x="1098074" y="752335"/>
                    </a:lnTo>
                    <a:lnTo>
                      <a:pt x="1197127" y="653345"/>
                    </a:lnTo>
                    <a:cubicBezTo>
                      <a:pt x="1197179" y="653294"/>
                      <a:pt x="1197134" y="653218"/>
                      <a:pt x="1197064" y="653237"/>
                    </a:cubicBezTo>
                    <a:cubicBezTo>
                      <a:pt x="1194867" y="654006"/>
                      <a:pt x="1185983" y="656349"/>
                      <a:pt x="1185558" y="655917"/>
                    </a:cubicBezTo>
                    <a:cubicBezTo>
                      <a:pt x="1185120" y="655479"/>
                      <a:pt x="1186568" y="649186"/>
                      <a:pt x="1188555" y="644119"/>
                    </a:cubicBezTo>
                    <a:cubicBezTo>
                      <a:pt x="1188581" y="644055"/>
                      <a:pt x="1188498" y="644004"/>
                      <a:pt x="1188453" y="644055"/>
                    </a:cubicBezTo>
                    <a:lnTo>
                      <a:pt x="1090702" y="741744"/>
                    </a:lnTo>
                    <a:lnTo>
                      <a:pt x="781558" y="506190"/>
                    </a:lnTo>
                    <a:lnTo>
                      <a:pt x="736905" y="0"/>
                    </a:lnTo>
                    <a:cubicBezTo>
                      <a:pt x="732689" y="178"/>
                      <a:pt x="728459" y="457"/>
                      <a:pt x="724224" y="749"/>
                    </a:cubicBezTo>
                    <a:lnTo>
                      <a:pt x="767893" y="495776"/>
                    </a:lnTo>
                    <a:lnTo>
                      <a:pt x="345624" y="174028"/>
                    </a:lnTo>
                    <a:cubicBezTo>
                      <a:pt x="342259" y="176771"/>
                      <a:pt x="338899" y="179527"/>
                      <a:pt x="335559" y="182328"/>
                    </a:cubicBezTo>
                    <a:lnTo>
                      <a:pt x="1081634" y="750805"/>
                    </a:lnTo>
                    <a:lnTo>
                      <a:pt x="1038898" y="793509"/>
                    </a:lnTo>
                    <a:lnTo>
                      <a:pt x="611905" y="793540"/>
                    </a:lnTo>
                    <a:lnTo>
                      <a:pt x="174301" y="356013"/>
                    </a:lnTo>
                    <a:cubicBezTo>
                      <a:pt x="171799" y="359512"/>
                      <a:pt x="169342" y="363036"/>
                      <a:pt x="166891" y="366560"/>
                    </a:cubicBezTo>
                    <a:lnTo>
                      <a:pt x="593960" y="793547"/>
                    </a:lnTo>
                    <a:lnTo>
                      <a:pt x="6020" y="793585"/>
                    </a:lnTo>
                    <a:cubicBezTo>
                      <a:pt x="5531" y="797814"/>
                      <a:pt x="5124" y="802049"/>
                      <a:pt x="4693" y="806285"/>
                    </a:cubicBezTo>
                    <a:lnTo>
                      <a:pt x="1026185" y="806215"/>
                    </a:lnTo>
                    <a:lnTo>
                      <a:pt x="795763" y="1036485"/>
                    </a:lnTo>
                    <a:lnTo>
                      <a:pt x="445" y="867131"/>
                    </a:lnTo>
                    <a:cubicBezTo>
                      <a:pt x="279" y="871430"/>
                      <a:pt x="102" y="875722"/>
                      <a:pt x="0" y="880021"/>
                    </a:cubicBezTo>
                    <a:lnTo>
                      <a:pt x="785051" y="1047191"/>
                    </a:lnTo>
                    <a:lnTo>
                      <a:pt x="269488" y="1562405"/>
                    </a:lnTo>
                    <a:cubicBezTo>
                      <a:pt x="272466" y="1565421"/>
                      <a:pt x="275412" y="1568469"/>
                      <a:pt x="278422" y="1571435"/>
                    </a:cubicBezTo>
                    <a:lnTo>
                      <a:pt x="934669" y="915632"/>
                    </a:lnTo>
                    <a:lnTo>
                      <a:pt x="686607" y="1807826"/>
                    </a:lnTo>
                    <a:cubicBezTo>
                      <a:pt x="690690" y="1808956"/>
                      <a:pt x="694786" y="1810010"/>
                      <a:pt x="698881" y="1811084"/>
                    </a:cubicBezTo>
                    <a:lnTo>
                      <a:pt x="952919" y="897388"/>
                    </a:lnTo>
                    <a:lnTo>
                      <a:pt x="1087063" y="763340"/>
                    </a:lnTo>
                    <a:lnTo>
                      <a:pt x="1260653" y="1785353"/>
                    </a:lnTo>
                    <a:cubicBezTo>
                      <a:pt x="1264704" y="1783880"/>
                      <a:pt x="1268724" y="1782312"/>
                      <a:pt x="1272756" y="1780781"/>
                    </a:cubicBezTo>
                    <a:lnTo>
                      <a:pt x="1150195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37" name="Graphic 145" descr="A pond with koi fish and water lilies">
              <a:extLst>
                <a:ext uri="{FF2B5EF4-FFF2-40B4-BE49-F238E27FC236}">
                  <a16:creationId xmlns:a16="http://schemas.microsoft.com/office/drawing/2014/main" xmlns="" id="{2F7D426D-0E55-4D2B-A8CF-27D0D9CF3EED}"/>
                </a:ext>
              </a:extLst>
            </p:cNvPr>
            <p:cNvGrpSpPr/>
            <p:nvPr/>
          </p:nvGrpSpPr>
          <p:grpSpPr>
            <a:xfrm>
              <a:off x="102577" y="3378828"/>
              <a:ext cx="1886775" cy="991946"/>
              <a:chOff x="102577" y="3378828"/>
              <a:chExt cx="1886775" cy="991946"/>
            </a:xfrm>
            <a:grpFill/>
          </p:grpSpPr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xmlns="" id="{D8DD567A-CAB3-D837-5131-AFB9DC656BC4}"/>
                  </a:ext>
                </a:extLst>
              </p:cNvPr>
              <p:cNvSpPr/>
              <p:nvPr/>
            </p:nvSpPr>
            <p:spPr>
              <a:xfrm>
                <a:off x="462838" y="3568446"/>
                <a:ext cx="583380" cy="802293"/>
              </a:xfrm>
              <a:custGeom>
                <a:avLst/>
                <a:gdLst>
                  <a:gd name="connsiteX0" fmla="*/ 428885 w 583380"/>
                  <a:gd name="connsiteY0" fmla="*/ 301377 h 802293"/>
                  <a:gd name="connsiteX1" fmla="*/ 583343 w 583380"/>
                  <a:gd name="connsiteY1" fmla="*/ 802259 h 802293"/>
                  <a:gd name="connsiteX2" fmla="*/ 583311 w 583380"/>
                  <a:gd name="connsiteY2" fmla="*/ 802284 h 802293"/>
                  <a:gd name="connsiteX3" fmla="*/ 154496 w 583380"/>
                  <a:gd name="connsiteY3" fmla="*/ 500913 h 802293"/>
                  <a:gd name="connsiteX4" fmla="*/ 38 w 583380"/>
                  <a:gd name="connsiteY4" fmla="*/ 0 h 802293"/>
                  <a:gd name="connsiteX5" fmla="*/ 428885 w 583380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0" h="802293">
                    <a:moveTo>
                      <a:pt x="428885" y="301377"/>
                    </a:moveTo>
                    <a:cubicBezTo>
                      <a:pt x="588925" y="521500"/>
                      <a:pt x="583419" y="798703"/>
                      <a:pt x="583343" y="802259"/>
                    </a:cubicBezTo>
                    <a:cubicBezTo>
                      <a:pt x="583343" y="802303"/>
                      <a:pt x="583349" y="802297"/>
                      <a:pt x="583311" y="802284"/>
                    </a:cubicBezTo>
                    <a:cubicBezTo>
                      <a:pt x="579908" y="801262"/>
                      <a:pt x="314535" y="721036"/>
                      <a:pt x="154496" y="500913"/>
                    </a:cubicBezTo>
                    <a:cubicBezTo>
                      <a:pt x="-6579" y="279368"/>
                      <a:pt x="38" y="0"/>
                      <a:pt x="38" y="0"/>
                    </a:cubicBezTo>
                    <a:cubicBezTo>
                      <a:pt x="38" y="0"/>
                      <a:pt x="267805" y="79826"/>
                      <a:pt x="428885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xmlns="" id="{2005CC87-496F-1DAE-C480-DB535214BD63}"/>
                  </a:ext>
                </a:extLst>
              </p:cNvPr>
              <p:cNvSpPr/>
              <p:nvPr/>
            </p:nvSpPr>
            <p:spPr>
              <a:xfrm>
                <a:off x="876274" y="3378828"/>
                <a:ext cx="339274" cy="991925"/>
              </a:xfrm>
              <a:custGeom>
                <a:avLst/>
                <a:gdLst>
                  <a:gd name="connsiteX0" fmla="*/ 339274 w 339274"/>
                  <a:gd name="connsiteY0" fmla="*/ 495891 h 991925"/>
                  <a:gd name="connsiteX1" fmla="*/ 169824 w 339274"/>
                  <a:gd name="connsiteY1" fmla="*/ 991902 h 991925"/>
                  <a:gd name="connsiteX2" fmla="*/ 169780 w 339274"/>
                  <a:gd name="connsiteY2" fmla="*/ 991902 h 991925"/>
                  <a:gd name="connsiteX3" fmla="*/ 0 w 339274"/>
                  <a:gd name="connsiteY3" fmla="*/ 496037 h 991925"/>
                  <a:gd name="connsiteX4" fmla="*/ 169469 w 339274"/>
                  <a:gd name="connsiteY4" fmla="*/ 0 h 991925"/>
                  <a:gd name="connsiteX5" fmla="*/ 339274 w 339274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74" h="991925">
                    <a:moveTo>
                      <a:pt x="339274" y="495891"/>
                    </a:moveTo>
                    <a:cubicBezTo>
                      <a:pt x="339363" y="768045"/>
                      <a:pt x="171977" y="989070"/>
                      <a:pt x="169824" y="991902"/>
                    </a:cubicBezTo>
                    <a:cubicBezTo>
                      <a:pt x="169799" y="991934"/>
                      <a:pt x="169805" y="991934"/>
                      <a:pt x="169780" y="991902"/>
                    </a:cubicBezTo>
                    <a:cubicBezTo>
                      <a:pt x="167627" y="989076"/>
                      <a:pt x="95" y="768191"/>
                      <a:pt x="0" y="496037"/>
                    </a:cubicBezTo>
                    <a:cubicBezTo>
                      <a:pt x="-89" y="222123"/>
                      <a:pt x="169469" y="0"/>
                      <a:pt x="169469" y="0"/>
                    </a:cubicBezTo>
                    <a:cubicBezTo>
                      <a:pt x="169469" y="0"/>
                      <a:pt x="339185" y="221977"/>
                      <a:pt x="339274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xmlns="" id="{92CC1401-3C91-CC92-C4CC-27698155EF7D}"/>
                  </a:ext>
                </a:extLst>
              </p:cNvPr>
              <p:cNvSpPr/>
              <p:nvPr/>
            </p:nvSpPr>
            <p:spPr>
              <a:xfrm>
                <a:off x="1046038" y="3568077"/>
                <a:ext cx="582860" cy="802681"/>
              </a:xfrm>
              <a:custGeom>
                <a:avLst/>
                <a:gdLst>
                  <a:gd name="connsiteX0" fmla="*/ 428711 w 582860"/>
                  <a:gd name="connsiteY0" fmla="*/ 500990 h 802681"/>
                  <a:gd name="connsiteX1" fmla="*/ 73 w 582860"/>
                  <a:gd name="connsiteY1" fmla="*/ 802672 h 802681"/>
                  <a:gd name="connsiteX2" fmla="*/ 41 w 582860"/>
                  <a:gd name="connsiteY2" fmla="*/ 802646 h 802681"/>
                  <a:gd name="connsiteX3" fmla="*/ 154149 w 582860"/>
                  <a:gd name="connsiteY3" fmla="*/ 301689 h 802681"/>
                  <a:gd name="connsiteX4" fmla="*/ 582819 w 582860"/>
                  <a:gd name="connsiteY4" fmla="*/ 0 h 802681"/>
                  <a:gd name="connsiteX5" fmla="*/ 428711 w 582860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60" h="802681">
                    <a:moveTo>
                      <a:pt x="428711" y="500990"/>
                    </a:moveTo>
                    <a:cubicBezTo>
                      <a:pt x="268818" y="721220"/>
                      <a:pt x="3477" y="801643"/>
                      <a:pt x="73" y="802672"/>
                    </a:cubicBezTo>
                    <a:cubicBezTo>
                      <a:pt x="35" y="802685"/>
                      <a:pt x="41" y="802691"/>
                      <a:pt x="41" y="802646"/>
                    </a:cubicBezTo>
                    <a:cubicBezTo>
                      <a:pt x="-41" y="799090"/>
                      <a:pt x="-5743" y="521919"/>
                      <a:pt x="154149" y="301689"/>
                    </a:cubicBezTo>
                    <a:cubicBezTo>
                      <a:pt x="315078" y="80035"/>
                      <a:pt x="582819" y="0"/>
                      <a:pt x="582819" y="0"/>
                    </a:cubicBezTo>
                    <a:cubicBezTo>
                      <a:pt x="582819" y="0"/>
                      <a:pt x="589645" y="279330"/>
                      <a:pt x="428711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xmlns="" id="{20EA3902-8B15-7FE1-A35E-608F24C56BE6}"/>
                  </a:ext>
                </a:extLst>
              </p:cNvPr>
              <p:cNvSpPr/>
              <p:nvPr/>
            </p:nvSpPr>
            <p:spPr>
              <a:xfrm>
                <a:off x="886167" y="4126928"/>
                <a:ext cx="308013" cy="243836"/>
              </a:xfrm>
              <a:custGeom>
                <a:avLst/>
                <a:gdLst>
                  <a:gd name="connsiteX0" fmla="*/ 308013 w 308013"/>
                  <a:gd name="connsiteY0" fmla="*/ 154007 h 243836"/>
                  <a:gd name="connsiteX1" fmla="*/ 154007 w 308013"/>
                  <a:gd name="connsiteY1" fmla="*/ 0 h 243836"/>
                  <a:gd name="connsiteX2" fmla="*/ 0 w 308013"/>
                  <a:gd name="connsiteY2" fmla="*/ 154007 h 243836"/>
                  <a:gd name="connsiteX3" fmla="*/ 159855 w 308013"/>
                  <a:gd name="connsiteY3" fmla="*/ 243827 h 243836"/>
                  <a:gd name="connsiteX4" fmla="*/ 159918 w 308013"/>
                  <a:gd name="connsiteY4" fmla="*/ 243827 h 243836"/>
                  <a:gd name="connsiteX5" fmla="*/ 308013 w 308013"/>
                  <a:gd name="connsiteY5" fmla="*/ 154007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13" h="243836">
                    <a:moveTo>
                      <a:pt x="308013" y="154007"/>
                    </a:moveTo>
                    <a:cubicBezTo>
                      <a:pt x="308013" y="68949"/>
                      <a:pt x="239065" y="0"/>
                      <a:pt x="154007" y="0"/>
                    </a:cubicBezTo>
                    <a:cubicBezTo>
                      <a:pt x="68948" y="0"/>
                      <a:pt x="0" y="68949"/>
                      <a:pt x="0" y="154007"/>
                    </a:cubicBezTo>
                    <a:lnTo>
                      <a:pt x="159855" y="243827"/>
                    </a:lnTo>
                    <a:cubicBezTo>
                      <a:pt x="159874" y="243840"/>
                      <a:pt x="159899" y="243840"/>
                      <a:pt x="159918" y="243827"/>
                    </a:cubicBezTo>
                    <a:lnTo>
                      <a:pt x="308013" y="154007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xmlns="" id="{5A146ED4-CD53-494B-665A-22C0755A359B}"/>
                  </a:ext>
                </a:extLst>
              </p:cNvPr>
              <p:cNvSpPr/>
              <p:nvPr/>
            </p:nvSpPr>
            <p:spPr>
              <a:xfrm>
                <a:off x="1046102" y="4020322"/>
                <a:ext cx="943250" cy="350440"/>
              </a:xfrm>
              <a:custGeom>
                <a:avLst/>
                <a:gdLst>
                  <a:gd name="connsiteX0" fmla="*/ 524094 w 943250"/>
                  <a:gd name="connsiteY0" fmla="*/ 242515 h 350440"/>
                  <a:gd name="connsiteX1" fmla="*/ 41 w 943250"/>
                  <a:gd name="connsiteY1" fmla="*/ 350439 h 350440"/>
                  <a:gd name="connsiteX2" fmla="*/ 22 w 943250"/>
                  <a:gd name="connsiteY2" fmla="*/ 350369 h 350440"/>
                  <a:gd name="connsiteX3" fmla="*/ 419122 w 943250"/>
                  <a:gd name="connsiteY3" fmla="*/ 35714 h 350440"/>
                  <a:gd name="connsiteX4" fmla="*/ 943251 w 943250"/>
                  <a:gd name="connsiteY4" fmla="*/ 43607 h 350440"/>
                  <a:gd name="connsiteX5" fmla="*/ 524094 w 943250"/>
                  <a:gd name="connsiteY5" fmla="*/ 242515 h 350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50" h="350440">
                    <a:moveTo>
                      <a:pt x="524094" y="242515"/>
                    </a:moveTo>
                    <a:cubicBezTo>
                      <a:pt x="266125" y="326430"/>
                      <a:pt x="5045" y="349995"/>
                      <a:pt x="41" y="350439"/>
                    </a:cubicBezTo>
                    <a:cubicBezTo>
                      <a:pt x="-10" y="350446"/>
                      <a:pt x="-10" y="350414"/>
                      <a:pt x="22" y="350369"/>
                    </a:cubicBezTo>
                    <a:cubicBezTo>
                      <a:pt x="3292" y="345658"/>
                      <a:pt x="161363" y="119560"/>
                      <a:pt x="419122" y="35714"/>
                    </a:cubicBezTo>
                    <a:cubicBezTo>
                      <a:pt x="679599" y="-49014"/>
                      <a:pt x="943251" y="43607"/>
                      <a:pt x="943251" y="43607"/>
                    </a:cubicBezTo>
                    <a:cubicBezTo>
                      <a:pt x="943251" y="43607"/>
                      <a:pt x="784571" y="157786"/>
                      <a:pt x="524094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xmlns="" id="{AEAF0B01-67D1-D14D-AB5C-99E1C082F1F5}"/>
                  </a:ext>
                </a:extLst>
              </p:cNvPr>
              <p:cNvSpPr/>
              <p:nvPr/>
            </p:nvSpPr>
            <p:spPr>
              <a:xfrm>
                <a:off x="102577" y="4020761"/>
                <a:ext cx="943454" cy="350013"/>
              </a:xfrm>
              <a:custGeom>
                <a:avLst/>
                <a:gdLst>
                  <a:gd name="connsiteX0" fmla="*/ 524097 w 943454"/>
                  <a:gd name="connsiteY0" fmla="*/ 35555 h 350013"/>
                  <a:gd name="connsiteX1" fmla="*/ 943432 w 943454"/>
                  <a:gd name="connsiteY1" fmla="*/ 349944 h 350013"/>
                  <a:gd name="connsiteX2" fmla="*/ 943413 w 943454"/>
                  <a:gd name="connsiteY2" fmla="*/ 350014 h 350013"/>
                  <a:gd name="connsiteX3" fmla="*/ 419392 w 943454"/>
                  <a:gd name="connsiteY3" fmla="*/ 242444 h 350013"/>
                  <a:gd name="connsiteX4" fmla="*/ 0 w 943454"/>
                  <a:gd name="connsiteY4" fmla="*/ 43804 h 350013"/>
                  <a:gd name="connsiteX5" fmla="*/ 524097 w 943454"/>
                  <a:gd name="connsiteY5" fmla="*/ 35555 h 35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54" h="350013">
                    <a:moveTo>
                      <a:pt x="524097" y="35555"/>
                    </a:moveTo>
                    <a:cubicBezTo>
                      <a:pt x="781914" y="119229"/>
                      <a:pt x="940162" y="345232"/>
                      <a:pt x="943432" y="349944"/>
                    </a:cubicBezTo>
                    <a:cubicBezTo>
                      <a:pt x="943464" y="349988"/>
                      <a:pt x="943464" y="350014"/>
                      <a:pt x="943413" y="350014"/>
                    </a:cubicBezTo>
                    <a:cubicBezTo>
                      <a:pt x="938403" y="349569"/>
                      <a:pt x="677418" y="326189"/>
                      <a:pt x="419392" y="242444"/>
                    </a:cubicBezTo>
                    <a:cubicBezTo>
                      <a:pt x="158858" y="157888"/>
                      <a:pt x="0" y="43804"/>
                      <a:pt x="0" y="43804"/>
                    </a:cubicBezTo>
                    <a:cubicBezTo>
                      <a:pt x="0" y="43804"/>
                      <a:pt x="263557" y="-49001"/>
                      <a:pt x="524097" y="3555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44" name="Graphic 145" descr="A pond with koi fish and water lilies">
              <a:extLst>
                <a:ext uri="{FF2B5EF4-FFF2-40B4-BE49-F238E27FC236}">
                  <a16:creationId xmlns:a16="http://schemas.microsoft.com/office/drawing/2014/main" xmlns="" id="{C347713D-D55A-7894-C802-23ECB53CE189}"/>
                </a:ext>
              </a:extLst>
            </p:cNvPr>
            <p:cNvGrpSpPr/>
            <p:nvPr/>
          </p:nvGrpSpPr>
          <p:grpSpPr>
            <a:xfrm>
              <a:off x="9879901" y="810475"/>
              <a:ext cx="1886775" cy="991947"/>
              <a:chOff x="9879901" y="810475"/>
              <a:chExt cx="1886775" cy="991947"/>
            </a:xfrm>
            <a:grpFill/>
          </p:grpSpPr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xmlns="" id="{637A43EF-1456-7A4D-C941-0A7A0DD356A6}"/>
                  </a:ext>
                </a:extLst>
              </p:cNvPr>
              <p:cNvSpPr/>
              <p:nvPr/>
            </p:nvSpPr>
            <p:spPr>
              <a:xfrm>
                <a:off x="10240162" y="1000093"/>
                <a:ext cx="583383" cy="802293"/>
              </a:xfrm>
              <a:custGeom>
                <a:avLst/>
                <a:gdLst>
                  <a:gd name="connsiteX0" fmla="*/ 428917 w 583383"/>
                  <a:gd name="connsiteY0" fmla="*/ 301377 h 802293"/>
                  <a:gd name="connsiteX1" fmla="*/ 583349 w 583383"/>
                  <a:gd name="connsiteY1" fmla="*/ 802259 h 802293"/>
                  <a:gd name="connsiteX2" fmla="*/ 583349 w 583383"/>
                  <a:gd name="connsiteY2" fmla="*/ 802284 h 802293"/>
                  <a:gd name="connsiteX3" fmla="*/ 154533 w 583383"/>
                  <a:gd name="connsiteY3" fmla="*/ 500913 h 802293"/>
                  <a:gd name="connsiteX4" fmla="*/ 38 w 583383"/>
                  <a:gd name="connsiteY4" fmla="*/ 0 h 802293"/>
                  <a:gd name="connsiteX5" fmla="*/ 428917 w 583383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3" h="802293">
                    <a:moveTo>
                      <a:pt x="428917" y="301377"/>
                    </a:moveTo>
                    <a:cubicBezTo>
                      <a:pt x="588937" y="521500"/>
                      <a:pt x="583412" y="798703"/>
                      <a:pt x="583349" y="802259"/>
                    </a:cubicBezTo>
                    <a:cubicBezTo>
                      <a:pt x="583349" y="802304"/>
                      <a:pt x="583349" y="802297"/>
                      <a:pt x="583349" y="802284"/>
                    </a:cubicBezTo>
                    <a:cubicBezTo>
                      <a:pt x="579920" y="801262"/>
                      <a:pt x="314554" y="721036"/>
                      <a:pt x="154533" y="500913"/>
                    </a:cubicBezTo>
                    <a:cubicBezTo>
                      <a:pt x="-6566" y="279368"/>
                      <a:pt x="38" y="0"/>
                      <a:pt x="38" y="0"/>
                    </a:cubicBezTo>
                    <a:cubicBezTo>
                      <a:pt x="38" y="0"/>
                      <a:pt x="267818" y="79826"/>
                      <a:pt x="428917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xmlns="" id="{81D74B89-F225-2754-2993-F0F0AAE323DF}"/>
                  </a:ext>
                </a:extLst>
              </p:cNvPr>
              <p:cNvSpPr/>
              <p:nvPr/>
            </p:nvSpPr>
            <p:spPr>
              <a:xfrm>
                <a:off x="10653585" y="810475"/>
                <a:ext cx="339280" cy="991925"/>
              </a:xfrm>
              <a:custGeom>
                <a:avLst/>
                <a:gdLst>
                  <a:gd name="connsiteX0" fmla="*/ 339281 w 339280"/>
                  <a:gd name="connsiteY0" fmla="*/ 495891 h 991925"/>
                  <a:gd name="connsiteX1" fmla="*/ 169863 w 339280"/>
                  <a:gd name="connsiteY1" fmla="*/ 991902 h 991925"/>
                  <a:gd name="connsiteX2" fmla="*/ 169799 w 339280"/>
                  <a:gd name="connsiteY2" fmla="*/ 991902 h 991925"/>
                  <a:gd name="connsiteX3" fmla="*/ 0 w 339280"/>
                  <a:gd name="connsiteY3" fmla="*/ 496037 h 991925"/>
                  <a:gd name="connsiteX4" fmla="*/ 169482 w 339280"/>
                  <a:gd name="connsiteY4" fmla="*/ 0 h 991925"/>
                  <a:gd name="connsiteX5" fmla="*/ 339281 w 339280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80" h="991925">
                    <a:moveTo>
                      <a:pt x="339281" y="495891"/>
                    </a:moveTo>
                    <a:cubicBezTo>
                      <a:pt x="339408" y="768045"/>
                      <a:pt x="172021" y="989070"/>
                      <a:pt x="169863" y="991902"/>
                    </a:cubicBezTo>
                    <a:cubicBezTo>
                      <a:pt x="169799" y="991933"/>
                      <a:pt x="169799" y="991933"/>
                      <a:pt x="169799" y="991902"/>
                    </a:cubicBezTo>
                    <a:cubicBezTo>
                      <a:pt x="167640" y="989076"/>
                      <a:pt x="127" y="768191"/>
                      <a:pt x="0" y="496037"/>
                    </a:cubicBezTo>
                    <a:cubicBezTo>
                      <a:pt x="-64" y="222123"/>
                      <a:pt x="169482" y="0"/>
                      <a:pt x="169482" y="0"/>
                    </a:cubicBezTo>
                    <a:cubicBezTo>
                      <a:pt x="169482" y="0"/>
                      <a:pt x="339217" y="221977"/>
                      <a:pt x="339281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xmlns="" id="{0DABB708-79B0-D9F0-B135-D82AF1C034D5}"/>
                  </a:ext>
                </a:extLst>
              </p:cNvPr>
              <p:cNvSpPr/>
              <p:nvPr/>
            </p:nvSpPr>
            <p:spPr>
              <a:xfrm>
                <a:off x="10823346" y="999724"/>
                <a:ext cx="582883" cy="802681"/>
              </a:xfrm>
              <a:custGeom>
                <a:avLst/>
                <a:gdLst>
                  <a:gd name="connsiteX0" fmla="*/ 428726 w 582883"/>
                  <a:gd name="connsiteY0" fmla="*/ 500990 h 802681"/>
                  <a:gd name="connsiteX1" fmla="*/ 101 w 582883"/>
                  <a:gd name="connsiteY1" fmla="*/ 802672 h 802681"/>
                  <a:gd name="connsiteX2" fmla="*/ 38 w 582883"/>
                  <a:gd name="connsiteY2" fmla="*/ 802646 h 802681"/>
                  <a:gd name="connsiteX3" fmla="*/ 154152 w 582883"/>
                  <a:gd name="connsiteY3" fmla="*/ 301689 h 802681"/>
                  <a:gd name="connsiteX4" fmla="*/ 582841 w 582883"/>
                  <a:gd name="connsiteY4" fmla="*/ 0 h 802681"/>
                  <a:gd name="connsiteX5" fmla="*/ 428726 w 582883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83" h="802681">
                    <a:moveTo>
                      <a:pt x="428726" y="500990"/>
                    </a:moveTo>
                    <a:cubicBezTo>
                      <a:pt x="268834" y="721220"/>
                      <a:pt x="3531" y="801643"/>
                      <a:pt x="101" y="802672"/>
                    </a:cubicBezTo>
                    <a:cubicBezTo>
                      <a:pt x="38" y="802684"/>
                      <a:pt x="38" y="802691"/>
                      <a:pt x="38" y="802646"/>
                    </a:cubicBezTo>
                    <a:cubicBezTo>
                      <a:pt x="-26" y="799090"/>
                      <a:pt x="-5740" y="521919"/>
                      <a:pt x="154152" y="301689"/>
                    </a:cubicBezTo>
                    <a:cubicBezTo>
                      <a:pt x="315125" y="80035"/>
                      <a:pt x="582841" y="0"/>
                      <a:pt x="582841" y="0"/>
                    </a:cubicBezTo>
                    <a:cubicBezTo>
                      <a:pt x="582841" y="0"/>
                      <a:pt x="589699" y="279330"/>
                      <a:pt x="428726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xmlns="" id="{0FC452C1-F4B1-2896-B75D-87F2AB7A7CE5}"/>
                  </a:ext>
                </a:extLst>
              </p:cNvPr>
              <p:cNvSpPr/>
              <p:nvPr/>
            </p:nvSpPr>
            <p:spPr>
              <a:xfrm>
                <a:off x="10663491" y="1558575"/>
                <a:ext cx="308038" cy="243836"/>
              </a:xfrm>
              <a:custGeom>
                <a:avLst/>
                <a:gdLst>
                  <a:gd name="connsiteX0" fmla="*/ 308039 w 308038"/>
                  <a:gd name="connsiteY0" fmla="*/ 154006 h 243836"/>
                  <a:gd name="connsiteX1" fmla="*/ 154051 w 308038"/>
                  <a:gd name="connsiteY1" fmla="*/ 0 h 243836"/>
                  <a:gd name="connsiteX2" fmla="*/ 0 w 308038"/>
                  <a:gd name="connsiteY2" fmla="*/ 154006 h 243836"/>
                  <a:gd name="connsiteX3" fmla="*/ 159893 w 308038"/>
                  <a:gd name="connsiteY3" fmla="*/ 243827 h 243836"/>
                  <a:gd name="connsiteX4" fmla="*/ 159956 w 308038"/>
                  <a:gd name="connsiteY4" fmla="*/ 243827 h 243836"/>
                  <a:gd name="connsiteX5" fmla="*/ 308039 w 308038"/>
                  <a:gd name="connsiteY5" fmla="*/ 154006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38" h="243836">
                    <a:moveTo>
                      <a:pt x="308039" y="154006"/>
                    </a:moveTo>
                    <a:cubicBezTo>
                      <a:pt x="308039" y="68948"/>
                      <a:pt x="239077" y="0"/>
                      <a:pt x="154051" y="0"/>
                    </a:cubicBezTo>
                    <a:cubicBezTo>
                      <a:pt x="68961" y="0"/>
                      <a:pt x="0" y="68948"/>
                      <a:pt x="0" y="154006"/>
                    </a:cubicBezTo>
                    <a:lnTo>
                      <a:pt x="159893" y="243827"/>
                    </a:lnTo>
                    <a:cubicBezTo>
                      <a:pt x="159893" y="243840"/>
                      <a:pt x="159893" y="243840"/>
                      <a:pt x="159956" y="243827"/>
                    </a:cubicBezTo>
                    <a:lnTo>
                      <a:pt x="308039" y="154006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xmlns="" id="{575B0880-5AD3-70C2-3051-D5F9F8F49DF4}"/>
                  </a:ext>
                </a:extLst>
              </p:cNvPr>
              <p:cNvSpPr/>
              <p:nvPr/>
            </p:nvSpPr>
            <p:spPr>
              <a:xfrm>
                <a:off x="10823447" y="1451970"/>
                <a:ext cx="943229" cy="350439"/>
              </a:xfrm>
              <a:custGeom>
                <a:avLst/>
                <a:gdLst>
                  <a:gd name="connsiteX0" fmla="*/ 524066 w 943229"/>
                  <a:gd name="connsiteY0" fmla="*/ 242515 h 350439"/>
                  <a:gd name="connsiteX1" fmla="*/ 0 w 943229"/>
                  <a:gd name="connsiteY1" fmla="*/ 350439 h 350439"/>
                  <a:gd name="connsiteX2" fmla="*/ 0 w 943229"/>
                  <a:gd name="connsiteY2" fmla="*/ 350369 h 350439"/>
                  <a:gd name="connsiteX3" fmla="*/ 419100 w 943229"/>
                  <a:gd name="connsiteY3" fmla="*/ 35714 h 350439"/>
                  <a:gd name="connsiteX4" fmla="*/ 943229 w 943229"/>
                  <a:gd name="connsiteY4" fmla="*/ 43607 h 350439"/>
                  <a:gd name="connsiteX5" fmla="*/ 524066 w 943229"/>
                  <a:gd name="connsiteY5" fmla="*/ 242515 h 35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29" h="350439">
                    <a:moveTo>
                      <a:pt x="524066" y="242515"/>
                    </a:moveTo>
                    <a:cubicBezTo>
                      <a:pt x="266129" y="326430"/>
                      <a:pt x="5017" y="349995"/>
                      <a:pt x="0" y="350439"/>
                    </a:cubicBezTo>
                    <a:cubicBezTo>
                      <a:pt x="0" y="350446"/>
                      <a:pt x="0" y="350414"/>
                      <a:pt x="0" y="350369"/>
                    </a:cubicBezTo>
                    <a:cubicBezTo>
                      <a:pt x="3302" y="345658"/>
                      <a:pt x="161354" y="119560"/>
                      <a:pt x="419100" y="35714"/>
                    </a:cubicBezTo>
                    <a:cubicBezTo>
                      <a:pt x="679577" y="-49014"/>
                      <a:pt x="943229" y="43607"/>
                      <a:pt x="943229" y="43607"/>
                    </a:cubicBezTo>
                    <a:cubicBezTo>
                      <a:pt x="943229" y="43607"/>
                      <a:pt x="784543" y="157787"/>
                      <a:pt x="524066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xmlns="" id="{86721E7B-C30C-7507-D749-2F4C6D468D29}"/>
                  </a:ext>
                </a:extLst>
              </p:cNvPr>
              <p:cNvSpPr/>
              <p:nvPr/>
            </p:nvSpPr>
            <p:spPr>
              <a:xfrm>
                <a:off x="9879901" y="1452405"/>
                <a:ext cx="943466" cy="350017"/>
              </a:xfrm>
              <a:custGeom>
                <a:avLst/>
                <a:gdLst>
                  <a:gd name="connsiteX0" fmla="*/ 524129 w 943466"/>
                  <a:gd name="connsiteY0" fmla="*/ 35558 h 350017"/>
                  <a:gd name="connsiteX1" fmla="*/ 943419 w 943466"/>
                  <a:gd name="connsiteY1" fmla="*/ 349947 h 350017"/>
                  <a:gd name="connsiteX2" fmla="*/ 943419 w 943466"/>
                  <a:gd name="connsiteY2" fmla="*/ 350017 h 350017"/>
                  <a:gd name="connsiteX3" fmla="*/ 419417 w 943466"/>
                  <a:gd name="connsiteY3" fmla="*/ 242447 h 350017"/>
                  <a:gd name="connsiteX4" fmla="*/ 0 w 943466"/>
                  <a:gd name="connsiteY4" fmla="*/ 43807 h 350017"/>
                  <a:gd name="connsiteX5" fmla="*/ 524129 w 943466"/>
                  <a:gd name="connsiteY5" fmla="*/ 35558 h 35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66" h="350017">
                    <a:moveTo>
                      <a:pt x="524129" y="35558"/>
                    </a:moveTo>
                    <a:cubicBezTo>
                      <a:pt x="781939" y="119232"/>
                      <a:pt x="940181" y="345235"/>
                      <a:pt x="943419" y="349947"/>
                    </a:cubicBezTo>
                    <a:cubicBezTo>
                      <a:pt x="943483" y="349991"/>
                      <a:pt x="943483" y="350023"/>
                      <a:pt x="943419" y="350017"/>
                    </a:cubicBezTo>
                    <a:cubicBezTo>
                      <a:pt x="938403" y="349572"/>
                      <a:pt x="677418" y="326191"/>
                      <a:pt x="419417" y="242447"/>
                    </a:cubicBezTo>
                    <a:cubicBezTo>
                      <a:pt x="158877" y="157891"/>
                      <a:pt x="0" y="43807"/>
                      <a:pt x="0" y="43807"/>
                    </a:cubicBezTo>
                    <a:cubicBezTo>
                      <a:pt x="0" y="43807"/>
                      <a:pt x="263589" y="-49005"/>
                      <a:pt x="524129" y="3555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alpha val="3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3" name="Picture 12" descr="A person sitting on a boat&#10;&#10;Description automatically generated with medium confidence">
            <a:extLst>
              <a:ext uri="{FF2B5EF4-FFF2-40B4-BE49-F238E27FC236}">
                <a16:creationId xmlns:a16="http://schemas.microsoft.com/office/drawing/2014/main" xmlns="" id="{0A275AD4-E5F6-7DFD-2622-94179A59B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" t="44230" r="5408" b="24954"/>
          <a:stretch/>
        </p:blipFill>
        <p:spPr>
          <a:xfrm>
            <a:off x="659297" y="611258"/>
            <a:ext cx="10873409" cy="5635487"/>
          </a:xfrm>
          <a:custGeom>
            <a:avLst/>
            <a:gdLst>
              <a:gd name="connsiteX0" fmla="*/ 462166 w 10873409"/>
              <a:gd name="connsiteY0" fmla="*/ 0 h 5635487"/>
              <a:gd name="connsiteX1" fmla="*/ 10411243 w 10873409"/>
              <a:gd name="connsiteY1" fmla="*/ 0 h 5635487"/>
              <a:gd name="connsiteX2" fmla="*/ 10873409 w 10873409"/>
              <a:gd name="connsiteY2" fmla="*/ 462166 h 5635487"/>
              <a:gd name="connsiteX3" fmla="*/ 10873409 w 10873409"/>
              <a:gd name="connsiteY3" fmla="*/ 5173321 h 5635487"/>
              <a:gd name="connsiteX4" fmla="*/ 10411243 w 10873409"/>
              <a:gd name="connsiteY4" fmla="*/ 5635487 h 5635487"/>
              <a:gd name="connsiteX5" fmla="*/ 462166 w 10873409"/>
              <a:gd name="connsiteY5" fmla="*/ 5635487 h 5635487"/>
              <a:gd name="connsiteX6" fmla="*/ 0 w 10873409"/>
              <a:gd name="connsiteY6" fmla="*/ 5173321 h 5635487"/>
              <a:gd name="connsiteX7" fmla="*/ 0 w 10873409"/>
              <a:gd name="connsiteY7" fmla="*/ 462166 h 5635487"/>
              <a:gd name="connsiteX8" fmla="*/ 462166 w 10873409"/>
              <a:gd name="connsiteY8" fmla="*/ 0 h 5635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73409" h="5635487">
                <a:moveTo>
                  <a:pt x="462166" y="0"/>
                </a:moveTo>
                <a:lnTo>
                  <a:pt x="10411243" y="0"/>
                </a:lnTo>
                <a:cubicBezTo>
                  <a:pt x="10666490" y="0"/>
                  <a:pt x="10873409" y="206919"/>
                  <a:pt x="10873409" y="462166"/>
                </a:cubicBezTo>
                <a:lnTo>
                  <a:pt x="10873409" y="5173321"/>
                </a:lnTo>
                <a:cubicBezTo>
                  <a:pt x="10873409" y="5428568"/>
                  <a:pt x="10666490" y="5635487"/>
                  <a:pt x="10411243" y="5635487"/>
                </a:cubicBezTo>
                <a:lnTo>
                  <a:pt x="462166" y="5635487"/>
                </a:lnTo>
                <a:cubicBezTo>
                  <a:pt x="206919" y="5635487"/>
                  <a:pt x="0" y="5428568"/>
                  <a:pt x="0" y="5173321"/>
                </a:cubicBezTo>
                <a:lnTo>
                  <a:pt x="0" y="462166"/>
                </a:lnTo>
                <a:cubicBezTo>
                  <a:pt x="0" y="206919"/>
                  <a:pt x="206919" y="0"/>
                  <a:pt x="462166" y="0"/>
                </a:cubicBezTo>
                <a:close/>
              </a:path>
            </a:pathLst>
          </a:custGeom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8FBFF08-F0B2-10BE-8565-790A9F329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91E3A-7750-4388-9177-7A9161C9A5D4}" type="slidenum">
              <a:rPr lang="en-US" smtClean="0"/>
              <a:t>6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ED436291-DE0B-AC47-045B-68C2CA931D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0070C0">
                  <a:alpha val="65000"/>
                </a:srgbClr>
              </a:gs>
              <a:gs pos="81000">
                <a:srgbClr val="002060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Freeform: Shape 353">
            <a:extLst>
              <a:ext uri="{FF2B5EF4-FFF2-40B4-BE49-F238E27FC236}">
                <a16:creationId xmlns:a16="http://schemas.microsoft.com/office/drawing/2014/main" xmlns="" id="{8ADAEF45-0236-583B-2B83-330B2EA266A8}"/>
              </a:ext>
            </a:extLst>
          </p:cNvPr>
          <p:cNvSpPr/>
          <p:nvPr/>
        </p:nvSpPr>
        <p:spPr>
          <a:xfrm flipH="1" flipV="1">
            <a:off x="-5" y="0"/>
            <a:ext cx="5989985" cy="6858000"/>
          </a:xfrm>
          <a:custGeom>
            <a:avLst/>
            <a:gdLst>
              <a:gd name="connsiteX0" fmla="*/ 1963889 w 5989985"/>
              <a:gd name="connsiteY0" fmla="*/ 6796941 h 6858000"/>
              <a:gd name="connsiteX1" fmla="*/ 1962793 w 5989985"/>
              <a:gd name="connsiteY1" fmla="*/ 6824654 h 6858000"/>
              <a:gd name="connsiteX2" fmla="*/ 1946341 w 5989985"/>
              <a:gd name="connsiteY2" fmla="*/ 6841189 h 6858000"/>
              <a:gd name="connsiteX3" fmla="*/ 1972490 w 5989985"/>
              <a:gd name="connsiteY3" fmla="*/ 6844430 h 6858000"/>
              <a:gd name="connsiteX4" fmla="*/ 1963889 w 5989985"/>
              <a:gd name="connsiteY4" fmla="*/ 6796941 h 6858000"/>
              <a:gd name="connsiteX5" fmla="*/ 4363502 w 5989985"/>
              <a:gd name="connsiteY5" fmla="*/ 6700190 h 6858000"/>
              <a:gd name="connsiteX6" fmla="*/ 4335904 w 5989985"/>
              <a:gd name="connsiteY6" fmla="*/ 6733880 h 6858000"/>
              <a:gd name="connsiteX7" fmla="*/ 4367605 w 5989985"/>
              <a:gd name="connsiteY7" fmla="*/ 6728481 h 6858000"/>
              <a:gd name="connsiteX8" fmla="*/ 4363502 w 5989985"/>
              <a:gd name="connsiteY8" fmla="*/ 6700190 h 6858000"/>
              <a:gd name="connsiteX9" fmla="*/ 4331260 w 5989985"/>
              <a:gd name="connsiteY9" fmla="*/ 6688660 h 6858000"/>
              <a:gd name="connsiteX10" fmla="*/ 4326892 w 5989985"/>
              <a:gd name="connsiteY10" fmla="*/ 6688697 h 6858000"/>
              <a:gd name="connsiteX11" fmla="*/ 4311277 w 5989985"/>
              <a:gd name="connsiteY11" fmla="*/ 6693598 h 6858000"/>
              <a:gd name="connsiteX12" fmla="*/ 4325390 w 5989985"/>
              <a:gd name="connsiteY12" fmla="*/ 6732451 h 6858000"/>
              <a:gd name="connsiteX13" fmla="*/ 4326875 w 5989985"/>
              <a:gd name="connsiteY13" fmla="*/ 6695564 h 6858000"/>
              <a:gd name="connsiteX14" fmla="*/ 4331260 w 5989985"/>
              <a:gd name="connsiteY14" fmla="*/ 6688660 h 6858000"/>
              <a:gd name="connsiteX15" fmla="*/ 1984843 w 5989985"/>
              <a:gd name="connsiteY15" fmla="*/ 6669697 h 6858000"/>
              <a:gd name="connsiteX16" fmla="*/ 1968776 w 5989985"/>
              <a:gd name="connsiteY16" fmla="*/ 6676981 h 6858000"/>
              <a:gd name="connsiteX17" fmla="*/ 1982967 w 5989985"/>
              <a:gd name="connsiteY17" fmla="*/ 6715758 h 6858000"/>
              <a:gd name="connsiteX18" fmla="*/ 1984843 w 5989985"/>
              <a:gd name="connsiteY18" fmla="*/ 6669697 h 6858000"/>
              <a:gd name="connsiteX19" fmla="*/ 1987112 w 5989985"/>
              <a:gd name="connsiteY19" fmla="*/ 6614385 h 6858000"/>
              <a:gd name="connsiteX20" fmla="*/ 1990822 w 5989985"/>
              <a:gd name="connsiteY20" fmla="*/ 6651891 h 6858000"/>
              <a:gd name="connsiteX21" fmla="*/ 1987112 w 5989985"/>
              <a:gd name="connsiteY21" fmla="*/ 6614385 h 6858000"/>
              <a:gd name="connsiteX22" fmla="*/ 4131161 w 5989985"/>
              <a:gd name="connsiteY22" fmla="*/ 6468057 h 6858000"/>
              <a:gd name="connsiteX23" fmla="*/ 4102193 w 5989985"/>
              <a:gd name="connsiteY23" fmla="*/ 6537371 h 6858000"/>
              <a:gd name="connsiteX24" fmla="*/ 4115953 w 5989985"/>
              <a:gd name="connsiteY24" fmla="*/ 6585479 h 6858000"/>
              <a:gd name="connsiteX25" fmla="*/ 4167472 w 5989985"/>
              <a:gd name="connsiteY25" fmla="*/ 6610492 h 6858000"/>
              <a:gd name="connsiteX26" fmla="*/ 4124944 w 5989985"/>
              <a:gd name="connsiteY26" fmla="*/ 6623713 h 6858000"/>
              <a:gd name="connsiteX27" fmla="*/ 4211173 w 5989985"/>
              <a:gd name="connsiteY27" fmla="*/ 6699457 h 6858000"/>
              <a:gd name="connsiteX28" fmla="*/ 4229858 w 5989985"/>
              <a:gd name="connsiteY28" fmla="*/ 6757432 h 6858000"/>
              <a:gd name="connsiteX29" fmla="*/ 4216409 w 5989985"/>
              <a:gd name="connsiteY29" fmla="*/ 6700113 h 6858000"/>
              <a:gd name="connsiteX30" fmla="*/ 4270900 w 5989985"/>
              <a:gd name="connsiteY30" fmla="*/ 6651466 h 6858000"/>
              <a:gd name="connsiteX31" fmla="*/ 4205190 w 5989985"/>
              <a:gd name="connsiteY31" fmla="*/ 6587519 h 6858000"/>
              <a:gd name="connsiteX32" fmla="*/ 4200737 w 5989985"/>
              <a:gd name="connsiteY32" fmla="*/ 6568401 h 6858000"/>
              <a:gd name="connsiteX33" fmla="*/ 4202571 w 5989985"/>
              <a:gd name="connsiteY33" fmla="*/ 6522223 h 6858000"/>
              <a:gd name="connsiteX34" fmla="*/ 4196202 w 5989985"/>
              <a:gd name="connsiteY34" fmla="*/ 6549244 h 6858000"/>
              <a:gd name="connsiteX35" fmla="*/ 4135027 w 5989985"/>
              <a:gd name="connsiteY35" fmla="*/ 6504454 h 6858000"/>
              <a:gd name="connsiteX36" fmla="*/ 4151836 w 5989985"/>
              <a:gd name="connsiteY36" fmla="*/ 6478744 h 6858000"/>
              <a:gd name="connsiteX37" fmla="*/ 4131161 w 5989985"/>
              <a:gd name="connsiteY37" fmla="*/ 6468057 h 6858000"/>
              <a:gd name="connsiteX38" fmla="*/ 4180567 w 5989985"/>
              <a:gd name="connsiteY38" fmla="*/ 6417415 h 6858000"/>
              <a:gd name="connsiteX39" fmla="*/ 4166729 w 5989985"/>
              <a:gd name="connsiteY39" fmla="*/ 6499246 h 6858000"/>
              <a:gd name="connsiteX40" fmla="*/ 4180567 w 5989985"/>
              <a:gd name="connsiteY40" fmla="*/ 6417415 h 6858000"/>
              <a:gd name="connsiteX41" fmla="*/ 4333556 w 5989985"/>
              <a:gd name="connsiteY41" fmla="*/ 6399528 h 6858000"/>
              <a:gd name="connsiteX42" fmla="*/ 4352282 w 5989985"/>
              <a:gd name="connsiteY42" fmla="*/ 6457503 h 6858000"/>
              <a:gd name="connsiteX43" fmla="*/ 4333556 w 5989985"/>
              <a:gd name="connsiteY43" fmla="*/ 6399528 h 6858000"/>
              <a:gd name="connsiteX44" fmla="*/ 4102468 w 5989985"/>
              <a:gd name="connsiteY44" fmla="*/ 6398411 h 6858000"/>
              <a:gd name="connsiteX45" fmla="*/ 4085347 w 5989985"/>
              <a:gd name="connsiteY45" fmla="*/ 6433258 h 6858000"/>
              <a:gd name="connsiteX46" fmla="*/ 4116306 w 5989985"/>
              <a:gd name="connsiteY46" fmla="*/ 6446516 h 6858000"/>
              <a:gd name="connsiteX47" fmla="*/ 4117791 w 5989985"/>
              <a:gd name="connsiteY47" fmla="*/ 6409512 h 6858000"/>
              <a:gd name="connsiteX48" fmla="*/ 4102468 w 5989985"/>
              <a:gd name="connsiteY48" fmla="*/ 6398411 h 6858000"/>
              <a:gd name="connsiteX49" fmla="*/ 3348396 w 5989985"/>
              <a:gd name="connsiteY49" fmla="*/ 6210101 h 6858000"/>
              <a:gd name="connsiteX50" fmla="*/ 3348290 w 5989985"/>
              <a:gd name="connsiteY50" fmla="*/ 6210615 h 6858000"/>
              <a:gd name="connsiteX51" fmla="*/ 3348532 w 5989985"/>
              <a:gd name="connsiteY51" fmla="*/ 6210647 h 6858000"/>
              <a:gd name="connsiteX52" fmla="*/ 3417439 w 5989985"/>
              <a:gd name="connsiteY52" fmla="*/ 6191538 h 6858000"/>
              <a:gd name="connsiteX53" fmla="*/ 3442024 w 5989985"/>
              <a:gd name="connsiteY53" fmla="*/ 6231857 h 6858000"/>
              <a:gd name="connsiteX54" fmla="*/ 3417439 w 5989985"/>
              <a:gd name="connsiteY54" fmla="*/ 6191538 h 6858000"/>
              <a:gd name="connsiteX55" fmla="*/ 3801951 w 5989985"/>
              <a:gd name="connsiteY55" fmla="*/ 6165748 h 6858000"/>
              <a:gd name="connsiteX56" fmla="*/ 3831815 w 5989985"/>
              <a:gd name="connsiteY56" fmla="*/ 6206609 h 6858000"/>
              <a:gd name="connsiteX57" fmla="*/ 3801951 w 5989985"/>
              <a:gd name="connsiteY57" fmla="*/ 6165748 h 6858000"/>
              <a:gd name="connsiteX58" fmla="*/ 2621398 w 5989985"/>
              <a:gd name="connsiteY58" fmla="*/ 6128477 h 6858000"/>
              <a:gd name="connsiteX59" fmla="*/ 2609870 w 5989985"/>
              <a:gd name="connsiteY59" fmla="*/ 6154882 h 6858000"/>
              <a:gd name="connsiteX60" fmla="*/ 2637037 w 5989985"/>
              <a:gd name="connsiteY60" fmla="*/ 6130480 h 6858000"/>
              <a:gd name="connsiteX61" fmla="*/ 2621398 w 5989985"/>
              <a:gd name="connsiteY61" fmla="*/ 6128477 h 6858000"/>
              <a:gd name="connsiteX62" fmla="*/ 2615772 w 5989985"/>
              <a:gd name="connsiteY62" fmla="*/ 6007174 h 6858000"/>
              <a:gd name="connsiteX63" fmla="*/ 2582153 w 5989985"/>
              <a:gd name="connsiteY63" fmla="*/ 6058669 h 6858000"/>
              <a:gd name="connsiteX64" fmla="*/ 2615772 w 5989985"/>
              <a:gd name="connsiteY64" fmla="*/ 6007174 h 6858000"/>
              <a:gd name="connsiteX65" fmla="*/ 3505859 w 5989985"/>
              <a:gd name="connsiteY65" fmla="*/ 5952319 h 6858000"/>
              <a:gd name="connsiteX66" fmla="*/ 3515162 w 5989985"/>
              <a:gd name="connsiteY66" fmla="*/ 5981306 h 6858000"/>
              <a:gd name="connsiteX67" fmla="*/ 3498041 w 5989985"/>
              <a:gd name="connsiteY67" fmla="*/ 6016230 h 6858000"/>
              <a:gd name="connsiteX68" fmla="*/ 3599241 w 5989985"/>
              <a:gd name="connsiteY68" fmla="*/ 5982618 h 6858000"/>
              <a:gd name="connsiteX69" fmla="*/ 3530482 w 5989985"/>
              <a:gd name="connsiteY69" fmla="*/ 5992484 h 6858000"/>
              <a:gd name="connsiteX70" fmla="*/ 3505859 w 5989985"/>
              <a:gd name="connsiteY70" fmla="*/ 5952319 h 6858000"/>
              <a:gd name="connsiteX71" fmla="*/ 2697015 w 5989985"/>
              <a:gd name="connsiteY71" fmla="*/ 5939857 h 6858000"/>
              <a:gd name="connsiteX72" fmla="*/ 2679602 w 5989985"/>
              <a:gd name="connsiteY72" fmla="*/ 5987478 h 6858000"/>
              <a:gd name="connsiteX73" fmla="*/ 2701258 w 5989985"/>
              <a:gd name="connsiteY73" fmla="*/ 5971594 h 6858000"/>
              <a:gd name="connsiteX74" fmla="*/ 2702390 w 5989985"/>
              <a:gd name="connsiteY74" fmla="*/ 5943841 h 6858000"/>
              <a:gd name="connsiteX75" fmla="*/ 2697015 w 5989985"/>
              <a:gd name="connsiteY75" fmla="*/ 5939857 h 6858000"/>
              <a:gd name="connsiteX76" fmla="*/ 3453946 w 5989985"/>
              <a:gd name="connsiteY76" fmla="*/ 5936403 h 6858000"/>
              <a:gd name="connsiteX77" fmla="*/ 3477477 w 5989985"/>
              <a:gd name="connsiteY77" fmla="*/ 6004321 h 6858000"/>
              <a:gd name="connsiteX78" fmla="*/ 3453946 w 5989985"/>
              <a:gd name="connsiteY78" fmla="*/ 5936403 h 6858000"/>
              <a:gd name="connsiteX79" fmla="*/ 3676129 w 5989985"/>
              <a:gd name="connsiteY79" fmla="*/ 5899512 h 6858000"/>
              <a:gd name="connsiteX80" fmla="*/ 3705603 w 5989985"/>
              <a:gd name="connsiteY80" fmla="*/ 5949543 h 6858000"/>
              <a:gd name="connsiteX81" fmla="*/ 3707478 w 5989985"/>
              <a:gd name="connsiteY81" fmla="*/ 5903482 h 6858000"/>
              <a:gd name="connsiteX82" fmla="*/ 3676129 w 5989985"/>
              <a:gd name="connsiteY82" fmla="*/ 5899512 h 6858000"/>
              <a:gd name="connsiteX83" fmla="*/ 3608117 w 5989985"/>
              <a:gd name="connsiteY83" fmla="*/ 5890957 h 6858000"/>
              <a:gd name="connsiteX84" fmla="*/ 3569693 w 5989985"/>
              <a:gd name="connsiteY84" fmla="*/ 5932546 h 6858000"/>
              <a:gd name="connsiteX85" fmla="*/ 3616362 w 5989985"/>
              <a:gd name="connsiteY85" fmla="*/ 5947657 h 6858000"/>
              <a:gd name="connsiteX86" fmla="*/ 3632781 w 5989985"/>
              <a:gd name="connsiteY86" fmla="*/ 5931199 h 6858000"/>
              <a:gd name="connsiteX87" fmla="*/ 3608117 w 5989985"/>
              <a:gd name="connsiteY87" fmla="*/ 5890957 h 6858000"/>
              <a:gd name="connsiteX88" fmla="*/ 2976049 w 5989985"/>
              <a:gd name="connsiteY88" fmla="*/ 5859459 h 6858000"/>
              <a:gd name="connsiteX89" fmla="*/ 2920351 w 5989985"/>
              <a:gd name="connsiteY89" fmla="*/ 5878659 h 6858000"/>
              <a:gd name="connsiteX90" fmla="*/ 2971907 w 5989985"/>
              <a:gd name="connsiteY90" fmla="*/ 5903559 h 6858000"/>
              <a:gd name="connsiteX91" fmla="*/ 2999894 w 5989985"/>
              <a:gd name="connsiteY91" fmla="*/ 5860813 h 6858000"/>
              <a:gd name="connsiteX92" fmla="*/ 2976049 w 5989985"/>
              <a:gd name="connsiteY92" fmla="*/ 5859459 h 6858000"/>
              <a:gd name="connsiteX93" fmla="*/ 3610341 w 5989985"/>
              <a:gd name="connsiteY93" fmla="*/ 5835605 h 6858000"/>
              <a:gd name="connsiteX94" fmla="*/ 3608466 w 5989985"/>
              <a:gd name="connsiteY94" fmla="*/ 5881743 h 6858000"/>
              <a:gd name="connsiteX95" fmla="*/ 3671631 w 5989985"/>
              <a:gd name="connsiteY95" fmla="*/ 5880395 h 6858000"/>
              <a:gd name="connsiteX96" fmla="*/ 3610341 w 5989985"/>
              <a:gd name="connsiteY96" fmla="*/ 5835605 h 6858000"/>
              <a:gd name="connsiteX97" fmla="*/ 3291181 w 5989985"/>
              <a:gd name="connsiteY97" fmla="*/ 5804651 h 6858000"/>
              <a:gd name="connsiteX98" fmla="*/ 3263547 w 5989985"/>
              <a:gd name="connsiteY98" fmla="*/ 5838377 h 6858000"/>
              <a:gd name="connsiteX99" fmla="*/ 3278870 w 5989985"/>
              <a:gd name="connsiteY99" fmla="*/ 5849595 h 6858000"/>
              <a:gd name="connsiteX100" fmla="*/ 3291181 w 5989985"/>
              <a:gd name="connsiteY100" fmla="*/ 5804651 h 6858000"/>
              <a:gd name="connsiteX101" fmla="*/ 3382963 w 5989985"/>
              <a:gd name="connsiteY101" fmla="*/ 5742091 h 6858000"/>
              <a:gd name="connsiteX102" fmla="*/ 3387108 w 5989985"/>
              <a:gd name="connsiteY102" fmla="*/ 5770346 h 6858000"/>
              <a:gd name="connsiteX103" fmla="*/ 3345635 w 5989985"/>
              <a:gd name="connsiteY103" fmla="*/ 5755891 h 6858000"/>
              <a:gd name="connsiteX104" fmla="*/ 3382963 w 5989985"/>
              <a:gd name="connsiteY104" fmla="*/ 5742091 h 6858000"/>
              <a:gd name="connsiteX105" fmla="*/ 2784185 w 5989985"/>
              <a:gd name="connsiteY105" fmla="*/ 5725196 h 6858000"/>
              <a:gd name="connsiteX106" fmla="*/ 2779238 w 5989985"/>
              <a:gd name="connsiteY106" fmla="*/ 5730991 h 6858000"/>
              <a:gd name="connsiteX107" fmla="*/ 2792727 w 5989985"/>
              <a:gd name="connsiteY107" fmla="*/ 5788427 h 6858000"/>
              <a:gd name="connsiteX108" fmla="*/ 2788972 w 5989985"/>
              <a:gd name="connsiteY108" fmla="*/ 5726657 h 6858000"/>
              <a:gd name="connsiteX109" fmla="*/ 2784185 w 5989985"/>
              <a:gd name="connsiteY109" fmla="*/ 5725196 h 6858000"/>
              <a:gd name="connsiteX110" fmla="*/ 3400863 w 5989985"/>
              <a:gd name="connsiteY110" fmla="*/ 5688742 h 6858000"/>
              <a:gd name="connsiteX111" fmla="*/ 3436747 w 5989985"/>
              <a:gd name="connsiteY111" fmla="*/ 5711757 h 6858000"/>
              <a:gd name="connsiteX112" fmla="*/ 3403876 w 5989985"/>
              <a:gd name="connsiteY112" fmla="*/ 5744637 h 6858000"/>
              <a:gd name="connsiteX113" fmla="*/ 3400863 w 5989985"/>
              <a:gd name="connsiteY113" fmla="*/ 5688742 h 6858000"/>
              <a:gd name="connsiteX114" fmla="*/ 2803064 w 5989985"/>
              <a:gd name="connsiteY114" fmla="*/ 5614710 h 6858000"/>
              <a:gd name="connsiteX115" fmla="*/ 2793429 w 5989985"/>
              <a:gd name="connsiteY115" fmla="*/ 5639946 h 6858000"/>
              <a:gd name="connsiteX116" fmla="*/ 2796827 w 5989985"/>
              <a:gd name="connsiteY116" fmla="*/ 5686820 h 6858000"/>
              <a:gd name="connsiteX117" fmla="*/ 2811371 w 5989985"/>
              <a:gd name="connsiteY117" fmla="*/ 5716576 h 6858000"/>
              <a:gd name="connsiteX118" fmla="*/ 2838222 w 5989985"/>
              <a:gd name="connsiteY118" fmla="*/ 5701271 h 6858000"/>
              <a:gd name="connsiteX119" fmla="*/ 2825947 w 5989985"/>
              <a:gd name="connsiteY119" fmla="*/ 5616357 h 6858000"/>
              <a:gd name="connsiteX120" fmla="*/ 2803064 w 5989985"/>
              <a:gd name="connsiteY120" fmla="*/ 5614710 h 6858000"/>
              <a:gd name="connsiteX121" fmla="*/ 2191189 w 5989985"/>
              <a:gd name="connsiteY121" fmla="*/ 5592032 h 6858000"/>
              <a:gd name="connsiteX122" fmla="*/ 2163633 w 5989985"/>
              <a:gd name="connsiteY122" fmla="*/ 5625645 h 6858000"/>
              <a:gd name="connsiteX123" fmla="*/ 2191189 w 5989985"/>
              <a:gd name="connsiteY123" fmla="*/ 5592032 h 6858000"/>
              <a:gd name="connsiteX124" fmla="*/ 2133946 w 5989985"/>
              <a:gd name="connsiteY124" fmla="*/ 5580053 h 6858000"/>
              <a:gd name="connsiteX125" fmla="*/ 2143425 w 5989985"/>
              <a:gd name="connsiteY125" fmla="*/ 5604484 h 6858000"/>
              <a:gd name="connsiteX126" fmla="*/ 2107579 w 5989985"/>
              <a:gd name="connsiteY126" fmla="*/ 5581470 h 6858000"/>
              <a:gd name="connsiteX127" fmla="*/ 2133946 w 5989985"/>
              <a:gd name="connsiteY127" fmla="*/ 5580053 h 6858000"/>
              <a:gd name="connsiteX128" fmla="*/ 3527474 w 5989985"/>
              <a:gd name="connsiteY128" fmla="*/ 5546970 h 6858000"/>
              <a:gd name="connsiteX129" fmla="*/ 3552096 w 5989985"/>
              <a:gd name="connsiteY129" fmla="*/ 5587099 h 6858000"/>
              <a:gd name="connsiteX130" fmla="*/ 3527474 w 5989985"/>
              <a:gd name="connsiteY130" fmla="*/ 5546970 h 6858000"/>
              <a:gd name="connsiteX131" fmla="*/ 2445427 w 5989985"/>
              <a:gd name="connsiteY131" fmla="*/ 5540536 h 6858000"/>
              <a:gd name="connsiteX132" fmla="*/ 2384605 w 5989985"/>
              <a:gd name="connsiteY132" fmla="*/ 5616353 h 6858000"/>
              <a:gd name="connsiteX133" fmla="*/ 2413295 w 5989985"/>
              <a:gd name="connsiteY133" fmla="*/ 5555028 h 6858000"/>
              <a:gd name="connsiteX134" fmla="*/ 2379677 w 5989985"/>
              <a:gd name="connsiteY134" fmla="*/ 5606487 h 6858000"/>
              <a:gd name="connsiteX135" fmla="*/ 2305763 w 5989985"/>
              <a:gd name="connsiteY135" fmla="*/ 5615738 h 6858000"/>
              <a:gd name="connsiteX136" fmla="*/ 2346805 w 5989985"/>
              <a:gd name="connsiteY136" fmla="*/ 5639485 h 6858000"/>
              <a:gd name="connsiteX137" fmla="*/ 2333476 w 5989985"/>
              <a:gd name="connsiteY137" fmla="*/ 5711951 h 6858000"/>
              <a:gd name="connsiteX138" fmla="*/ 2378622 w 5989985"/>
              <a:gd name="connsiteY138" fmla="*/ 5634240 h 6858000"/>
              <a:gd name="connsiteX139" fmla="*/ 2397659 w 5989985"/>
              <a:gd name="connsiteY139" fmla="*/ 5682923 h 6858000"/>
              <a:gd name="connsiteX140" fmla="*/ 2446560 w 5989985"/>
              <a:gd name="connsiteY140" fmla="*/ 5642722 h 6858000"/>
              <a:gd name="connsiteX141" fmla="*/ 2432369 w 5989985"/>
              <a:gd name="connsiteY141" fmla="*/ 5603828 h 6858000"/>
              <a:gd name="connsiteX142" fmla="*/ 2484631 w 5989985"/>
              <a:gd name="connsiteY142" fmla="*/ 5610344 h 6858000"/>
              <a:gd name="connsiteX143" fmla="*/ 2445427 w 5989985"/>
              <a:gd name="connsiteY143" fmla="*/ 5540536 h 6858000"/>
              <a:gd name="connsiteX144" fmla="*/ 3007359 w 5989985"/>
              <a:gd name="connsiteY144" fmla="*/ 5540280 h 6858000"/>
              <a:gd name="connsiteX145" fmla="*/ 2996964 w 5989985"/>
              <a:gd name="connsiteY145" fmla="*/ 5545044 h 6858000"/>
              <a:gd name="connsiteX146" fmla="*/ 3011077 w 5989985"/>
              <a:gd name="connsiteY146" fmla="*/ 5583898 h 6858000"/>
              <a:gd name="connsiteX147" fmla="*/ 3007359 w 5989985"/>
              <a:gd name="connsiteY147" fmla="*/ 5540280 h 6858000"/>
              <a:gd name="connsiteX148" fmla="*/ 3419704 w 5989985"/>
              <a:gd name="connsiteY148" fmla="*/ 5540123 h 6858000"/>
              <a:gd name="connsiteX149" fmla="*/ 3374402 w 5989985"/>
              <a:gd name="connsiteY149" fmla="*/ 5564704 h 6858000"/>
              <a:gd name="connsiteX150" fmla="*/ 3427407 w 5989985"/>
              <a:gd name="connsiteY150" fmla="*/ 5552871 h 6858000"/>
              <a:gd name="connsiteX151" fmla="*/ 3419704 w 5989985"/>
              <a:gd name="connsiteY151" fmla="*/ 5540123 h 6858000"/>
              <a:gd name="connsiteX152" fmla="*/ 3150348 w 5989985"/>
              <a:gd name="connsiteY152" fmla="*/ 5518024 h 6858000"/>
              <a:gd name="connsiteX153" fmla="*/ 3142530 w 5989985"/>
              <a:gd name="connsiteY153" fmla="*/ 5581971 h 6858000"/>
              <a:gd name="connsiteX154" fmla="*/ 3150348 w 5989985"/>
              <a:gd name="connsiteY154" fmla="*/ 5518024 h 6858000"/>
              <a:gd name="connsiteX155" fmla="*/ 3257832 w 5989985"/>
              <a:gd name="connsiteY155" fmla="*/ 5464620 h 6858000"/>
              <a:gd name="connsiteX156" fmla="*/ 3241111 w 5989985"/>
              <a:gd name="connsiteY156" fmla="*/ 5483104 h 6858000"/>
              <a:gd name="connsiteX157" fmla="*/ 3268003 w 5989985"/>
              <a:gd name="connsiteY157" fmla="*/ 5467762 h 6858000"/>
              <a:gd name="connsiteX158" fmla="*/ 3257832 w 5989985"/>
              <a:gd name="connsiteY158" fmla="*/ 5464620 h 6858000"/>
              <a:gd name="connsiteX159" fmla="*/ 3034009 w 5989985"/>
              <a:gd name="connsiteY159" fmla="*/ 5452024 h 6858000"/>
              <a:gd name="connsiteX160" fmla="*/ 3011073 w 5989985"/>
              <a:gd name="connsiteY160" fmla="*/ 5454076 h 6858000"/>
              <a:gd name="connsiteX161" fmla="*/ 2989106 w 5989985"/>
              <a:gd name="connsiteY161" fmla="*/ 5479093 h 6858000"/>
              <a:gd name="connsiteX162" fmla="*/ 2955139 w 5989985"/>
              <a:gd name="connsiteY162" fmla="*/ 5539763 h 6858000"/>
              <a:gd name="connsiteX163" fmla="*/ 2985745 w 5989985"/>
              <a:gd name="connsiteY163" fmla="*/ 5562162 h 6858000"/>
              <a:gd name="connsiteX164" fmla="*/ 3041757 w 5989985"/>
              <a:gd name="connsiteY164" fmla="*/ 5476511 h 6858000"/>
              <a:gd name="connsiteX165" fmla="*/ 3034009 w 5989985"/>
              <a:gd name="connsiteY165" fmla="*/ 5452024 h 6858000"/>
              <a:gd name="connsiteX166" fmla="*/ 2238999 w 5989985"/>
              <a:gd name="connsiteY166" fmla="*/ 5449685 h 6858000"/>
              <a:gd name="connsiteX167" fmla="*/ 2225120 w 5989985"/>
              <a:gd name="connsiteY167" fmla="*/ 5531402 h 6858000"/>
              <a:gd name="connsiteX168" fmla="*/ 2235986 w 5989985"/>
              <a:gd name="connsiteY168" fmla="*/ 5523463 h 6858000"/>
              <a:gd name="connsiteX169" fmla="*/ 2251310 w 5989985"/>
              <a:gd name="connsiteY169" fmla="*/ 5534794 h 6858000"/>
              <a:gd name="connsiteX170" fmla="*/ 2238999 w 5989985"/>
              <a:gd name="connsiteY170" fmla="*/ 5449685 h 6858000"/>
              <a:gd name="connsiteX171" fmla="*/ 2859114 w 5989985"/>
              <a:gd name="connsiteY171" fmla="*/ 5421742 h 6858000"/>
              <a:gd name="connsiteX172" fmla="*/ 2896467 w 5989985"/>
              <a:gd name="connsiteY172" fmla="*/ 5430410 h 6858000"/>
              <a:gd name="connsiteX173" fmla="*/ 2888998 w 5989985"/>
              <a:gd name="connsiteY173" fmla="*/ 5485066 h 6858000"/>
              <a:gd name="connsiteX174" fmla="*/ 2857259 w 5989985"/>
              <a:gd name="connsiteY174" fmla="*/ 5490465 h 6858000"/>
              <a:gd name="connsiteX175" fmla="*/ 2832283 w 5989985"/>
              <a:gd name="connsiteY175" fmla="*/ 5459474 h 6858000"/>
              <a:gd name="connsiteX176" fmla="*/ 2859114 w 5989985"/>
              <a:gd name="connsiteY176" fmla="*/ 5421742 h 6858000"/>
              <a:gd name="connsiteX177" fmla="*/ 3334025 w 5989985"/>
              <a:gd name="connsiteY177" fmla="*/ 5392633 h 6858000"/>
              <a:gd name="connsiteX178" fmla="*/ 3343012 w 5989985"/>
              <a:gd name="connsiteY178" fmla="*/ 5430872 h 6858000"/>
              <a:gd name="connsiteX179" fmla="*/ 3326950 w 5989985"/>
              <a:gd name="connsiteY179" fmla="*/ 5438273 h 6858000"/>
              <a:gd name="connsiteX180" fmla="*/ 3334025 w 5989985"/>
              <a:gd name="connsiteY180" fmla="*/ 5392633 h 6858000"/>
              <a:gd name="connsiteX181" fmla="*/ 3476303 w 5989985"/>
              <a:gd name="connsiteY181" fmla="*/ 5382884 h 6858000"/>
              <a:gd name="connsiteX182" fmla="*/ 3501673 w 5989985"/>
              <a:gd name="connsiteY182" fmla="*/ 5404583 h 6858000"/>
              <a:gd name="connsiteX183" fmla="*/ 3475212 w 5989985"/>
              <a:gd name="connsiteY183" fmla="*/ 5410403 h 6858000"/>
              <a:gd name="connsiteX184" fmla="*/ 3476303 w 5989985"/>
              <a:gd name="connsiteY184" fmla="*/ 5382884 h 6858000"/>
              <a:gd name="connsiteX185" fmla="*/ 2283791 w 5989985"/>
              <a:gd name="connsiteY185" fmla="*/ 5381035 h 6858000"/>
              <a:gd name="connsiteX186" fmla="*/ 2286020 w 5989985"/>
              <a:gd name="connsiteY186" fmla="*/ 5455545 h 6858000"/>
              <a:gd name="connsiteX187" fmla="*/ 2291999 w 5989985"/>
              <a:gd name="connsiteY187" fmla="*/ 5437735 h 6858000"/>
              <a:gd name="connsiteX188" fmla="*/ 2283791 w 5989985"/>
              <a:gd name="connsiteY188" fmla="*/ 5381035 h 6858000"/>
              <a:gd name="connsiteX189" fmla="*/ 3434872 w 5989985"/>
              <a:gd name="connsiteY189" fmla="*/ 5368389 h 6858000"/>
              <a:gd name="connsiteX190" fmla="*/ 3460984 w 5989985"/>
              <a:gd name="connsiteY190" fmla="*/ 5371590 h 6858000"/>
              <a:gd name="connsiteX191" fmla="*/ 3469544 w 5989985"/>
              <a:gd name="connsiteY191" fmla="*/ 5419152 h 6858000"/>
              <a:gd name="connsiteX192" fmla="*/ 3434872 w 5989985"/>
              <a:gd name="connsiteY192" fmla="*/ 5368389 h 6858000"/>
              <a:gd name="connsiteX193" fmla="*/ 3425059 w 5989985"/>
              <a:gd name="connsiteY193" fmla="*/ 5348462 h 6858000"/>
              <a:gd name="connsiteX194" fmla="*/ 3438155 w 5989985"/>
              <a:gd name="connsiteY194" fmla="*/ 5415105 h 6858000"/>
              <a:gd name="connsiteX195" fmla="*/ 3410520 w 5989985"/>
              <a:gd name="connsiteY195" fmla="*/ 5448641 h 6858000"/>
              <a:gd name="connsiteX196" fmla="*/ 3380303 w 5989985"/>
              <a:gd name="connsiteY196" fmla="*/ 5417072 h 6858000"/>
              <a:gd name="connsiteX197" fmla="*/ 3376942 w 5989985"/>
              <a:gd name="connsiteY197" fmla="*/ 5500060 h 6858000"/>
              <a:gd name="connsiteX198" fmla="*/ 3517739 w 5989985"/>
              <a:gd name="connsiteY198" fmla="*/ 5527198 h 6858000"/>
              <a:gd name="connsiteX199" fmla="*/ 3505740 w 5989985"/>
              <a:gd name="connsiteY199" fmla="*/ 5562814 h 6858000"/>
              <a:gd name="connsiteX200" fmla="*/ 3539748 w 5989985"/>
              <a:gd name="connsiteY200" fmla="*/ 5631966 h 6858000"/>
              <a:gd name="connsiteX201" fmla="*/ 3506520 w 5989985"/>
              <a:gd name="connsiteY201" fmla="*/ 5674097 h 6858000"/>
              <a:gd name="connsiteX202" fmla="*/ 3474079 w 5989985"/>
              <a:gd name="connsiteY202" fmla="*/ 5697916 h 6858000"/>
              <a:gd name="connsiteX203" fmla="*/ 3486313 w 5989985"/>
              <a:gd name="connsiteY203" fmla="*/ 5653013 h 6858000"/>
              <a:gd name="connsiteX204" fmla="*/ 3387025 w 5989985"/>
              <a:gd name="connsiteY204" fmla="*/ 5640561 h 6858000"/>
              <a:gd name="connsiteX205" fmla="*/ 3391170 w 5989985"/>
              <a:gd name="connsiteY205" fmla="*/ 5668933 h 6858000"/>
              <a:gd name="connsiteX206" fmla="*/ 3365374 w 5989985"/>
              <a:gd name="connsiteY206" fmla="*/ 5656404 h 6858000"/>
              <a:gd name="connsiteX207" fmla="*/ 3359079 w 5989985"/>
              <a:gd name="connsiteY207" fmla="*/ 5683465 h 6858000"/>
              <a:gd name="connsiteX208" fmla="*/ 3354897 w 5989985"/>
              <a:gd name="connsiteY208" fmla="*/ 5655057 h 6858000"/>
              <a:gd name="connsiteX209" fmla="*/ 3332929 w 5989985"/>
              <a:gd name="connsiteY209" fmla="*/ 5680187 h 6858000"/>
              <a:gd name="connsiteX210" fmla="*/ 3319091 w 5989985"/>
              <a:gd name="connsiteY210" fmla="*/ 5632043 h 6858000"/>
              <a:gd name="connsiteX211" fmla="*/ 3360876 w 5989985"/>
              <a:gd name="connsiteY211" fmla="*/ 5637324 h 6858000"/>
              <a:gd name="connsiteX212" fmla="*/ 3362752 w 5989985"/>
              <a:gd name="connsiteY212" fmla="*/ 5591145 h 6858000"/>
              <a:gd name="connsiteX213" fmla="*/ 3342622 w 5989985"/>
              <a:gd name="connsiteY213" fmla="*/ 5570098 h 6858000"/>
              <a:gd name="connsiteX214" fmla="*/ 3386636 w 5989985"/>
              <a:gd name="connsiteY214" fmla="*/ 5519873 h 6858000"/>
              <a:gd name="connsiteX215" fmla="*/ 3339651 w 5989985"/>
              <a:gd name="connsiteY215" fmla="*/ 5514013 h 6858000"/>
              <a:gd name="connsiteX216" fmla="*/ 3366859 w 5989985"/>
              <a:gd name="connsiteY216" fmla="*/ 5489615 h 6858000"/>
              <a:gd name="connsiteX217" fmla="*/ 3335511 w 5989985"/>
              <a:gd name="connsiteY217" fmla="*/ 5485609 h 6858000"/>
              <a:gd name="connsiteX218" fmla="*/ 3331797 w 5989985"/>
              <a:gd name="connsiteY218" fmla="*/ 5448103 h 6858000"/>
              <a:gd name="connsiteX219" fmla="*/ 3358299 w 5989985"/>
              <a:gd name="connsiteY219" fmla="*/ 5442166 h 6858000"/>
              <a:gd name="connsiteX220" fmla="*/ 3366465 w 5989985"/>
              <a:gd name="connsiteY220" fmla="*/ 5368931 h 6858000"/>
              <a:gd name="connsiteX221" fmla="*/ 3411652 w 5989985"/>
              <a:gd name="connsiteY221" fmla="*/ 5421005 h 6858000"/>
              <a:gd name="connsiteX222" fmla="*/ 3408250 w 5989985"/>
              <a:gd name="connsiteY222" fmla="*/ 5374131 h 6858000"/>
              <a:gd name="connsiteX223" fmla="*/ 3425059 w 5989985"/>
              <a:gd name="connsiteY223" fmla="*/ 5348462 h 6858000"/>
              <a:gd name="connsiteX224" fmla="*/ 2847566 w 5989985"/>
              <a:gd name="connsiteY224" fmla="*/ 5340713 h 6858000"/>
              <a:gd name="connsiteX225" fmla="*/ 2878562 w 5989985"/>
              <a:gd name="connsiteY225" fmla="*/ 5353974 h 6858000"/>
              <a:gd name="connsiteX226" fmla="*/ 2847566 w 5989985"/>
              <a:gd name="connsiteY226" fmla="*/ 5340713 h 6858000"/>
              <a:gd name="connsiteX227" fmla="*/ 3257662 w 5989985"/>
              <a:gd name="connsiteY227" fmla="*/ 5334821 h 6858000"/>
              <a:gd name="connsiteX228" fmla="*/ 3225788 w 5989985"/>
              <a:gd name="connsiteY228" fmla="*/ 5342064 h 6858000"/>
              <a:gd name="connsiteX229" fmla="*/ 3244821 w 5989985"/>
              <a:gd name="connsiteY229" fmla="*/ 5390711 h 6858000"/>
              <a:gd name="connsiteX230" fmla="*/ 3266866 w 5989985"/>
              <a:gd name="connsiteY230" fmla="*/ 5365807 h 6858000"/>
              <a:gd name="connsiteX231" fmla="*/ 3282855 w 5989985"/>
              <a:gd name="connsiteY231" fmla="*/ 5358446 h 6858000"/>
              <a:gd name="connsiteX232" fmla="*/ 3257662 w 5989985"/>
              <a:gd name="connsiteY232" fmla="*/ 5334821 h 6858000"/>
              <a:gd name="connsiteX233" fmla="*/ 2191112 w 5989985"/>
              <a:gd name="connsiteY233" fmla="*/ 5332312 h 6858000"/>
              <a:gd name="connsiteX234" fmla="*/ 2193381 w 5989985"/>
              <a:gd name="connsiteY234" fmla="*/ 5406821 h 6858000"/>
              <a:gd name="connsiteX235" fmla="*/ 2147882 w 5989985"/>
              <a:gd name="connsiteY235" fmla="*/ 5363881 h 6858000"/>
              <a:gd name="connsiteX236" fmla="*/ 2191112 w 5989985"/>
              <a:gd name="connsiteY236" fmla="*/ 5332312 h 6858000"/>
              <a:gd name="connsiteX237" fmla="*/ 2228440 w 5989985"/>
              <a:gd name="connsiteY237" fmla="*/ 5318512 h 6858000"/>
              <a:gd name="connsiteX238" fmla="*/ 2221755 w 5989985"/>
              <a:gd name="connsiteY238" fmla="*/ 5354707 h 6858000"/>
              <a:gd name="connsiteX239" fmla="*/ 2226605 w 5989985"/>
              <a:gd name="connsiteY239" fmla="*/ 5364613 h 6858000"/>
              <a:gd name="connsiteX240" fmla="*/ 2237000 w 5989985"/>
              <a:gd name="connsiteY240" fmla="*/ 5365924 h 6858000"/>
              <a:gd name="connsiteX241" fmla="*/ 2232195 w 5989985"/>
              <a:gd name="connsiteY241" fmla="*/ 5355977 h 6858000"/>
              <a:gd name="connsiteX242" fmla="*/ 2243451 w 5989985"/>
              <a:gd name="connsiteY242" fmla="*/ 5338904 h 6858000"/>
              <a:gd name="connsiteX243" fmla="*/ 2238953 w 5989985"/>
              <a:gd name="connsiteY243" fmla="*/ 5319859 h 6858000"/>
              <a:gd name="connsiteX244" fmla="*/ 2228440 w 5989985"/>
              <a:gd name="connsiteY244" fmla="*/ 5318512 h 6858000"/>
              <a:gd name="connsiteX245" fmla="*/ 2292742 w 5989985"/>
              <a:gd name="connsiteY245" fmla="*/ 5289448 h 6858000"/>
              <a:gd name="connsiteX246" fmla="*/ 2247908 w 5989985"/>
              <a:gd name="connsiteY246" fmla="*/ 5358098 h 6858000"/>
              <a:gd name="connsiteX247" fmla="*/ 2315883 w 5989985"/>
              <a:gd name="connsiteY247" fmla="*/ 5366539 h 6858000"/>
              <a:gd name="connsiteX248" fmla="*/ 2322958 w 5989985"/>
              <a:gd name="connsiteY248" fmla="*/ 5321171 h 6858000"/>
              <a:gd name="connsiteX249" fmla="*/ 2292742 w 5989985"/>
              <a:gd name="connsiteY249" fmla="*/ 5289448 h 6858000"/>
              <a:gd name="connsiteX250" fmla="*/ 2103044 w 5989985"/>
              <a:gd name="connsiteY250" fmla="*/ 5172847 h 6858000"/>
              <a:gd name="connsiteX251" fmla="*/ 2094525 w 5989985"/>
              <a:gd name="connsiteY251" fmla="*/ 5255297 h 6858000"/>
              <a:gd name="connsiteX252" fmla="*/ 2111646 w 5989985"/>
              <a:gd name="connsiteY252" fmla="*/ 5220373 h 6858000"/>
              <a:gd name="connsiteX253" fmla="*/ 2131110 w 5989985"/>
              <a:gd name="connsiteY253" fmla="*/ 5259805 h 6858000"/>
              <a:gd name="connsiteX254" fmla="*/ 2113521 w 5989985"/>
              <a:gd name="connsiteY254" fmla="*/ 5174195 h 6858000"/>
              <a:gd name="connsiteX255" fmla="*/ 2103044 w 5989985"/>
              <a:gd name="connsiteY255" fmla="*/ 5172847 h 6858000"/>
              <a:gd name="connsiteX256" fmla="*/ 1663184 w 5989985"/>
              <a:gd name="connsiteY256" fmla="*/ 5136037 h 6858000"/>
              <a:gd name="connsiteX257" fmla="*/ 1635898 w 5989985"/>
              <a:gd name="connsiteY257" fmla="*/ 5160435 h 6858000"/>
              <a:gd name="connsiteX258" fmla="*/ 1656068 w 5989985"/>
              <a:gd name="connsiteY258" fmla="*/ 5181483 h 6858000"/>
              <a:gd name="connsiteX259" fmla="*/ 1644146 w 5989985"/>
              <a:gd name="connsiteY259" fmla="*/ 5217135 h 6858000"/>
              <a:gd name="connsiteX260" fmla="*/ 1663926 w 5989985"/>
              <a:gd name="connsiteY260" fmla="*/ 5247474 h 6858000"/>
              <a:gd name="connsiteX261" fmla="*/ 1666582 w 5989985"/>
              <a:gd name="connsiteY261" fmla="*/ 5312729 h 6858000"/>
              <a:gd name="connsiteX262" fmla="*/ 1634843 w 5989985"/>
              <a:gd name="connsiteY262" fmla="*/ 5317933 h 6858000"/>
              <a:gd name="connsiteX263" fmla="*/ 1674399 w 5989985"/>
              <a:gd name="connsiteY263" fmla="*/ 5378526 h 6858000"/>
              <a:gd name="connsiteX264" fmla="*/ 1712043 w 5989985"/>
              <a:gd name="connsiteY264" fmla="*/ 5225617 h 6858000"/>
              <a:gd name="connsiteX265" fmla="*/ 1689686 w 5989985"/>
              <a:gd name="connsiteY265" fmla="*/ 5260040 h 6858000"/>
              <a:gd name="connsiteX266" fmla="*/ 1701644 w 5989985"/>
              <a:gd name="connsiteY266" fmla="*/ 5224343 h 6858000"/>
              <a:gd name="connsiteX267" fmla="*/ 1679993 w 5989985"/>
              <a:gd name="connsiteY267" fmla="*/ 5240186 h 6858000"/>
              <a:gd name="connsiteX268" fmla="*/ 1663184 w 5989985"/>
              <a:gd name="connsiteY268" fmla="*/ 5136037 h 6858000"/>
              <a:gd name="connsiteX269" fmla="*/ 2628191 w 5989985"/>
              <a:gd name="connsiteY269" fmla="*/ 5127893 h 6858000"/>
              <a:gd name="connsiteX270" fmla="*/ 2614171 w 5989985"/>
              <a:gd name="connsiteY270" fmla="*/ 5135187 h 6858000"/>
              <a:gd name="connsiteX271" fmla="*/ 2671669 w 5989985"/>
              <a:gd name="connsiteY271" fmla="*/ 5142435 h 6858000"/>
              <a:gd name="connsiteX272" fmla="*/ 2646172 w 5989985"/>
              <a:gd name="connsiteY272" fmla="*/ 5128304 h 6858000"/>
              <a:gd name="connsiteX273" fmla="*/ 2628191 w 5989985"/>
              <a:gd name="connsiteY273" fmla="*/ 5127893 h 6858000"/>
              <a:gd name="connsiteX274" fmla="*/ 1696712 w 5989985"/>
              <a:gd name="connsiteY274" fmla="*/ 5125681 h 6858000"/>
              <a:gd name="connsiteX275" fmla="*/ 1678897 w 5989985"/>
              <a:gd name="connsiteY275" fmla="*/ 5138004 h 6858000"/>
              <a:gd name="connsiteX276" fmla="*/ 1709893 w 5989985"/>
              <a:gd name="connsiteY276" fmla="*/ 5151144 h 6858000"/>
              <a:gd name="connsiteX277" fmla="*/ 1696712 w 5989985"/>
              <a:gd name="connsiteY277" fmla="*/ 5125681 h 6858000"/>
              <a:gd name="connsiteX278" fmla="*/ 2541349 w 5989985"/>
              <a:gd name="connsiteY278" fmla="*/ 5116726 h 6858000"/>
              <a:gd name="connsiteX279" fmla="*/ 2577582 w 5989985"/>
              <a:gd name="connsiteY279" fmla="*/ 5130602 h 6858000"/>
              <a:gd name="connsiteX280" fmla="*/ 2541349 w 5989985"/>
              <a:gd name="connsiteY280" fmla="*/ 5116726 h 6858000"/>
              <a:gd name="connsiteX281" fmla="*/ 1070757 w 5989985"/>
              <a:gd name="connsiteY281" fmla="*/ 5107742 h 6858000"/>
              <a:gd name="connsiteX282" fmla="*/ 1031196 w 5989985"/>
              <a:gd name="connsiteY282" fmla="*/ 5177048 h 6858000"/>
              <a:gd name="connsiteX283" fmla="*/ 1062898 w 5989985"/>
              <a:gd name="connsiteY283" fmla="*/ 5171843 h 6858000"/>
              <a:gd name="connsiteX284" fmla="*/ 1070757 w 5989985"/>
              <a:gd name="connsiteY284" fmla="*/ 5107742 h 6858000"/>
              <a:gd name="connsiteX285" fmla="*/ 1119126 w 5989985"/>
              <a:gd name="connsiteY285" fmla="*/ 5078373 h 6858000"/>
              <a:gd name="connsiteX286" fmla="*/ 1106652 w 5989985"/>
              <a:gd name="connsiteY286" fmla="*/ 5083696 h 6858000"/>
              <a:gd name="connsiteX287" fmla="*/ 1091280 w 5989985"/>
              <a:gd name="connsiteY287" fmla="*/ 5119615 h 6858000"/>
              <a:gd name="connsiteX288" fmla="*/ 1129350 w 5989985"/>
              <a:gd name="connsiteY288" fmla="*/ 5087354 h 6858000"/>
              <a:gd name="connsiteX289" fmla="*/ 1119126 w 5989985"/>
              <a:gd name="connsiteY289" fmla="*/ 5078373 h 6858000"/>
              <a:gd name="connsiteX290" fmla="*/ 2048312 w 5989985"/>
              <a:gd name="connsiteY290" fmla="*/ 5076915 h 6858000"/>
              <a:gd name="connsiteX291" fmla="*/ 2006338 w 5989985"/>
              <a:gd name="connsiteY291" fmla="*/ 5095755 h 6858000"/>
              <a:gd name="connsiteX292" fmla="*/ 1998131 w 5989985"/>
              <a:gd name="connsiteY292" fmla="*/ 5168918 h 6858000"/>
              <a:gd name="connsiteX293" fmla="*/ 2008608 w 5989985"/>
              <a:gd name="connsiteY293" fmla="*/ 5170265 h 6858000"/>
              <a:gd name="connsiteX294" fmla="*/ 2017521 w 5989985"/>
              <a:gd name="connsiteY294" fmla="*/ 5208427 h 6858000"/>
              <a:gd name="connsiteX295" fmla="*/ 2055982 w 5989985"/>
              <a:gd name="connsiteY295" fmla="*/ 5166914 h 6858000"/>
              <a:gd name="connsiteX296" fmla="*/ 2030612 w 5989985"/>
              <a:gd name="connsiteY296" fmla="*/ 5145211 h 6858000"/>
              <a:gd name="connsiteX297" fmla="*/ 2048985 w 5989985"/>
              <a:gd name="connsiteY297" fmla="*/ 5082534 h 6858000"/>
              <a:gd name="connsiteX298" fmla="*/ 2048312 w 5989985"/>
              <a:gd name="connsiteY298" fmla="*/ 5076915 h 6858000"/>
              <a:gd name="connsiteX299" fmla="*/ 2080962 w 5989985"/>
              <a:gd name="connsiteY299" fmla="*/ 5068079 h 6858000"/>
              <a:gd name="connsiteX300" fmla="*/ 2075019 w 5989985"/>
              <a:gd name="connsiteY300" fmla="*/ 5085849 h 6858000"/>
              <a:gd name="connsiteX301" fmla="*/ 2100467 w 5989985"/>
              <a:gd name="connsiteY301" fmla="*/ 5107548 h 6858000"/>
              <a:gd name="connsiteX302" fmla="*/ 2080962 w 5989985"/>
              <a:gd name="connsiteY302" fmla="*/ 5068079 h 6858000"/>
              <a:gd name="connsiteX303" fmla="*/ 2369983 w 5989985"/>
              <a:gd name="connsiteY303" fmla="*/ 5067387 h 6858000"/>
              <a:gd name="connsiteX304" fmla="*/ 2356925 w 5989985"/>
              <a:gd name="connsiteY304" fmla="*/ 5130639 h 6858000"/>
              <a:gd name="connsiteX305" fmla="*/ 2369983 w 5989985"/>
              <a:gd name="connsiteY305" fmla="*/ 5197286 h 6858000"/>
              <a:gd name="connsiteX306" fmla="*/ 2394647 w 5989985"/>
              <a:gd name="connsiteY306" fmla="*/ 5107552 h 6858000"/>
              <a:gd name="connsiteX307" fmla="*/ 2369983 w 5989985"/>
              <a:gd name="connsiteY307" fmla="*/ 5067387 h 6858000"/>
              <a:gd name="connsiteX308" fmla="*/ 2311816 w 5989985"/>
              <a:gd name="connsiteY308" fmla="*/ 4979507 h 6858000"/>
              <a:gd name="connsiteX309" fmla="*/ 2330386 w 5989985"/>
              <a:gd name="connsiteY309" fmla="*/ 5006713 h 6858000"/>
              <a:gd name="connsiteX310" fmla="*/ 2284103 w 5989985"/>
              <a:gd name="connsiteY310" fmla="*/ 4982275 h 6858000"/>
              <a:gd name="connsiteX311" fmla="*/ 2311816 w 5989985"/>
              <a:gd name="connsiteY311" fmla="*/ 4979507 h 6858000"/>
              <a:gd name="connsiteX312" fmla="*/ 2139281 w 5989985"/>
              <a:gd name="connsiteY312" fmla="*/ 4926999 h 6858000"/>
              <a:gd name="connsiteX313" fmla="*/ 2160116 w 5989985"/>
              <a:gd name="connsiteY313" fmla="*/ 4929662 h 6858000"/>
              <a:gd name="connsiteX314" fmla="*/ 2145966 w 5989985"/>
              <a:gd name="connsiteY314" fmla="*/ 5020549 h 6858000"/>
              <a:gd name="connsiteX315" fmla="*/ 2125090 w 5989985"/>
              <a:gd name="connsiteY315" fmla="*/ 5017891 h 6858000"/>
              <a:gd name="connsiteX316" fmla="*/ 2139281 w 5989985"/>
              <a:gd name="connsiteY316" fmla="*/ 4926999 h 6858000"/>
              <a:gd name="connsiteX317" fmla="*/ 1432178 w 5989985"/>
              <a:gd name="connsiteY317" fmla="*/ 4820402 h 6858000"/>
              <a:gd name="connsiteX318" fmla="*/ 1427688 w 5989985"/>
              <a:gd name="connsiteY318" fmla="*/ 4823927 h 6858000"/>
              <a:gd name="connsiteX319" fmla="*/ 1413054 w 5989985"/>
              <a:gd name="connsiteY319" fmla="*/ 4826282 h 6858000"/>
              <a:gd name="connsiteX320" fmla="*/ 1432871 w 5989985"/>
              <a:gd name="connsiteY320" fmla="*/ 4856617 h 6858000"/>
              <a:gd name="connsiteX321" fmla="*/ 1433967 w 5989985"/>
              <a:gd name="connsiteY321" fmla="*/ 4828941 h 6858000"/>
              <a:gd name="connsiteX322" fmla="*/ 1432178 w 5989985"/>
              <a:gd name="connsiteY322" fmla="*/ 4820402 h 6858000"/>
              <a:gd name="connsiteX323" fmla="*/ 2046642 w 5989985"/>
              <a:gd name="connsiteY323" fmla="*/ 4748454 h 6858000"/>
              <a:gd name="connsiteX324" fmla="*/ 2043982 w 5989985"/>
              <a:gd name="connsiteY324" fmla="*/ 4812980 h 6858000"/>
              <a:gd name="connsiteX325" fmla="*/ 1985389 w 5989985"/>
              <a:gd name="connsiteY325" fmla="*/ 4833449 h 6858000"/>
              <a:gd name="connsiteX326" fmla="*/ 1992111 w 5989985"/>
              <a:gd name="connsiteY326" fmla="*/ 4797218 h 6858000"/>
              <a:gd name="connsiteX327" fmla="*/ 2023537 w 5989985"/>
              <a:gd name="connsiteY327" fmla="*/ 4801071 h 6858000"/>
              <a:gd name="connsiteX328" fmla="*/ 2046642 w 5989985"/>
              <a:gd name="connsiteY328" fmla="*/ 4748454 h 6858000"/>
              <a:gd name="connsiteX329" fmla="*/ 1982417 w 5989985"/>
              <a:gd name="connsiteY329" fmla="*/ 4647583 h 6858000"/>
              <a:gd name="connsiteX330" fmla="*/ 1998094 w 5989985"/>
              <a:gd name="connsiteY330" fmla="*/ 4649546 h 6858000"/>
              <a:gd name="connsiteX331" fmla="*/ 1980189 w 5989985"/>
              <a:gd name="connsiteY331" fmla="*/ 4702895 h 6858000"/>
              <a:gd name="connsiteX332" fmla="*/ 1982417 w 5989985"/>
              <a:gd name="connsiteY332" fmla="*/ 4647583 h 6858000"/>
              <a:gd name="connsiteX333" fmla="*/ 1211779 w 5989985"/>
              <a:gd name="connsiteY333" fmla="*/ 4423386 h 6858000"/>
              <a:gd name="connsiteX334" fmla="*/ 1179655 w 5989985"/>
              <a:gd name="connsiteY334" fmla="*/ 4490931 h 6858000"/>
              <a:gd name="connsiteX335" fmla="*/ 1242824 w 5989985"/>
              <a:gd name="connsiteY335" fmla="*/ 4489584 h 6858000"/>
              <a:gd name="connsiteX336" fmla="*/ 1234617 w 5989985"/>
              <a:gd name="connsiteY336" fmla="*/ 4432843 h 6858000"/>
              <a:gd name="connsiteX337" fmla="*/ 1218120 w 5989985"/>
              <a:gd name="connsiteY337" fmla="*/ 4449302 h 6858000"/>
              <a:gd name="connsiteX338" fmla="*/ 1223787 w 5989985"/>
              <a:gd name="connsiteY338" fmla="*/ 4440783 h 6858000"/>
              <a:gd name="connsiteX339" fmla="*/ 1211779 w 5989985"/>
              <a:gd name="connsiteY339" fmla="*/ 4423386 h 6858000"/>
              <a:gd name="connsiteX340" fmla="*/ 1649535 w 5989985"/>
              <a:gd name="connsiteY340" fmla="*/ 4381648 h 6858000"/>
              <a:gd name="connsiteX341" fmla="*/ 1662047 w 5989985"/>
              <a:gd name="connsiteY341" fmla="*/ 4384739 h 6858000"/>
              <a:gd name="connsiteX342" fmla="*/ 1654894 w 5989985"/>
              <a:gd name="connsiteY342" fmla="*/ 4430031 h 6858000"/>
              <a:gd name="connsiteX343" fmla="*/ 1624678 w 5989985"/>
              <a:gd name="connsiteY343" fmla="*/ 4398534 h 6858000"/>
              <a:gd name="connsiteX344" fmla="*/ 1649535 w 5989985"/>
              <a:gd name="connsiteY344" fmla="*/ 4381648 h 6858000"/>
              <a:gd name="connsiteX345" fmla="*/ 1676209 w 5989985"/>
              <a:gd name="connsiteY345" fmla="*/ 4294766 h 6858000"/>
              <a:gd name="connsiteX346" fmla="*/ 1685578 w 5989985"/>
              <a:gd name="connsiteY346" fmla="*/ 4322717 h 6858000"/>
              <a:gd name="connsiteX347" fmla="*/ 1664665 w 5989985"/>
              <a:gd name="connsiteY347" fmla="*/ 4320095 h 6858000"/>
              <a:gd name="connsiteX348" fmla="*/ 1676209 w 5989985"/>
              <a:gd name="connsiteY348" fmla="*/ 4294766 h 6858000"/>
              <a:gd name="connsiteX349" fmla="*/ 1499204 w 5989985"/>
              <a:gd name="connsiteY349" fmla="*/ 4252874 h 6858000"/>
              <a:gd name="connsiteX350" fmla="*/ 1535088 w 5989985"/>
              <a:gd name="connsiteY350" fmla="*/ 4275847 h 6858000"/>
              <a:gd name="connsiteX351" fmla="*/ 1513822 w 5989985"/>
              <a:gd name="connsiteY351" fmla="*/ 4282512 h 6858000"/>
              <a:gd name="connsiteX352" fmla="*/ 1542943 w 5989985"/>
              <a:gd name="connsiteY352" fmla="*/ 4341835 h 6858000"/>
              <a:gd name="connsiteX353" fmla="*/ 1511204 w 5989985"/>
              <a:gd name="connsiteY353" fmla="*/ 4347039 h 6858000"/>
              <a:gd name="connsiteX354" fmla="*/ 1470474 w 5989985"/>
              <a:gd name="connsiteY354" fmla="*/ 4314158 h 6858000"/>
              <a:gd name="connsiteX355" fmla="*/ 1499204 w 5989985"/>
              <a:gd name="connsiteY355" fmla="*/ 4252874 h 6858000"/>
              <a:gd name="connsiteX356" fmla="*/ 1733309 w 5989985"/>
              <a:gd name="connsiteY356" fmla="*/ 3660845 h 6858000"/>
              <a:gd name="connsiteX357" fmla="*/ 1747574 w 5989985"/>
              <a:gd name="connsiteY357" fmla="*/ 3699816 h 6858000"/>
              <a:gd name="connsiteX358" fmla="*/ 1758716 w 5989985"/>
              <a:gd name="connsiteY358" fmla="*/ 3682625 h 6858000"/>
              <a:gd name="connsiteX359" fmla="*/ 1733309 w 5989985"/>
              <a:gd name="connsiteY359" fmla="*/ 3660845 h 6858000"/>
              <a:gd name="connsiteX360" fmla="*/ 1418602 w 5989985"/>
              <a:gd name="connsiteY360" fmla="*/ 3649207 h 6858000"/>
              <a:gd name="connsiteX361" fmla="*/ 1447727 w 5989985"/>
              <a:gd name="connsiteY361" fmla="*/ 3708412 h 6858000"/>
              <a:gd name="connsiteX362" fmla="*/ 1420440 w 5989985"/>
              <a:gd name="connsiteY362" fmla="*/ 3732850 h 6858000"/>
              <a:gd name="connsiteX363" fmla="*/ 1455893 w 5989985"/>
              <a:gd name="connsiteY363" fmla="*/ 3765111 h 6858000"/>
              <a:gd name="connsiteX364" fmla="*/ 1419349 w 5989985"/>
              <a:gd name="connsiteY364" fmla="*/ 3760486 h 6858000"/>
              <a:gd name="connsiteX365" fmla="*/ 1416374 w 5989985"/>
              <a:gd name="connsiteY365" fmla="*/ 3834381 h 6858000"/>
              <a:gd name="connsiteX366" fmla="*/ 1380921 w 5989985"/>
              <a:gd name="connsiteY366" fmla="*/ 3802039 h 6858000"/>
              <a:gd name="connsiteX367" fmla="*/ 1418602 w 5989985"/>
              <a:gd name="connsiteY367" fmla="*/ 3649207 h 6858000"/>
              <a:gd name="connsiteX368" fmla="*/ 1631404 w 5989985"/>
              <a:gd name="connsiteY368" fmla="*/ 3583215 h 6858000"/>
              <a:gd name="connsiteX369" fmla="*/ 1755392 w 5989985"/>
              <a:gd name="connsiteY369" fmla="*/ 3635828 h 6858000"/>
              <a:gd name="connsiteX370" fmla="*/ 1739325 w 5989985"/>
              <a:gd name="connsiteY370" fmla="*/ 3643116 h 6858000"/>
              <a:gd name="connsiteX371" fmla="*/ 1849479 w 5989985"/>
              <a:gd name="connsiteY371" fmla="*/ 3647819 h 6858000"/>
              <a:gd name="connsiteX372" fmla="*/ 1805035 w 5989985"/>
              <a:gd name="connsiteY372" fmla="*/ 3707141 h 6858000"/>
              <a:gd name="connsiteX373" fmla="*/ 1806521 w 5989985"/>
              <a:gd name="connsiteY373" fmla="*/ 3670096 h 6858000"/>
              <a:gd name="connsiteX374" fmla="*/ 1769542 w 5989985"/>
              <a:gd name="connsiteY374" fmla="*/ 3674876 h 6858000"/>
              <a:gd name="connsiteX375" fmla="*/ 1583636 w 5989985"/>
              <a:gd name="connsiteY375" fmla="*/ 3725562 h 6858000"/>
              <a:gd name="connsiteX376" fmla="*/ 1602985 w 5989985"/>
              <a:gd name="connsiteY376" fmla="*/ 3635176 h 6858000"/>
              <a:gd name="connsiteX377" fmla="*/ 1617956 w 5989985"/>
              <a:gd name="connsiteY377" fmla="*/ 3655641 h 6858000"/>
              <a:gd name="connsiteX378" fmla="*/ 1631404 w 5989985"/>
              <a:gd name="connsiteY378" fmla="*/ 3583215 h 6858000"/>
              <a:gd name="connsiteX379" fmla="*/ 1515464 w 5989985"/>
              <a:gd name="connsiteY379" fmla="*/ 3547231 h 6858000"/>
              <a:gd name="connsiteX380" fmla="*/ 1606387 w 5989985"/>
              <a:gd name="connsiteY380" fmla="*/ 3552185 h 6858000"/>
              <a:gd name="connsiteX381" fmla="*/ 1588129 w 5989985"/>
              <a:gd name="connsiteY381" fmla="*/ 3614785 h 6858000"/>
              <a:gd name="connsiteX382" fmla="*/ 1609395 w 5989985"/>
              <a:gd name="connsiteY382" fmla="*/ 3608192 h 6858000"/>
              <a:gd name="connsiteX383" fmla="*/ 1571677 w 5989985"/>
              <a:gd name="connsiteY383" fmla="*/ 3631320 h 6858000"/>
              <a:gd name="connsiteX384" fmla="*/ 1548142 w 5989985"/>
              <a:gd name="connsiteY384" fmla="*/ 3693264 h 6858000"/>
              <a:gd name="connsiteX385" fmla="*/ 1491818 w 5989985"/>
              <a:gd name="connsiteY385" fmla="*/ 3658340 h 6858000"/>
              <a:gd name="connsiteX386" fmla="*/ 1458552 w 5989985"/>
              <a:gd name="connsiteY386" fmla="*/ 3700549 h 6858000"/>
              <a:gd name="connsiteX387" fmla="*/ 1461913 w 5989985"/>
              <a:gd name="connsiteY387" fmla="*/ 3617443 h 6858000"/>
              <a:gd name="connsiteX388" fmla="*/ 1485055 w 5989985"/>
              <a:gd name="connsiteY388" fmla="*/ 3564750 h 6858000"/>
              <a:gd name="connsiteX389" fmla="*/ 1515464 w 5989985"/>
              <a:gd name="connsiteY389" fmla="*/ 3547231 h 6858000"/>
              <a:gd name="connsiteX390" fmla="*/ 1117593 w 5989985"/>
              <a:gd name="connsiteY390" fmla="*/ 3507512 h 6858000"/>
              <a:gd name="connsiteX391" fmla="*/ 1098272 w 5989985"/>
              <a:gd name="connsiteY391" fmla="*/ 3516030 h 6858000"/>
              <a:gd name="connsiteX392" fmla="*/ 1129231 w 5989985"/>
              <a:gd name="connsiteY392" fmla="*/ 3529174 h 6858000"/>
              <a:gd name="connsiteX393" fmla="*/ 1117593 w 5989985"/>
              <a:gd name="connsiteY393" fmla="*/ 3507512 h 6858000"/>
              <a:gd name="connsiteX394" fmla="*/ 1168016 w 5989985"/>
              <a:gd name="connsiteY394" fmla="*/ 3463802 h 6858000"/>
              <a:gd name="connsiteX395" fmla="*/ 1141937 w 5989985"/>
              <a:gd name="connsiteY395" fmla="*/ 3475170 h 6858000"/>
              <a:gd name="connsiteX396" fmla="*/ 1156829 w 5989985"/>
              <a:gd name="connsiteY396" fmla="*/ 3495602 h 6858000"/>
              <a:gd name="connsiteX397" fmla="*/ 1163203 w 5989985"/>
              <a:gd name="connsiteY397" fmla="*/ 3468658 h 6858000"/>
              <a:gd name="connsiteX398" fmla="*/ 1178526 w 5989985"/>
              <a:gd name="connsiteY398" fmla="*/ 3479836 h 6858000"/>
              <a:gd name="connsiteX399" fmla="*/ 1168016 w 5989985"/>
              <a:gd name="connsiteY399" fmla="*/ 3463802 h 6858000"/>
              <a:gd name="connsiteX400" fmla="*/ 1129195 w 5989985"/>
              <a:gd name="connsiteY400" fmla="*/ 3009961 h 6858000"/>
              <a:gd name="connsiteX401" fmla="*/ 1127003 w 5989985"/>
              <a:gd name="connsiteY401" fmla="*/ 3065236 h 6858000"/>
              <a:gd name="connsiteX402" fmla="*/ 1194900 w 5989985"/>
              <a:gd name="connsiteY402" fmla="*/ 3073714 h 6858000"/>
              <a:gd name="connsiteX403" fmla="*/ 1171020 w 5989985"/>
              <a:gd name="connsiteY403" fmla="*/ 3015165 h 6858000"/>
              <a:gd name="connsiteX404" fmla="*/ 1129195 w 5989985"/>
              <a:gd name="connsiteY404" fmla="*/ 3009961 h 6858000"/>
              <a:gd name="connsiteX405" fmla="*/ 1215961 w 5989985"/>
              <a:gd name="connsiteY405" fmla="*/ 2994943 h 6858000"/>
              <a:gd name="connsiteX406" fmla="*/ 1175867 w 5989985"/>
              <a:gd name="connsiteY406" fmla="*/ 3024995 h 6858000"/>
              <a:gd name="connsiteX407" fmla="*/ 1217377 w 5989985"/>
              <a:gd name="connsiteY407" fmla="*/ 3039486 h 6858000"/>
              <a:gd name="connsiteX408" fmla="*/ 1200531 w 5989985"/>
              <a:gd name="connsiteY408" fmla="*/ 3065200 h 6858000"/>
              <a:gd name="connsiteX409" fmla="*/ 1434631 w 5989985"/>
              <a:gd name="connsiteY409" fmla="*/ 3122438 h 6858000"/>
              <a:gd name="connsiteX410" fmla="*/ 1353602 w 5989985"/>
              <a:gd name="connsiteY410" fmla="*/ 3047390 h 6858000"/>
              <a:gd name="connsiteX411" fmla="*/ 1346917 w 5989985"/>
              <a:gd name="connsiteY411" fmla="*/ 3083702 h 6858000"/>
              <a:gd name="connsiteX412" fmla="*/ 1296494 w 5989985"/>
              <a:gd name="connsiteY412" fmla="*/ 3030968 h 6858000"/>
              <a:gd name="connsiteX413" fmla="*/ 1248726 w 5989985"/>
              <a:gd name="connsiteY413" fmla="*/ 3043379 h 6858000"/>
              <a:gd name="connsiteX414" fmla="*/ 1215961 w 5989985"/>
              <a:gd name="connsiteY414" fmla="*/ 2994943 h 6858000"/>
              <a:gd name="connsiteX415" fmla="*/ 1166520 w 5989985"/>
              <a:gd name="connsiteY415" fmla="*/ 2948384 h 6858000"/>
              <a:gd name="connsiteX416" fmla="*/ 1157925 w 5989985"/>
              <a:gd name="connsiteY416" fmla="*/ 2948477 h 6858000"/>
              <a:gd name="connsiteX417" fmla="*/ 1166523 w 5989985"/>
              <a:gd name="connsiteY417" fmla="*/ 2995967 h 6858000"/>
              <a:gd name="connsiteX418" fmla="*/ 1177352 w 5989985"/>
              <a:gd name="connsiteY418" fmla="*/ 2988104 h 6858000"/>
              <a:gd name="connsiteX419" fmla="*/ 1178095 w 5989985"/>
              <a:gd name="connsiteY419" fmla="*/ 2969602 h 6858000"/>
              <a:gd name="connsiteX420" fmla="*/ 1172506 w 5989985"/>
              <a:gd name="connsiteY420" fmla="*/ 2978197 h 6858000"/>
              <a:gd name="connsiteX421" fmla="*/ 1166520 w 5989985"/>
              <a:gd name="connsiteY421" fmla="*/ 2948384 h 6858000"/>
              <a:gd name="connsiteX422" fmla="*/ 1261548 w 5989985"/>
              <a:gd name="connsiteY422" fmla="*/ 2619503 h 6858000"/>
              <a:gd name="connsiteX423" fmla="*/ 1249591 w 5989985"/>
              <a:gd name="connsiteY423" fmla="*/ 2623381 h 6858000"/>
              <a:gd name="connsiteX424" fmla="*/ 1237859 w 5989985"/>
              <a:gd name="connsiteY424" fmla="*/ 2661777 h 6858000"/>
              <a:gd name="connsiteX425" fmla="*/ 1270734 w 5989985"/>
              <a:gd name="connsiteY425" fmla="*/ 2628897 h 6858000"/>
              <a:gd name="connsiteX426" fmla="*/ 1261548 w 5989985"/>
              <a:gd name="connsiteY426" fmla="*/ 2619503 h 6858000"/>
              <a:gd name="connsiteX427" fmla="*/ 1298094 w 5989985"/>
              <a:gd name="connsiteY427" fmla="*/ 2604576 h 6858000"/>
              <a:gd name="connsiteX428" fmla="*/ 1307449 w 5989985"/>
              <a:gd name="connsiteY428" fmla="*/ 2620130 h 6858000"/>
              <a:gd name="connsiteX429" fmla="*/ 1311332 w 5989985"/>
              <a:gd name="connsiteY429" fmla="*/ 2622890 h 6858000"/>
              <a:gd name="connsiteX430" fmla="*/ 1310717 w 5989985"/>
              <a:gd name="connsiteY430" fmla="*/ 2620699 h 6858000"/>
              <a:gd name="connsiteX431" fmla="*/ 1298094 w 5989985"/>
              <a:gd name="connsiteY431" fmla="*/ 2604576 h 6858000"/>
              <a:gd name="connsiteX432" fmla="*/ 1353079 w 5989985"/>
              <a:gd name="connsiteY432" fmla="*/ 2522626 h 6858000"/>
              <a:gd name="connsiteX433" fmla="*/ 1355399 w 5989985"/>
              <a:gd name="connsiteY433" fmla="*/ 2611706 h 6858000"/>
              <a:gd name="connsiteX434" fmla="*/ 1358760 w 5989985"/>
              <a:gd name="connsiteY434" fmla="*/ 2528637 h 6858000"/>
              <a:gd name="connsiteX435" fmla="*/ 1353079 w 5989985"/>
              <a:gd name="connsiteY435" fmla="*/ 2522626 h 6858000"/>
              <a:gd name="connsiteX436" fmla="*/ 1400196 w 5989985"/>
              <a:gd name="connsiteY436" fmla="*/ 2413311 h 6858000"/>
              <a:gd name="connsiteX437" fmla="*/ 1393433 w 5989985"/>
              <a:gd name="connsiteY437" fmla="*/ 2449506 h 6858000"/>
              <a:gd name="connsiteX438" fmla="*/ 1418840 w 5989985"/>
              <a:gd name="connsiteY438" fmla="*/ 2471286 h 6858000"/>
              <a:gd name="connsiteX439" fmla="*/ 1425956 w 5989985"/>
              <a:gd name="connsiteY439" fmla="*/ 2425840 h 6858000"/>
              <a:gd name="connsiteX440" fmla="*/ 1400196 w 5989985"/>
              <a:gd name="connsiteY440" fmla="*/ 2413311 h 6858000"/>
              <a:gd name="connsiteX441" fmla="*/ 1379214 w 5989985"/>
              <a:gd name="connsiteY441" fmla="*/ 2246137 h 6858000"/>
              <a:gd name="connsiteX442" fmla="*/ 1395699 w 5989985"/>
              <a:gd name="connsiteY442" fmla="*/ 2264328 h 6858000"/>
              <a:gd name="connsiteX443" fmla="*/ 1354226 w 5989985"/>
              <a:gd name="connsiteY443" fmla="*/ 2249913 h 6858000"/>
              <a:gd name="connsiteX444" fmla="*/ 1379214 w 5989985"/>
              <a:gd name="connsiteY444" fmla="*/ 2246137 h 6858000"/>
              <a:gd name="connsiteX445" fmla="*/ 1459981 w 5989985"/>
              <a:gd name="connsiteY445" fmla="*/ 2237231 h 6858000"/>
              <a:gd name="connsiteX446" fmla="*/ 1470006 w 5989985"/>
              <a:gd name="connsiteY446" fmla="*/ 2245826 h 6858000"/>
              <a:gd name="connsiteX447" fmla="*/ 1474110 w 5989985"/>
              <a:gd name="connsiteY447" fmla="*/ 2274311 h 6858000"/>
              <a:gd name="connsiteX448" fmla="*/ 1541305 w 5989985"/>
              <a:gd name="connsiteY448" fmla="*/ 2301101 h 6858000"/>
              <a:gd name="connsiteX449" fmla="*/ 1467741 w 5989985"/>
              <a:gd name="connsiteY449" fmla="*/ 2301178 h 6858000"/>
              <a:gd name="connsiteX450" fmla="*/ 1498031 w 5989985"/>
              <a:gd name="connsiteY450" fmla="*/ 2332824 h 6858000"/>
              <a:gd name="connsiteX451" fmla="*/ 1525239 w 5989985"/>
              <a:gd name="connsiteY451" fmla="*/ 2308463 h 6858000"/>
              <a:gd name="connsiteX452" fmla="*/ 1498031 w 5989985"/>
              <a:gd name="connsiteY452" fmla="*/ 2332824 h 6858000"/>
              <a:gd name="connsiteX453" fmla="*/ 1397184 w 5989985"/>
              <a:gd name="connsiteY453" fmla="*/ 2357303 h 6858000"/>
              <a:gd name="connsiteX454" fmla="*/ 1456599 w 5989985"/>
              <a:gd name="connsiteY454" fmla="*/ 2318333 h 6858000"/>
              <a:gd name="connsiteX455" fmla="*/ 1464027 w 5989985"/>
              <a:gd name="connsiteY455" fmla="*/ 2263636 h 6858000"/>
              <a:gd name="connsiteX456" fmla="*/ 1422201 w 5989985"/>
              <a:gd name="connsiteY456" fmla="*/ 2258355 h 6858000"/>
              <a:gd name="connsiteX457" fmla="*/ 1446528 w 5989985"/>
              <a:gd name="connsiteY457" fmla="*/ 2240602 h 6858000"/>
              <a:gd name="connsiteX458" fmla="*/ 1459981 w 5989985"/>
              <a:gd name="connsiteY458" fmla="*/ 2237231 h 6858000"/>
              <a:gd name="connsiteX459" fmla="*/ 1115668 w 5989985"/>
              <a:gd name="connsiteY459" fmla="*/ 2173517 h 6858000"/>
              <a:gd name="connsiteX460" fmla="*/ 1140332 w 5989985"/>
              <a:gd name="connsiteY460" fmla="*/ 2213723 h 6858000"/>
              <a:gd name="connsiteX461" fmla="*/ 1115668 w 5989985"/>
              <a:gd name="connsiteY461" fmla="*/ 2173517 h 6858000"/>
              <a:gd name="connsiteX462" fmla="*/ 1554306 w 5989985"/>
              <a:gd name="connsiteY462" fmla="*/ 2146962 h 6858000"/>
              <a:gd name="connsiteX463" fmla="*/ 1567808 w 5989985"/>
              <a:gd name="connsiteY463" fmla="*/ 2165420 h 6858000"/>
              <a:gd name="connsiteX464" fmla="*/ 1541305 w 5989985"/>
              <a:gd name="connsiteY464" fmla="*/ 2171434 h 6858000"/>
              <a:gd name="connsiteX465" fmla="*/ 1554306 w 5989985"/>
              <a:gd name="connsiteY465" fmla="*/ 2146962 h 6858000"/>
              <a:gd name="connsiteX466" fmla="*/ 1086366 w 5989985"/>
              <a:gd name="connsiteY466" fmla="*/ 2144964 h 6858000"/>
              <a:gd name="connsiteX467" fmla="*/ 1079863 w 5989985"/>
              <a:gd name="connsiteY467" fmla="*/ 2150426 h 6858000"/>
              <a:gd name="connsiteX468" fmla="*/ 1110116 w 5989985"/>
              <a:gd name="connsiteY468" fmla="*/ 2181995 h 6858000"/>
              <a:gd name="connsiteX469" fmla="*/ 1111212 w 5989985"/>
              <a:gd name="connsiteY469" fmla="*/ 2154356 h 6858000"/>
              <a:gd name="connsiteX470" fmla="*/ 1092371 w 5989985"/>
              <a:gd name="connsiteY470" fmla="*/ 2148274 h 6858000"/>
              <a:gd name="connsiteX471" fmla="*/ 1086366 w 5989985"/>
              <a:gd name="connsiteY471" fmla="*/ 2144964 h 6858000"/>
              <a:gd name="connsiteX472" fmla="*/ 716854 w 5989985"/>
              <a:gd name="connsiteY472" fmla="*/ 2138411 h 6858000"/>
              <a:gd name="connsiteX473" fmla="*/ 690701 w 5989985"/>
              <a:gd name="connsiteY473" fmla="*/ 2157095 h 6858000"/>
              <a:gd name="connsiteX474" fmla="*/ 688862 w 5989985"/>
              <a:gd name="connsiteY474" fmla="*/ 2203160 h 6858000"/>
              <a:gd name="connsiteX475" fmla="*/ 657123 w 5989985"/>
              <a:gd name="connsiteY475" fmla="*/ 2208437 h 6858000"/>
              <a:gd name="connsiteX476" fmla="*/ 695937 w 5989985"/>
              <a:gd name="connsiteY476" fmla="*/ 2287536 h 6858000"/>
              <a:gd name="connsiteX477" fmla="*/ 702310 w 5989985"/>
              <a:gd name="connsiteY477" fmla="*/ 2260593 h 6858000"/>
              <a:gd name="connsiteX478" fmla="*/ 869609 w 5989985"/>
              <a:gd name="connsiteY478" fmla="*/ 2281636 h 6858000"/>
              <a:gd name="connsiteX479" fmla="*/ 889385 w 5989985"/>
              <a:gd name="connsiteY479" fmla="*/ 2311898 h 6858000"/>
              <a:gd name="connsiteX480" fmla="*/ 896108 w 5989985"/>
              <a:gd name="connsiteY480" fmla="*/ 2275704 h 6858000"/>
              <a:gd name="connsiteX481" fmla="*/ 1059344 w 5989985"/>
              <a:gd name="connsiteY481" fmla="*/ 2268338 h 6858000"/>
              <a:gd name="connsiteX482" fmla="*/ 952124 w 5989985"/>
              <a:gd name="connsiteY482" fmla="*/ 2189936 h 6858000"/>
              <a:gd name="connsiteX483" fmla="*/ 909945 w 5989985"/>
              <a:gd name="connsiteY483" fmla="*/ 2193946 h 6858000"/>
              <a:gd name="connsiteX484" fmla="*/ 897987 w 5989985"/>
              <a:gd name="connsiteY484" fmla="*/ 2229408 h 6858000"/>
              <a:gd name="connsiteX485" fmla="*/ 848302 w 5989985"/>
              <a:gd name="connsiteY485" fmla="*/ 2158212 h 6858000"/>
              <a:gd name="connsiteX486" fmla="*/ 835638 w 5989985"/>
              <a:gd name="connsiteY486" fmla="*/ 2212330 h 6858000"/>
              <a:gd name="connsiteX487" fmla="*/ 780758 w 5989985"/>
              <a:gd name="connsiteY487" fmla="*/ 2140484 h 6858000"/>
              <a:gd name="connsiteX488" fmla="*/ 716854 w 5989985"/>
              <a:gd name="connsiteY488" fmla="*/ 2138411 h 6858000"/>
              <a:gd name="connsiteX489" fmla="*/ 2218222 w 5989985"/>
              <a:gd name="connsiteY489" fmla="*/ 2112314 h 6858000"/>
              <a:gd name="connsiteX490" fmla="*/ 2227734 w 5989985"/>
              <a:gd name="connsiteY490" fmla="*/ 2115640 h 6858000"/>
              <a:gd name="connsiteX491" fmla="*/ 2241379 w 5989985"/>
              <a:gd name="connsiteY491" fmla="*/ 2139018 h 6858000"/>
              <a:gd name="connsiteX492" fmla="*/ 2210773 w 5989985"/>
              <a:gd name="connsiteY492" fmla="*/ 2116542 h 6858000"/>
              <a:gd name="connsiteX493" fmla="*/ 2218222 w 5989985"/>
              <a:gd name="connsiteY493" fmla="*/ 2112314 h 6858000"/>
              <a:gd name="connsiteX494" fmla="*/ 1755063 w 5989985"/>
              <a:gd name="connsiteY494" fmla="*/ 2096337 h 6858000"/>
              <a:gd name="connsiteX495" fmla="*/ 1769464 w 5989985"/>
              <a:gd name="connsiteY495" fmla="*/ 2116619 h 6858000"/>
              <a:gd name="connsiteX496" fmla="*/ 1742920 w 5989985"/>
              <a:gd name="connsiteY496" fmla="*/ 2122597 h 6858000"/>
              <a:gd name="connsiteX497" fmla="*/ 1755063 w 5989985"/>
              <a:gd name="connsiteY497" fmla="*/ 2096337 h 6858000"/>
              <a:gd name="connsiteX498" fmla="*/ 1729103 w 5989985"/>
              <a:gd name="connsiteY498" fmla="*/ 2074383 h 6858000"/>
              <a:gd name="connsiteX499" fmla="*/ 1729082 w 5989985"/>
              <a:gd name="connsiteY499" fmla="*/ 2074492 h 6858000"/>
              <a:gd name="connsiteX500" fmla="*/ 1729263 w 5989985"/>
              <a:gd name="connsiteY500" fmla="*/ 2074621 h 6858000"/>
              <a:gd name="connsiteX501" fmla="*/ 1729279 w 5989985"/>
              <a:gd name="connsiteY501" fmla="*/ 2074528 h 6858000"/>
              <a:gd name="connsiteX502" fmla="*/ 1991918 w 5989985"/>
              <a:gd name="connsiteY502" fmla="*/ 2070445 h 6858000"/>
              <a:gd name="connsiteX503" fmla="*/ 2002042 w 5989985"/>
              <a:gd name="connsiteY503" fmla="*/ 2080967 h 6858000"/>
              <a:gd name="connsiteX504" fmla="*/ 2000556 w 5989985"/>
              <a:gd name="connsiteY504" fmla="*/ 2117894 h 6858000"/>
              <a:gd name="connsiteX505" fmla="*/ 1991918 w 5989985"/>
              <a:gd name="connsiteY505" fmla="*/ 2070445 h 6858000"/>
              <a:gd name="connsiteX506" fmla="*/ 1763953 w 5989985"/>
              <a:gd name="connsiteY506" fmla="*/ 2047616 h 6858000"/>
              <a:gd name="connsiteX507" fmla="*/ 1771105 w 5989985"/>
              <a:gd name="connsiteY507" fmla="*/ 2048924 h 6858000"/>
              <a:gd name="connsiteX508" fmla="*/ 1776149 w 5989985"/>
              <a:gd name="connsiteY508" fmla="*/ 2080429 h 6858000"/>
              <a:gd name="connsiteX509" fmla="*/ 1763953 w 5989985"/>
              <a:gd name="connsiteY509" fmla="*/ 2047616 h 6858000"/>
              <a:gd name="connsiteX510" fmla="*/ 1524856 w 5989985"/>
              <a:gd name="connsiteY510" fmla="*/ 2003035 h 6858000"/>
              <a:gd name="connsiteX511" fmla="*/ 1510695 w 5989985"/>
              <a:gd name="connsiteY511" fmla="*/ 2019099 h 6858000"/>
              <a:gd name="connsiteX512" fmla="*/ 1546501 w 5989985"/>
              <a:gd name="connsiteY512" fmla="*/ 2042186 h 6858000"/>
              <a:gd name="connsiteX513" fmla="*/ 1547986 w 5989985"/>
              <a:gd name="connsiteY513" fmla="*/ 2005300 h 6858000"/>
              <a:gd name="connsiteX514" fmla="*/ 1524856 w 5989985"/>
              <a:gd name="connsiteY514" fmla="*/ 2003035 h 6858000"/>
              <a:gd name="connsiteX515" fmla="*/ 1521544 w 5989985"/>
              <a:gd name="connsiteY515" fmla="*/ 1975390 h 6858000"/>
              <a:gd name="connsiteX516" fmla="*/ 1491194 w 5989985"/>
              <a:gd name="connsiteY516" fmla="*/ 1979631 h 6858000"/>
              <a:gd name="connsiteX517" fmla="*/ 1484509 w 5989985"/>
              <a:gd name="connsiteY517" fmla="*/ 2015862 h 6858000"/>
              <a:gd name="connsiteX518" fmla="*/ 1532667 w 5989985"/>
              <a:gd name="connsiteY518" fmla="*/ 1994122 h 6858000"/>
              <a:gd name="connsiteX519" fmla="*/ 1528727 w 5989985"/>
              <a:gd name="connsiteY519" fmla="*/ 1975629 h 6858000"/>
              <a:gd name="connsiteX520" fmla="*/ 1521544 w 5989985"/>
              <a:gd name="connsiteY520" fmla="*/ 1975390 h 6858000"/>
              <a:gd name="connsiteX521" fmla="*/ 2169427 w 5989985"/>
              <a:gd name="connsiteY521" fmla="*/ 1956119 h 6858000"/>
              <a:gd name="connsiteX522" fmla="*/ 2132325 w 5989985"/>
              <a:gd name="connsiteY522" fmla="*/ 1976972 h 6858000"/>
              <a:gd name="connsiteX523" fmla="*/ 2182748 w 5989985"/>
              <a:gd name="connsiteY523" fmla="*/ 2029548 h 6858000"/>
              <a:gd name="connsiteX524" fmla="*/ 2189433 w 5989985"/>
              <a:gd name="connsiteY524" fmla="*/ 1993353 h 6858000"/>
              <a:gd name="connsiteX525" fmla="*/ 2183491 w 5989985"/>
              <a:gd name="connsiteY525" fmla="*/ 2011123 h 6858000"/>
              <a:gd name="connsiteX526" fmla="*/ 2158437 w 5989985"/>
              <a:gd name="connsiteY526" fmla="*/ 1980169 h 6858000"/>
              <a:gd name="connsiteX527" fmla="*/ 2174540 w 5989985"/>
              <a:gd name="connsiteY527" fmla="*/ 1972962 h 6858000"/>
              <a:gd name="connsiteX528" fmla="*/ 2169427 w 5989985"/>
              <a:gd name="connsiteY528" fmla="*/ 1956119 h 6858000"/>
              <a:gd name="connsiteX529" fmla="*/ 1786585 w 5989985"/>
              <a:gd name="connsiteY529" fmla="*/ 1951841 h 6858000"/>
              <a:gd name="connsiteX530" fmla="*/ 1795145 w 5989985"/>
              <a:gd name="connsiteY530" fmla="*/ 1999367 h 6858000"/>
              <a:gd name="connsiteX531" fmla="*/ 1796631 w 5989985"/>
              <a:gd name="connsiteY531" fmla="*/ 1962327 h 6858000"/>
              <a:gd name="connsiteX532" fmla="*/ 1827315 w 5989985"/>
              <a:gd name="connsiteY532" fmla="*/ 1984835 h 6858000"/>
              <a:gd name="connsiteX533" fmla="*/ 1786585 w 5989985"/>
              <a:gd name="connsiteY533" fmla="*/ 1951841 h 6858000"/>
              <a:gd name="connsiteX534" fmla="*/ 1249674 w 5989985"/>
              <a:gd name="connsiteY534" fmla="*/ 1931191 h 6858000"/>
              <a:gd name="connsiteX535" fmla="*/ 1211837 w 5989985"/>
              <a:gd name="connsiteY535" fmla="*/ 1937451 h 6858000"/>
              <a:gd name="connsiteX536" fmla="*/ 1149599 w 5989985"/>
              <a:gd name="connsiteY536" fmla="*/ 1982909 h 6858000"/>
              <a:gd name="connsiteX537" fmla="*/ 1287736 w 5989985"/>
              <a:gd name="connsiteY537" fmla="*/ 1944747 h 6858000"/>
              <a:gd name="connsiteX538" fmla="*/ 1249674 w 5989985"/>
              <a:gd name="connsiteY538" fmla="*/ 1931191 h 6858000"/>
              <a:gd name="connsiteX539" fmla="*/ 1603650 w 5989985"/>
              <a:gd name="connsiteY539" fmla="*/ 1928750 h 6858000"/>
              <a:gd name="connsiteX540" fmla="*/ 1554749 w 5989985"/>
              <a:gd name="connsiteY540" fmla="*/ 1969109 h 6858000"/>
              <a:gd name="connsiteX541" fmla="*/ 1574882 w 5989985"/>
              <a:gd name="connsiteY541" fmla="*/ 1990229 h 6858000"/>
              <a:gd name="connsiteX542" fmla="*/ 1633164 w 5989985"/>
              <a:gd name="connsiteY542" fmla="*/ 1978939 h 6858000"/>
              <a:gd name="connsiteX543" fmla="*/ 1634650 w 5989985"/>
              <a:gd name="connsiteY543" fmla="*/ 1942012 h 6858000"/>
              <a:gd name="connsiteX544" fmla="*/ 1603650 w 5989985"/>
              <a:gd name="connsiteY544" fmla="*/ 1928750 h 6858000"/>
              <a:gd name="connsiteX545" fmla="*/ 1337068 w 5989985"/>
              <a:gd name="connsiteY545" fmla="*/ 1895291 h 6858000"/>
              <a:gd name="connsiteX546" fmla="*/ 1340823 w 5989985"/>
              <a:gd name="connsiteY546" fmla="*/ 1932757 h 6858000"/>
              <a:gd name="connsiteX547" fmla="*/ 1362437 w 5989985"/>
              <a:gd name="connsiteY547" fmla="*/ 1916990 h 6858000"/>
              <a:gd name="connsiteX548" fmla="*/ 1337068 w 5989985"/>
              <a:gd name="connsiteY548" fmla="*/ 1895291 h 6858000"/>
              <a:gd name="connsiteX549" fmla="*/ 1694372 w 5989985"/>
              <a:gd name="connsiteY549" fmla="*/ 1893867 h 6858000"/>
              <a:gd name="connsiteX550" fmla="*/ 1676435 w 5989985"/>
              <a:gd name="connsiteY550" fmla="*/ 1947293 h 6858000"/>
              <a:gd name="connsiteX551" fmla="*/ 1713020 w 5989985"/>
              <a:gd name="connsiteY551" fmla="*/ 1951841 h 6858000"/>
              <a:gd name="connsiteX552" fmla="*/ 1694372 w 5989985"/>
              <a:gd name="connsiteY552" fmla="*/ 1893867 h 6858000"/>
              <a:gd name="connsiteX553" fmla="*/ 1825792 w 5989985"/>
              <a:gd name="connsiteY553" fmla="*/ 1891823 h 6858000"/>
              <a:gd name="connsiteX554" fmla="*/ 1788891 w 5989985"/>
              <a:gd name="connsiteY554" fmla="*/ 1896525 h 6858000"/>
              <a:gd name="connsiteX555" fmla="*/ 1825792 w 5989985"/>
              <a:gd name="connsiteY555" fmla="*/ 1891823 h 6858000"/>
              <a:gd name="connsiteX556" fmla="*/ 1088029 w 5989985"/>
              <a:gd name="connsiteY556" fmla="*/ 1817544 h 6858000"/>
              <a:gd name="connsiteX557" fmla="*/ 1081660 w 5989985"/>
              <a:gd name="connsiteY557" fmla="*/ 1844564 h 6858000"/>
              <a:gd name="connsiteX558" fmla="*/ 1092880 w 5989985"/>
              <a:gd name="connsiteY558" fmla="*/ 1827491 h 6858000"/>
              <a:gd name="connsiteX559" fmla="*/ 1118287 w 5989985"/>
              <a:gd name="connsiteY559" fmla="*/ 1849190 h 6858000"/>
              <a:gd name="connsiteX560" fmla="*/ 1108942 w 5989985"/>
              <a:gd name="connsiteY560" fmla="*/ 1820126 h 6858000"/>
              <a:gd name="connsiteX561" fmla="*/ 1088029 w 5989985"/>
              <a:gd name="connsiteY561" fmla="*/ 1817544 h 6858000"/>
              <a:gd name="connsiteX562" fmla="*/ 1829153 w 5989985"/>
              <a:gd name="connsiteY562" fmla="*/ 1808835 h 6858000"/>
              <a:gd name="connsiteX563" fmla="*/ 1738821 w 5989985"/>
              <a:gd name="connsiteY563" fmla="*/ 1834545 h 6858000"/>
              <a:gd name="connsiteX564" fmla="*/ 1726505 w 5989985"/>
              <a:gd name="connsiteY564" fmla="*/ 1879375 h 6858000"/>
              <a:gd name="connsiteX565" fmla="*/ 1736198 w 5989985"/>
              <a:gd name="connsiteY565" fmla="*/ 1899188 h 6858000"/>
              <a:gd name="connsiteX566" fmla="*/ 1714153 w 5989985"/>
              <a:gd name="connsiteY566" fmla="*/ 1924278 h 6858000"/>
              <a:gd name="connsiteX567" fmla="*/ 1718999 w 5989985"/>
              <a:gd name="connsiteY567" fmla="*/ 1934031 h 6858000"/>
              <a:gd name="connsiteX568" fmla="*/ 1723887 w 5989985"/>
              <a:gd name="connsiteY568" fmla="*/ 1943978 h 6858000"/>
              <a:gd name="connsiteX569" fmla="*/ 1787052 w 5989985"/>
              <a:gd name="connsiteY569" fmla="*/ 1942627 h 6858000"/>
              <a:gd name="connsiteX570" fmla="*/ 1761568 w 5989985"/>
              <a:gd name="connsiteY570" fmla="*/ 1920964 h 6858000"/>
              <a:gd name="connsiteX571" fmla="*/ 1772435 w 5989985"/>
              <a:gd name="connsiteY571" fmla="*/ 1913024 h 6858000"/>
              <a:gd name="connsiteX572" fmla="*/ 1784746 w 5989985"/>
              <a:gd name="connsiteY572" fmla="*/ 1868157 h 6858000"/>
              <a:gd name="connsiteX573" fmla="*/ 1826141 w 5989985"/>
              <a:gd name="connsiteY573" fmla="*/ 1882572 h 6858000"/>
              <a:gd name="connsiteX574" fmla="*/ 1827631 w 5989985"/>
              <a:gd name="connsiteY574" fmla="*/ 1845722 h 6858000"/>
              <a:gd name="connsiteX575" fmla="*/ 1805934 w 5989985"/>
              <a:gd name="connsiteY575" fmla="*/ 1861606 h 6858000"/>
              <a:gd name="connsiteX576" fmla="*/ 1829153 w 5989985"/>
              <a:gd name="connsiteY576" fmla="*/ 1808835 h 6858000"/>
              <a:gd name="connsiteX577" fmla="*/ 2039723 w 5989985"/>
              <a:gd name="connsiteY577" fmla="*/ 1798192 h 6858000"/>
              <a:gd name="connsiteX578" fmla="*/ 2060595 w 5989985"/>
              <a:gd name="connsiteY578" fmla="*/ 1800778 h 6858000"/>
              <a:gd name="connsiteX579" fmla="*/ 2038237 w 5989985"/>
              <a:gd name="connsiteY579" fmla="*/ 1835083 h 6858000"/>
              <a:gd name="connsiteX580" fmla="*/ 2039723 w 5989985"/>
              <a:gd name="connsiteY580" fmla="*/ 1798192 h 6858000"/>
              <a:gd name="connsiteX581" fmla="*/ 1551347 w 5989985"/>
              <a:gd name="connsiteY581" fmla="*/ 1792454 h 6858000"/>
              <a:gd name="connsiteX582" fmla="*/ 1574919 w 5989985"/>
              <a:gd name="connsiteY582" fmla="*/ 1860331 h 6858000"/>
              <a:gd name="connsiteX583" fmla="*/ 1608107 w 5989985"/>
              <a:gd name="connsiteY583" fmla="*/ 1818127 h 6858000"/>
              <a:gd name="connsiteX584" fmla="*/ 1551347 w 5989985"/>
              <a:gd name="connsiteY584" fmla="*/ 1792454 h 6858000"/>
              <a:gd name="connsiteX585" fmla="*/ 2082287 w 5989985"/>
              <a:gd name="connsiteY585" fmla="*/ 1785089 h 6858000"/>
              <a:gd name="connsiteX586" fmla="*/ 2086042 w 5989985"/>
              <a:gd name="connsiteY586" fmla="*/ 1822554 h 6858000"/>
              <a:gd name="connsiteX587" fmla="*/ 2165976 w 5989985"/>
              <a:gd name="connsiteY587" fmla="*/ 1795610 h 6858000"/>
              <a:gd name="connsiteX588" fmla="*/ 2164806 w 5989985"/>
              <a:gd name="connsiteY588" fmla="*/ 1823250 h 6858000"/>
              <a:gd name="connsiteX589" fmla="*/ 2206981 w 5989985"/>
              <a:gd name="connsiteY589" fmla="*/ 1819280 h 6858000"/>
              <a:gd name="connsiteX590" fmla="*/ 2205495 w 5989985"/>
              <a:gd name="connsiteY590" fmla="*/ 1856167 h 6858000"/>
              <a:gd name="connsiteX591" fmla="*/ 2183840 w 5989985"/>
              <a:gd name="connsiteY591" fmla="*/ 1871970 h 6858000"/>
              <a:gd name="connsiteX592" fmla="*/ 2215619 w 5989985"/>
              <a:gd name="connsiteY592" fmla="*/ 1866729 h 6858000"/>
              <a:gd name="connsiteX593" fmla="*/ 2245093 w 5989985"/>
              <a:gd name="connsiteY593" fmla="*/ 1916877 h 6858000"/>
              <a:gd name="connsiteX594" fmla="*/ 2218554 w 5989985"/>
              <a:gd name="connsiteY594" fmla="*/ 1922814 h 6858000"/>
              <a:gd name="connsiteX595" fmla="*/ 2227229 w 5989985"/>
              <a:gd name="connsiteY595" fmla="*/ 1970185 h 6858000"/>
              <a:gd name="connsiteX596" fmla="*/ 2205889 w 5989985"/>
              <a:gd name="connsiteY596" fmla="*/ 1976855 h 6858000"/>
              <a:gd name="connsiteX597" fmla="*/ 2206981 w 5989985"/>
              <a:gd name="connsiteY597" fmla="*/ 1949138 h 6858000"/>
              <a:gd name="connsiteX598" fmla="*/ 2194670 w 5989985"/>
              <a:gd name="connsiteY598" fmla="*/ 1993969 h 6858000"/>
              <a:gd name="connsiteX599" fmla="*/ 2215229 w 5989985"/>
              <a:gd name="connsiteY599" fmla="*/ 2005725 h 6858000"/>
              <a:gd name="connsiteX600" fmla="*/ 2254043 w 5989985"/>
              <a:gd name="connsiteY600" fmla="*/ 1955115 h 6858000"/>
              <a:gd name="connsiteX601" fmla="*/ 2241342 w 5989985"/>
              <a:gd name="connsiteY601" fmla="*/ 2009079 h 6858000"/>
              <a:gd name="connsiteX602" fmla="*/ 2199163 w 5989985"/>
              <a:gd name="connsiteY602" fmla="*/ 2012932 h 6858000"/>
              <a:gd name="connsiteX603" fmla="*/ 2196935 w 5989985"/>
              <a:gd name="connsiteY603" fmla="*/ 2068402 h 6858000"/>
              <a:gd name="connsiteX604" fmla="*/ 2156689 w 5989985"/>
              <a:gd name="connsiteY604" fmla="*/ 2070518 h 6858000"/>
              <a:gd name="connsiteX605" fmla="*/ 2094894 w 5989985"/>
              <a:gd name="connsiteY605" fmla="*/ 2073488 h 6858000"/>
              <a:gd name="connsiteX606" fmla="*/ 2097105 w 5989985"/>
              <a:gd name="connsiteY606" fmla="*/ 2080380 h 6858000"/>
              <a:gd name="connsiteX607" fmla="*/ 2097920 w 5989985"/>
              <a:gd name="connsiteY607" fmla="*/ 2081390 h 6858000"/>
              <a:gd name="connsiteX608" fmla="*/ 2101325 w 5989985"/>
              <a:gd name="connsiteY608" fmla="*/ 2093532 h 6858000"/>
              <a:gd name="connsiteX609" fmla="*/ 2097105 w 5989985"/>
              <a:gd name="connsiteY609" fmla="*/ 2080380 h 6858000"/>
              <a:gd name="connsiteX610" fmla="*/ 2091669 w 5989985"/>
              <a:gd name="connsiteY610" fmla="*/ 2073642 h 6858000"/>
              <a:gd name="connsiteX611" fmla="*/ 2094894 w 5989985"/>
              <a:gd name="connsiteY611" fmla="*/ 2073488 h 6858000"/>
              <a:gd name="connsiteX612" fmla="*/ 2082681 w 5989985"/>
              <a:gd name="connsiteY612" fmla="*/ 2035444 h 6858000"/>
              <a:gd name="connsiteX613" fmla="*/ 2099486 w 5989985"/>
              <a:gd name="connsiteY613" fmla="*/ 2009735 h 6858000"/>
              <a:gd name="connsiteX614" fmla="*/ 2161445 w 5989985"/>
              <a:gd name="connsiteY614" fmla="*/ 2036060 h 6858000"/>
              <a:gd name="connsiteX615" fmla="*/ 2096125 w 5989985"/>
              <a:gd name="connsiteY615" fmla="*/ 1962978 h 6858000"/>
              <a:gd name="connsiteX616" fmla="*/ 2094291 w 5989985"/>
              <a:gd name="connsiteY616" fmla="*/ 2009079 h 6858000"/>
              <a:gd name="connsiteX617" fmla="*/ 2048361 w 5989985"/>
              <a:gd name="connsiteY617" fmla="*/ 1975697 h 6858000"/>
              <a:gd name="connsiteX618" fmla="*/ 2079710 w 5989985"/>
              <a:gd name="connsiteY618" fmla="*/ 1979477 h 6858000"/>
              <a:gd name="connsiteX619" fmla="*/ 2071461 w 5989985"/>
              <a:gd name="connsiteY619" fmla="*/ 1922737 h 6858000"/>
              <a:gd name="connsiteX620" fmla="*/ 2150225 w 5989985"/>
              <a:gd name="connsiteY620" fmla="*/ 1923429 h 6858000"/>
              <a:gd name="connsiteX621" fmla="*/ 2088660 w 5989985"/>
              <a:gd name="connsiteY621" fmla="*/ 1887966 h 6858000"/>
              <a:gd name="connsiteX622" fmla="*/ 2105818 w 5989985"/>
              <a:gd name="connsiteY622" fmla="*/ 1852929 h 6858000"/>
              <a:gd name="connsiteX623" fmla="*/ 2149171 w 5989985"/>
              <a:gd name="connsiteY623" fmla="*/ 1821283 h 6858000"/>
              <a:gd name="connsiteX624" fmla="*/ 2063254 w 5989985"/>
              <a:gd name="connsiteY624" fmla="*/ 1866227 h 6858000"/>
              <a:gd name="connsiteX625" fmla="*/ 2082287 w 5989985"/>
              <a:gd name="connsiteY625" fmla="*/ 1785089 h 6858000"/>
              <a:gd name="connsiteX626" fmla="*/ 2205458 w 5989985"/>
              <a:gd name="connsiteY626" fmla="*/ 1726304 h 6858000"/>
              <a:gd name="connsiteX627" fmla="*/ 2225276 w 5989985"/>
              <a:gd name="connsiteY627" fmla="*/ 1756643 h 6858000"/>
              <a:gd name="connsiteX628" fmla="*/ 2186811 w 5989985"/>
              <a:gd name="connsiteY628" fmla="*/ 1798156 h 6858000"/>
              <a:gd name="connsiteX629" fmla="*/ 2146122 w 5989985"/>
              <a:gd name="connsiteY629" fmla="*/ 1765198 h 6858000"/>
              <a:gd name="connsiteX630" fmla="*/ 2173757 w 5989985"/>
              <a:gd name="connsiteY630" fmla="*/ 1731626 h 6858000"/>
              <a:gd name="connsiteX631" fmla="*/ 2205458 w 5989985"/>
              <a:gd name="connsiteY631" fmla="*/ 1726304 h 6858000"/>
              <a:gd name="connsiteX632" fmla="*/ 2123723 w 5989985"/>
              <a:gd name="connsiteY632" fmla="*/ 1669722 h 6858000"/>
              <a:gd name="connsiteX633" fmla="*/ 2164453 w 5989985"/>
              <a:gd name="connsiteY633" fmla="*/ 1702716 h 6858000"/>
              <a:gd name="connsiteX634" fmla="*/ 2074474 w 5989985"/>
              <a:gd name="connsiteY634" fmla="*/ 1719214 h 6858000"/>
              <a:gd name="connsiteX635" fmla="*/ 2135370 w 5989985"/>
              <a:gd name="connsiteY635" fmla="*/ 1773215 h 6858000"/>
              <a:gd name="connsiteX636" fmla="*/ 2052465 w 5989985"/>
              <a:gd name="connsiteY636" fmla="*/ 1744309 h 6858000"/>
              <a:gd name="connsiteX637" fmla="*/ 2066656 w 5989985"/>
              <a:gd name="connsiteY637" fmla="*/ 1783085 h 6858000"/>
              <a:gd name="connsiteX638" fmla="*/ 2034913 w 5989985"/>
              <a:gd name="connsiteY638" fmla="*/ 1788403 h 6858000"/>
              <a:gd name="connsiteX639" fmla="*/ 2021428 w 5989985"/>
              <a:gd name="connsiteY639" fmla="*/ 1731007 h 6858000"/>
              <a:gd name="connsiteX640" fmla="*/ 2075212 w 5989985"/>
              <a:gd name="connsiteY640" fmla="*/ 1700672 h 6858000"/>
              <a:gd name="connsiteX641" fmla="*/ 2055083 w 5989985"/>
              <a:gd name="connsiteY641" fmla="*/ 1679588 h 6858000"/>
              <a:gd name="connsiteX642" fmla="*/ 2112192 w 5989985"/>
              <a:gd name="connsiteY642" fmla="*/ 1696123 h 6858000"/>
              <a:gd name="connsiteX643" fmla="*/ 2123723 w 5989985"/>
              <a:gd name="connsiteY643" fmla="*/ 1669722 h 6858000"/>
              <a:gd name="connsiteX644" fmla="*/ 1173520 w 5989985"/>
              <a:gd name="connsiteY644" fmla="*/ 1652029 h 6858000"/>
              <a:gd name="connsiteX645" fmla="*/ 1136187 w 5989985"/>
              <a:gd name="connsiteY645" fmla="*/ 1665942 h 6858000"/>
              <a:gd name="connsiteX646" fmla="*/ 1155615 w 5989985"/>
              <a:gd name="connsiteY646" fmla="*/ 1705455 h 6858000"/>
              <a:gd name="connsiteX647" fmla="*/ 1138847 w 5989985"/>
              <a:gd name="connsiteY647" fmla="*/ 1731165 h 6858000"/>
              <a:gd name="connsiteX648" fmla="*/ 1124266 w 5989985"/>
              <a:gd name="connsiteY648" fmla="*/ 1701599 h 6858000"/>
              <a:gd name="connsiteX649" fmla="*/ 1117544 w 5989985"/>
              <a:gd name="connsiteY649" fmla="*/ 1737757 h 6858000"/>
              <a:gd name="connsiteX650" fmla="*/ 1122780 w 5989985"/>
              <a:gd name="connsiteY650" fmla="*/ 1738372 h 6858000"/>
              <a:gd name="connsiteX651" fmla="*/ 1137361 w 5989985"/>
              <a:gd name="connsiteY651" fmla="*/ 1768169 h 6858000"/>
              <a:gd name="connsiteX652" fmla="*/ 1253806 w 5989985"/>
              <a:gd name="connsiteY652" fmla="*/ 1745656 h 6858000"/>
              <a:gd name="connsiteX653" fmla="*/ 1173520 w 5989985"/>
              <a:gd name="connsiteY653" fmla="*/ 1652029 h 6858000"/>
              <a:gd name="connsiteX654" fmla="*/ 1795900 w 5989985"/>
              <a:gd name="connsiteY654" fmla="*/ 1617259 h 6858000"/>
              <a:gd name="connsiteX655" fmla="*/ 1788813 w 5989985"/>
              <a:gd name="connsiteY655" fmla="*/ 1636728 h 6858000"/>
              <a:gd name="connsiteX656" fmla="*/ 1803394 w 5989985"/>
              <a:gd name="connsiteY656" fmla="*/ 1666448 h 6858000"/>
              <a:gd name="connsiteX657" fmla="*/ 1820162 w 5989985"/>
              <a:gd name="connsiteY657" fmla="*/ 1640698 h 6858000"/>
              <a:gd name="connsiteX658" fmla="*/ 1795900 w 5989985"/>
              <a:gd name="connsiteY658" fmla="*/ 1617259 h 6858000"/>
              <a:gd name="connsiteX659" fmla="*/ 1306462 w 5989985"/>
              <a:gd name="connsiteY659" fmla="*/ 1613136 h 6858000"/>
              <a:gd name="connsiteX660" fmla="*/ 1336637 w 5989985"/>
              <a:gd name="connsiteY660" fmla="*/ 1644899 h 6858000"/>
              <a:gd name="connsiteX661" fmla="*/ 1306462 w 5989985"/>
              <a:gd name="connsiteY661" fmla="*/ 1613136 h 6858000"/>
              <a:gd name="connsiteX662" fmla="*/ 1747808 w 5989985"/>
              <a:gd name="connsiteY662" fmla="*/ 1613136 h 6858000"/>
              <a:gd name="connsiteX663" fmla="*/ 1720838 w 5989985"/>
              <a:gd name="connsiteY663" fmla="*/ 1628206 h 6858000"/>
              <a:gd name="connsiteX664" fmla="*/ 1778377 w 5989985"/>
              <a:gd name="connsiteY664" fmla="*/ 1635454 h 6858000"/>
              <a:gd name="connsiteX665" fmla="*/ 1747808 w 5989985"/>
              <a:gd name="connsiteY665" fmla="*/ 1613136 h 6858000"/>
              <a:gd name="connsiteX666" fmla="*/ 1889623 w 5989985"/>
              <a:gd name="connsiteY666" fmla="*/ 1612480 h 6858000"/>
              <a:gd name="connsiteX667" fmla="*/ 1862767 w 5989985"/>
              <a:gd name="connsiteY667" fmla="*/ 1627591 h 6858000"/>
              <a:gd name="connsiteX668" fmla="*/ 1913933 w 5989985"/>
              <a:gd name="connsiteY668" fmla="*/ 1661778 h 6858000"/>
              <a:gd name="connsiteX669" fmla="*/ 1889623 w 5989985"/>
              <a:gd name="connsiteY669" fmla="*/ 1612480 h 6858000"/>
              <a:gd name="connsiteX670" fmla="*/ 1590165 w 5989985"/>
              <a:gd name="connsiteY670" fmla="*/ 1611747 h 6858000"/>
              <a:gd name="connsiteX671" fmla="*/ 1636484 w 5989985"/>
              <a:gd name="connsiteY671" fmla="*/ 1636186 h 6858000"/>
              <a:gd name="connsiteX672" fmla="*/ 1590165 w 5989985"/>
              <a:gd name="connsiteY672" fmla="*/ 1611747 h 6858000"/>
              <a:gd name="connsiteX673" fmla="*/ 1512181 w 5989985"/>
              <a:gd name="connsiteY673" fmla="*/ 1592630 h 6858000"/>
              <a:gd name="connsiteX674" fmla="*/ 1531571 w 5989985"/>
              <a:gd name="connsiteY674" fmla="*/ 1632257 h 6858000"/>
              <a:gd name="connsiteX675" fmla="*/ 1532704 w 5989985"/>
              <a:gd name="connsiteY675" fmla="*/ 1604504 h 6858000"/>
              <a:gd name="connsiteX676" fmla="*/ 1512181 w 5989985"/>
              <a:gd name="connsiteY676" fmla="*/ 1592630 h 6858000"/>
              <a:gd name="connsiteX677" fmla="*/ 1564836 w 5989985"/>
              <a:gd name="connsiteY677" fmla="*/ 1590162 h 6858000"/>
              <a:gd name="connsiteX678" fmla="*/ 1553580 w 5989985"/>
              <a:gd name="connsiteY678" fmla="*/ 1607122 h 6858000"/>
              <a:gd name="connsiteX679" fmla="*/ 1584576 w 5989985"/>
              <a:gd name="connsiteY679" fmla="*/ 1620343 h 6858000"/>
              <a:gd name="connsiteX680" fmla="*/ 1564836 w 5989985"/>
              <a:gd name="connsiteY680" fmla="*/ 1590162 h 6858000"/>
              <a:gd name="connsiteX681" fmla="*/ 1465824 w 5989985"/>
              <a:gd name="connsiteY681" fmla="*/ 1568268 h 6858000"/>
              <a:gd name="connsiteX682" fmla="*/ 1495765 w 5989985"/>
              <a:gd name="connsiteY682" fmla="*/ 1609166 h 6858000"/>
              <a:gd name="connsiteX683" fmla="*/ 1465824 w 5989985"/>
              <a:gd name="connsiteY683" fmla="*/ 1568268 h 6858000"/>
              <a:gd name="connsiteX684" fmla="*/ 1429978 w 5989985"/>
              <a:gd name="connsiteY684" fmla="*/ 1545295 h 6858000"/>
              <a:gd name="connsiteX685" fmla="*/ 1424388 w 5989985"/>
              <a:gd name="connsiteY685" fmla="*/ 1553931 h 6858000"/>
              <a:gd name="connsiteX686" fmla="*/ 1431894 w 5989985"/>
              <a:gd name="connsiteY686" fmla="*/ 1628979 h 6858000"/>
              <a:gd name="connsiteX687" fmla="*/ 1440455 w 5989985"/>
              <a:gd name="connsiteY687" fmla="*/ 1546529 h 6858000"/>
              <a:gd name="connsiteX688" fmla="*/ 1429978 w 5989985"/>
              <a:gd name="connsiteY688" fmla="*/ 1545295 h 6858000"/>
              <a:gd name="connsiteX689" fmla="*/ 1977969 w 5989985"/>
              <a:gd name="connsiteY689" fmla="*/ 1515976 h 6858000"/>
              <a:gd name="connsiteX690" fmla="*/ 1992660 w 5989985"/>
              <a:gd name="connsiteY690" fmla="*/ 1532652 h 6858000"/>
              <a:gd name="connsiteX691" fmla="*/ 1965768 w 5989985"/>
              <a:gd name="connsiteY691" fmla="*/ 1547840 h 6858000"/>
              <a:gd name="connsiteX692" fmla="*/ 1977969 w 5989985"/>
              <a:gd name="connsiteY692" fmla="*/ 1515976 h 6858000"/>
              <a:gd name="connsiteX693" fmla="*/ 1931764 w 5989985"/>
              <a:gd name="connsiteY693" fmla="*/ 1488459 h 6858000"/>
              <a:gd name="connsiteX694" fmla="*/ 1947084 w 5989985"/>
              <a:gd name="connsiteY694" fmla="*/ 1489825 h 6858000"/>
              <a:gd name="connsiteX695" fmla="*/ 1935158 w 5989985"/>
              <a:gd name="connsiteY695" fmla="*/ 1525368 h 6858000"/>
              <a:gd name="connsiteX696" fmla="*/ 1920582 w 5989985"/>
              <a:gd name="connsiteY696" fmla="*/ 1495762 h 6858000"/>
              <a:gd name="connsiteX697" fmla="*/ 1931764 w 5989985"/>
              <a:gd name="connsiteY697" fmla="*/ 1488459 h 6858000"/>
              <a:gd name="connsiteX698" fmla="*/ 2092732 w 5989985"/>
              <a:gd name="connsiteY698" fmla="*/ 1414339 h 6858000"/>
              <a:gd name="connsiteX699" fmla="*/ 2102420 w 5989985"/>
              <a:gd name="connsiteY699" fmla="*/ 1416667 h 6858000"/>
              <a:gd name="connsiteX700" fmla="*/ 2075528 w 5989985"/>
              <a:gd name="connsiteY700" fmla="*/ 1431778 h 6858000"/>
              <a:gd name="connsiteX701" fmla="*/ 2092732 w 5989985"/>
              <a:gd name="connsiteY701" fmla="*/ 1414339 h 6858000"/>
              <a:gd name="connsiteX702" fmla="*/ 1357197 w 5989985"/>
              <a:gd name="connsiteY702" fmla="*/ 1396894 h 6858000"/>
              <a:gd name="connsiteX703" fmla="*/ 1329521 w 5989985"/>
              <a:gd name="connsiteY703" fmla="*/ 1430507 h 6858000"/>
              <a:gd name="connsiteX704" fmla="*/ 1376583 w 5989985"/>
              <a:gd name="connsiteY704" fmla="*/ 1436521 h 6858000"/>
              <a:gd name="connsiteX705" fmla="*/ 1357197 w 5989985"/>
              <a:gd name="connsiteY705" fmla="*/ 1396894 h 6858000"/>
              <a:gd name="connsiteX706" fmla="*/ 61175 w 5989985"/>
              <a:gd name="connsiteY706" fmla="*/ 1354415 h 6858000"/>
              <a:gd name="connsiteX707" fmla="*/ 0 w 5989985"/>
              <a:gd name="connsiteY707" fmla="*/ 1439410 h 6858000"/>
              <a:gd name="connsiteX708" fmla="*/ 69071 w 5989985"/>
              <a:gd name="connsiteY708" fmla="*/ 1420289 h 6858000"/>
              <a:gd name="connsiteX709" fmla="*/ 61175 w 5989985"/>
              <a:gd name="connsiteY709" fmla="*/ 1354415 h 6858000"/>
              <a:gd name="connsiteX710" fmla="*/ 109370 w 5989985"/>
              <a:gd name="connsiteY710" fmla="*/ 1332639 h 6858000"/>
              <a:gd name="connsiteX711" fmla="*/ 84784 w 5989985"/>
              <a:gd name="connsiteY711" fmla="*/ 1422296 h 6858000"/>
              <a:gd name="connsiteX712" fmla="*/ 116523 w 5989985"/>
              <a:gd name="connsiteY712" fmla="*/ 1417015 h 6858000"/>
              <a:gd name="connsiteX713" fmla="*/ 103079 w 5989985"/>
              <a:gd name="connsiteY713" fmla="*/ 1359583 h 6858000"/>
              <a:gd name="connsiteX714" fmla="*/ 128055 w 5989985"/>
              <a:gd name="connsiteY714" fmla="*/ 1390614 h 6858000"/>
              <a:gd name="connsiteX715" fmla="*/ 150453 w 5989985"/>
              <a:gd name="connsiteY715" fmla="*/ 1356382 h 6858000"/>
              <a:gd name="connsiteX716" fmla="*/ 109370 w 5989985"/>
              <a:gd name="connsiteY716" fmla="*/ 1332639 h 6858000"/>
              <a:gd name="connsiteX717" fmla="*/ 326666 w 5989985"/>
              <a:gd name="connsiteY717" fmla="*/ 1285805 h 6858000"/>
              <a:gd name="connsiteX718" fmla="*/ 314038 w 5989985"/>
              <a:gd name="connsiteY718" fmla="*/ 1339810 h 6858000"/>
              <a:gd name="connsiteX719" fmla="*/ 372985 w 5989985"/>
              <a:gd name="connsiteY719" fmla="*/ 1310127 h 6858000"/>
              <a:gd name="connsiteX720" fmla="*/ 341242 w 5989985"/>
              <a:gd name="connsiteY720" fmla="*/ 1315484 h 6858000"/>
              <a:gd name="connsiteX721" fmla="*/ 326666 w 5989985"/>
              <a:gd name="connsiteY721" fmla="*/ 1285805 h 6858000"/>
              <a:gd name="connsiteX722" fmla="*/ 1914208 w 5989985"/>
              <a:gd name="connsiteY722" fmla="*/ 1263062 h 6858000"/>
              <a:gd name="connsiteX723" fmla="*/ 1910494 w 5989985"/>
              <a:gd name="connsiteY723" fmla="*/ 1355265 h 6858000"/>
              <a:gd name="connsiteX724" fmla="*/ 1864212 w 5989985"/>
              <a:gd name="connsiteY724" fmla="*/ 1330943 h 6858000"/>
              <a:gd name="connsiteX725" fmla="*/ 1920655 w 5989985"/>
              <a:gd name="connsiteY725" fmla="*/ 1365786 h 6858000"/>
              <a:gd name="connsiteX726" fmla="*/ 1981441 w 5989985"/>
              <a:gd name="connsiteY726" fmla="*/ 1290006 h 6858000"/>
              <a:gd name="connsiteX727" fmla="*/ 1914208 w 5989985"/>
              <a:gd name="connsiteY727" fmla="*/ 1263062 h 6858000"/>
              <a:gd name="connsiteX728" fmla="*/ 2653194 w 5989985"/>
              <a:gd name="connsiteY728" fmla="*/ 1196634 h 6858000"/>
              <a:gd name="connsiteX729" fmla="*/ 2677763 w 5989985"/>
              <a:gd name="connsiteY729" fmla="*/ 1220004 h 6858000"/>
              <a:gd name="connsiteX730" fmla="*/ 2676631 w 5989985"/>
              <a:gd name="connsiteY730" fmla="*/ 1247757 h 6858000"/>
              <a:gd name="connsiteX731" fmla="*/ 2643407 w 5989985"/>
              <a:gd name="connsiteY731" fmla="*/ 1289929 h 6858000"/>
              <a:gd name="connsiteX732" fmla="*/ 2644149 w 5989985"/>
              <a:gd name="connsiteY732" fmla="*/ 1271504 h 6858000"/>
              <a:gd name="connsiteX733" fmla="*/ 2639340 w 5989985"/>
              <a:gd name="connsiteY733" fmla="*/ 1261634 h 6858000"/>
              <a:gd name="connsiteX734" fmla="*/ 2653194 w 5989985"/>
              <a:gd name="connsiteY734" fmla="*/ 1196634 h 6858000"/>
              <a:gd name="connsiteX735" fmla="*/ 470754 w 5989985"/>
              <a:gd name="connsiteY735" fmla="*/ 1181640 h 6858000"/>
              <a:gd name="connsiteX736" fmla="*/ 451437 w 5989985"/>
              <a:gd name="connsiteY736" fmla="*/ 1190211 h 6858000"/>
              <a:gd name="connsiteX737" fmla="*/ 482392 w 5989985"/>
              <a:gd name="connsiteY737" fmla="*/ 1203396 h 6858000"/>
              <a:gd name="connsiteX738" fmla="*/ 470754 w 5989985"/>
              <a:gd name="connsiteY738" fmla="*/ 1181640 h 6858000"/>
              <a:gd name="connsiteX739" fmla="*/ 1714366 w 5989985"/>
              <a:gd name="connsiteY739" fmla="*/ 1175736 h 6858000"/>
              <a:gd name="connsiteX740" fmla="*/ 1743236 w 5989985"/>
              <a:gd name="connsiteY740" fmla="*/ 1204396 h 6858000"/>
              <a:gd name="connsiteX741" fmla="*/ 1764539 w 5989985"/>
              <a:gd name="connsiteY741" fmla="*/ 1197880 h 6858000"/>
              <a:gd name="connsiteX742" fmla="*/ 1739132 w 5989985"/>
              <a:gd name="connsiteY742" fmla="*/ 1176064 h 6858000"/>
              <a:gd name="connsiteX743" fmla="*/ 1714366 w 5989985"/>
              <a:gd name="connsiteY743" fmla="*/ 1175736 h 6858000"/>
              <a:gd name="connsiteX744" fmla="*/ 1786548 w 5989985"/>
              <a:gd name="connsiteY744" fmla="*/ 1172673 h 6858000"/>
              <a:gd name="connsiteX745" fmla="*/ 1779083 w 5989985"/>
              <a:gd name="connsiteY745" fmla="*/ 1227523 h 6858000"/>
              <a:gd name="connsiteX746" fmla="*/ 1868320 w 5989985"/>
              <a:gd name="connsiteY746" fmla="*/ 1229490 h 6858000"/>
              <a:gd name="connsiteX747" fmla="*/ 1786548 w 5989985"/>
              <a:gd name="connsiteY747" fmla="*/ 1172673 h 6858000"/>
              <a:gd name="connsiteX748" fmla="*/ 1613269 w 5989985"/>
              <a:gd name="connsiteY748" fmla="*/ 1169512 h 6858000"/>
              <a:gd name="connsiteX749" fmla="*/ 1632770 w 5989985"/>
              <a:gd name="connsiteY749" fmla="*/ 1209098 h 6858000"/>
              <a:gd name="connsiteX750" fmla="*/ 1613269 w 5989985"/>
              <a:gd name="connsiteY750" fmla="*/ 1169512 h 6858000"/>
              <a:gd name="connsiteX751" fmla="*/ 2086744 w 5989985"/>
              <a:gd name="connsiteY751" fmla="*/ 1154903 h 6858000"/>
              <a:gd name="connsiteX752" fmla="*/ 2090848 w 5989985"/>
              <a:gd name="connsiteY752" fmla="*/ 1183271 h 6858000"/>
              <a:gd name="connsiteX753" fmla="*/ 2117703 w 5989985"/>
              <a:gd name="connsiteY753" fmla="*/ 1168161 h 6858000"/>
              <a:gd name="connsiteX754" fmla="*/ 2095657 w 5989985"/>
              <a:gd name="connsiteY754" fmla="*/ 1193178 h 6858000"/>
              <a:gd name="connsiteX755" fmla="*/ 2059893 w 5989985"/>
              <a:gd name="connsiteY755" fmla="*/ 1170127 h 6858000"/>
              <a:gd name="connsiteX756" fmla="*/ 2086744 w 5989985"/>
              <a:gd name="connsiteY756" fmla="*/ 1154903 h 6858000"/>
              <a:gd name="connsiteX757" fmla="*/ 1518537 w 5989985"/>
              <a:gd name="connsiteY757" fmla="*/ 1138983 h 6858000"/>
              <a:gd name="connsiteX758" fmla="*/ 1498696 w 5989985"/>
              <a:gd name="connsiteY758" fmla="*/ 1145842 h 6858000"/>
              <a:gd name="connsiteX759" fmla="*/ 1535244 w 5989985"/>
              <a:gd name="connsiteY759" fmla="*/ 1150391 h 6858000"/>
              <a:gd name="connsiteX760" fmla="*/ 1518537 w 5989985"/>
              <a:gd name="connsiteY760" fmla="*/ 1138983 h 6858000"/>
              <a:gd name="connsiteX761" fmla="*/ 1478447 w 5989985"/>
              <a:gd name="connsiteY761" fmla="*/ 1124799 h 6858000"/>
              <a:gd name="connsiteX762" fmla="*/ 1470630 w 5989985"/>
              <a:gd name="connsiteY762" fmla="*/ 1188706 h 6858000"/>
              <a:gd name="connsiteX763" fmla="*/ 1478447 w 5989985"/>
              <a:gd name="connsiteY763" fmla="*/ 1124799 h 6858000"/>
              <a:gd name="connsiteX764" fmla="*/ 314858 w 5989985"/>
              <a:gd name="connsiteY764" fmla="*/ 1112683 h 6858000"/>
              <a:gd name="connsiteX765" fmla="*/ 285611 w 5989985"/>
              <a:gd name="connsiteY765" fmla="*/ 1115301 h 6858000"/>
              <a:gd name="connsiteX766" fmla="*/ 173205 w 5989985"/>
              <a:gd name="connsiteY766" fmla="*/ 1183000 h 6858000"/>
              <a:gd name="connsiteX767" fmla="*/ 181412 w 5989985"/>
              <a:gd name="connsiteY767" fmla="*/ 1239740 h 6858000"/>
              <a:gd name="connsiteX768" fmla="*/ 131026 w 5989985"/>
              <a:gd name="connsiteY768" fmla="*/ 1316832 h 6858000"/>
              <a:gd name="connsiteX769" fmla="*/ 178051 w 5989985"/>
              <a:gd name="connsiteY769" fmla="*/ 1322769 h 6858000"/>
              <a:gd name="connsiteX770" fmla="*/ 166089 w 5989985"/>
              <a:gd name="connsiteY770" fmla="*/ 1358271 h 6858000"/>
              <a:gd name="connsiteX771" fmla="*/ 377795 w 5989985"/>
              <a:gd name="connsiteY771" fmla="*/ 1190211 h 6858000"/>
              <a:gd name="connsiteX772" fmla="*/ 314858 w 5989985"/>
              <a:gd name="connsiteY772" fmla="*/ 1112683 h 6858000"/>
              <a:gd name="connsiteX773" fmla="*/ 2709112 w 5989985"/>
              <a:gd name="connsiteY773" fmla="*/ 1094116 h 6858000"/>
              <a:gd name="connsiteX774" fmla="*/ 2712867 w 5989985"/>
              <a:gd name="connsiteY774" fmla="*/ 1131735 h 6858000"/>
              <a:gd name="connsiteX775" fmla="*/ 2686324 w 5989985"/>
              <a:gd name="connsiteY775" fmla="*/ 1137595 h 6858000"/>
              <a:gd name="connsiteX776" fmla="*/ 2709112 w 5989985"/>
              <a:gd name="connsiteY776" fmla="*/ 1094116 h 6858000"/>
              <a:gd name="connsiteX777" fmla="*/ 2105039 w 5989985"/>
              <a:gd name="connsiteY777" fmla="*/ 1092343 h 6858000"/>
              <a:gd name="connsiteX778" fmla="*/ 2124113 w 5989985"/>
              <a:gd name="connsiteY778" fmla="*/ 1140986 h 6858000"/>
              <a:gd name="connsiteX779" fmla="*/ 2098317 w 5989985"/>
              <a:gd name="connsiteY779" fmla="*/ 1128615 h 6858000"/>
              <a:gd name="connsiteX780" fmla="*/ 2114732 w 5989985"/>
              <a:gd name="connsiteY780" fmla="*/ 1112116 h 6858000"/>
              <a:gd name="connsiteX781" fmla="*/ 2105039 w 5989985"/>
              <a:gd name="connsiteY781" fmla="*/ 1092343 h 6858000"/>
              <a:gd name="connsiteX782" fmla="*/ 2190176 w 5989985"/>
              <a:gd name="connsiteY782" fmla="*/ 1065902 h 6858000"/>
              <a:gd name="connsiteX783" fmla="*/ 2220039 w 5989985"/>
              <a:gd name="connsiteY783" fmla="*/ 1106799 h 6858000"/>
              <a:gd name="connsiteX784" fmla="*/ 2190176 w 5989985"/>
              <a:gd name="connsiteY784" fmla="*/ 1065902 h 6858000"/>
              <a:gd name="connsiteX785" fmla="*/ 2080633 w 5989985"/>
              <a:gd name="connsiteY785" fmla="*/ 1064287 h 6858000"/>
              <a:gd name="connsiteX786" fmla="*/ 2089715 w 5989985"/>
              <a:gd name="connsiteY786" fmla="*/ 1081126 h 6858000"/>
              <a:gd name="connsiteX787" fmla="*/ 2056844 w 5989985"/>
              <a:gd name="connsiteY787" fmla="*/ 1114042 h 6858000"/>
              <a:gd name="connsiteX788" fmla="*/ 2080633 w 5989985"/>
              <a:gd name="connsiteY788" fmla="*/ 1064287 h 6858000"/>
              <a:gd name="connsiteX789" fmla="*/ 2658336 w 5989985"/>
              <a:gd name="connsiteY789" fmla="*/ 1050637 h 6858000"/>
              <a:gd name="connsiteX790" fmla="*/ 2636291 w 5989985"/>
              <a:gd name="connsiteY790" fmla="*/ 1075654 h 6858000"/>
              <a:gd name="connsiteX791" fmla="*/ 2667680 w 5989985"/>
              <a:gd name="connsiteY791" fmla="*/ 1079624 h 6858000"/>
              <a:gd name="connsiteX792" fmla="*/ 2658336 w 5989985"/>
              <a:gd name="connsiteY792" fmla="*/ 1050637 h 6858000"/>
              <a:gd name="connsiteX793" fmla="*/ 568231 w 5989985"/>
              <a:gd name="connsiteY793" fmla="*/ 1028744 h 6858000"/>
              <a:gd name="connsiteX794" fmla="*/ 530591 w 5989985"/>
              <a:gd name="connsiteY794" fmla="*/ 1051717 h 6858000"/>
              <a:gd name="connsiteX795" fmla="*/ 555530 w 5989985"/>
              <a:gd name="connsiteY795" fmla="*/ 1082748 h 6858000"/>
              <a:gd name="connsiteX796" fmla="*/ 512571 w 5989985"/>
              <a:gd name="connsiteY796" fmla="*/ 1105180 h 6858000"/>
              <a:gd name="connsiteX797" fmla="*/ 492832 w 5989985"/>
              <a:gd name="connsiteY797" fmla="*/ 1204784 h 6858000"/>
              <a:gd name="connsiteX798" fmla="*/ 553339 w 5989985"/>
              <a:gd name="connsiteY798" fmla="*/ 1138097 h 6858000"/>
              <a:gd name="connsiteX799" fmla="*/ 573119 w 5989985"/>
              <a:gd name="connsiteY799" fmla="*/ 1168436 h 6858000"/>
              <a:gd name="connsiteX800" fmla="*/ 626554 w 5989985"/>
              <a:gd name="connsiteY800" fmla="*/ 1147348 h 6858000"/>
              <a:gd name="connsiteX801" fmla="*/ 643322 w 5989985"/>
              <a:gd name="connsiteY801" fmla="*/ 1121561 h 6858000"/>
              <a:gd name="connsiteX802" fmla="*/ 634372 w 5989985"/>
              <a:gd name="connsiteY802" fmla="*/ 1083400 h 6858000"/>
              <a:gd name="connsiteX803" fmla="*/ 661186 w 5989985"/>
              <a:gd name="connsiteY803" fmla="*/ 1068253 h 6858000"/>
              <a:gd name="connsiteX804" fmla="*/ 568231 w 5989985"/>
              <a:gd name="connsiteY804" fmla="*/ 1028744 h 6858000"/>
              <a:gd name="connsiteX805" fmla="*/ 2580668 w 5989985"/>
              <a:gd name="connsiteY805" fmla="*/ 1022346 h 6858000"/>
              <a:gd name="connsiteX806" fmla="*/ 2569489 w 5989985"/>
              <a:gd name="connsiteY806" fmla="*/ 1039342 h 6858000"/>
              <a:gd name="connsiteX807" fmla="*/ 2583327 w 5989985"/>
              <a:gd name="connsiteY807" fmla="*/ 1087564 h 6858000"/>
              <a:gd name="connsiteX808" fmla="*/ 2600838 w 5989985"/>
              <a:gd name="connsiteY808" fmla="*/ 1043393 h 6858000"/>
              <a:gd name="connsiteX809" fmla="*/ 2580668 w 5989985"/>
              <a:gd name="connsiteY809" fmla="*/ 1022346 h 6858000"/>
              <a:gd name="connsiteX810" fmla="*/ 2140668 w 5989985"/>
              <a:gd name="connsiteY810" fmla="*/ 1012747 h 6858000"/>
              <a:gd name="connsiteX811" fmla="*/ 2160272 w 5989985"/>
              <a:gd name="connsiteY811" fmla="*/ 1024964 h 6858000"/>
              <a:gd name="connsiteX812" fmla="*/ 2128221 w 5989985"/>
              <a:gd name="connsiteY812" fmla="*/ 1039650 h 6858000"/>
              <a:gd name="connsiteX813" fmla="*/ 2140668 w 5989985"/>
              <a:gd name="connsiteY813" fmla="*/ 1012747 h 6858000"/>
              <a:gd name="connsiteX814" fmla="*/ 2298762 w 5989985"/>
              <a:gd name="connsiteY814" fmla="*/ 977556 h 6858000"/>
              <a:gd name="connsiteX815" fmla="*/ 2312916 w 5989985"/>
              <a:gd name="connsiteY815" fmla="*/ 1016445 h 6858000"/>
              <a:gd name="connsiteX816" fmla="*/ 2298762 w 5989985"/>
              <a:gd name="connsiteY816" fmla="*/ 977556 h 6858000"/>
              <a:gd name="connsiteX817" fmla="*/ 2649386 w 5989985"/>
              <a:gd name="connsiteY817" fmla="*/ 955950 h 6858000"/>
              <a:gd name="connsiteX818" fmla="*/ 2666507 w 5989985"/>
              <a:gd name="connsiteY818" fmla="*/ 977515 h 6858000"/>
              <a:gd name="connsiteX819" fmla="*/ 2634846 w 5989985"/>
              <a:gd name="connsiteY819" fmla="*/ 982756 h 6858000"/>
              <a:gd name="connsiteX820" fmla="*/ 2649386 w 5989985"/>
              <a:gd name="connsiteY820" fmla="*/ 955950 h 6858000"/>
              <a:gd name="connsiteX821" fmla="*/ 2004898 w 5989985"/>
              <a:gd name="connsiteY821" fmla="*/ 940875 h 6858000"/>
              <a:gd name="connsiteX822" fmla="*/ 1984059 w 5989985"/>
              <a:gd name="connsiteY822" fmla="*/ 965759 h 6858000"/>
              <a:gd name="connsiteX823" fmla="*/ 2026238 w 5989985"/>
              <a:gd name="connsiteY823" fmla="*/ 961866 h 6858000"/>
              <a:gd name="connsiteX824" fmla="*/ 2004898 w 5989985"/>
              <a:gd name="connsiteY824" fmla="*/ 940875 h 6858000"/>
              <a:gd name="connsiteX825" fmla="*/ 2511995 w 5989985"/>
              <a:gd name="connsiteY825" fmla="*/ 902390 h 6858000"/>
              <a:gd name="connsiteX826" fmla="*/ 2515356 w 5989985"/>
              <a:gd name="connsiteY826" fmla="*/ 949301 h 6858000"/>
              <a:gd name="connsiteX827" fmla="*/ 2567655 w 5989985"/>
              <a:gd name="connsiteY827" fmla="*/ 955776 h 6858000"/>
              <a:gd name="connsiteX828" fmla="*/ 2511995 w 5989985"/>
              <a:gd name="connsiteY828" fmla="*/ 902390 h 6858000"/>
              <a:gd name="connsiteX829" fmla="*/ 2444619 w 5989985"/>
              <a:gd name="connsiteY829" fmla="*/ 895616 h 6858000"/>
              <a:gd name="connsiteX830" fmla="*/ 2405161 w 5989985"/>
              <a:gd name="connsiteY830" fmla="*/ 944594 h 6858000"/>
              <a:gd name="connsiteX831" fmla="*/ 2367480 w 5989985"/>
              <a:gd name="connsiteY831" fmla="*/ 967686 h 6858000"/>
              <a:gd name="connsiteX832" fmla="*/ 2453319 w 5989985"/>
              <a:gd name="connsiteY832" fmla="*/ 922855 h 6858000"/>
              <a:gd name="connsiteX833" fmla="*/ 2444619 w 5989985"/>
              <a:gd name="connsiteY833" fmla="*/ 895616 h 6858000"/>
              <a:gd name="connsiteX834" fmla="*/ 2355247 w 5989985"/>
              <a:gd name="connsiteY834" fmla="*/ 882654 h 6858000"/>
              <a:gd name="connsiteX835" fmla="*/ 2305566 w 5989985"/>
              <a:gd name="connsiteY835" fmla="*/ 941361 h 6858000"/>
              <a:gd name="connsiteX836" fmla="*/ 2311508 w 5989985"/>
              <a:gd name="connsiteY836" fmla="*/ 923551 h 6858000"/>
              <a:gd name="connsiteX837" fmla="*/ 2273434 w 5989985"/>
              <a:gd name="connsiteY837" fmla="*/ 955853 h 6858000"/>
              <a:gd name="connsiteX838" fmla="*/ 2271948 w 5989985"/>
              <a:gd name="connsiteY838" fmla="*/ 992780 h 6858000"/>
              <a:gd name="connsiteX839" fmla="*/ 2307795 w 5989985"/>
              <a:gd name="connsiteY839" fmla="*/ 1015830 h 6858000"/>
              <a:gd name="connsiteX840" fmla="*/ 2301421 w 5989985"/>
              <a:gd name="connsiteY840" fmla="*/ 1042851 h 6858000"/>
              <a:gd name="connsiteX841" fmla="*/ 2279766 w 5989985"/>
              <a:gd name="connsiteY841" fmla="*/ 1058694 h 6858000"/>
              <a:gd name="connsiteX842" fmla="*/ 2259206 w 5989985"/>
              <a:gd name="connsiteY842" fmla="*/ 1046784 h 6858000"/>
              <a:gd name="connsiteX843" fmla="*/ 2241305 w 5989985"/>
              <a:gd name="connsiteY843" fmla="*/ 1100170 h 6858000"/>
              <a:gd name="connsiteX844" fmla="*/ 2272691 w 5989985"/>
              <a:gd name="connsiteY844" fmla="*/ 1104140 h 6858000"/>
              <a:gd name="connsiteX845" fmla="*/ 2289812 w 5989985"/>
              <a:gd name="connsiteY845" fmla="*/ 1069256 h 6858000"/>
              <a:gd name="connsiteX846" fmla="*/ 2282737 w 5989985"/>
              <a:gd name="connsiteY846" fmla="*/ 1114738 h 6858000"/>
              <a:gd name="connsiteX847" fmla="*/ 2309945 w 5989985"/>
              <a:gd name="connsiteY847" fmla="*/ 1090340 h 6858000"/>
              <a:gd name="connsiteX848" fmla="*/ 2295052 w 5989985"/>
              <a:gd name="connsiteY848" fmla="*/ 1069908 h 6858000"/>
              <a:gd name="connsiteX849" fmla="*/ 2333985 w 5989985"/>
              <a:gd name="connsiteY849" fmla="*/ 1019068 h 6858000"/>
              <a:gd name="connsiteX850" fmla="*/ 2359314 w 5989985"/>
              <a:gd name="connsiteY850" fmla="*/ 1040848 h 6858000"/>
              <a:gd name="connsiteX851" fmla="*/ 2340629 w 5989985"/>
              <a:gd name="connsiteY851" fmla="*/ 982833 h 6858000"/>
              <a:gd name="connsiteX852" fmla="*/ 2324641 w 5989985"/>
              <a:gd name="connsiteY852" fmla="*/ 990157 h 6858000"/>
              <a:gd name="connsiteX853" fmla="*/ 2321239 w 5989985"/>
              <a:gd name="connsiteY853" fmla="*/ 943247 h 6858000"/>
              <a:gd name="connsiteX854" fmla="*/ 2356379 w 5989985"/>
              <a:gd name="connsiteY854" fmla="*/ 984840 h 6858000"/>
              <a:gd name="connsiteX855" fmla="*/ 2368305 w 5989985"/>
              <a:gd name="connsiteY855" fmla="*/ 949183 h 6858000"/>
              <a:gd name="connsiteX856" fmla="*/ 2352981 w 5989985"/>
              <a:gd name="connsiteY856" fmla="*/ 938006 h 6858000"/>
              <a:gd name="connsiteX857" fmla="*/ 2374596 w 5989985"/>
              <a:gd name="connsiteY857" fmla="*/ 922163 h 6858000"/>
              <a:gd name="connsiteX858" fmla="*/ 2355247 w 5989985"/>
              <a:gd name="connsiteY858" fmla="*/ 882654 h 6858000"/>
              <a:gd name="connsiteX859" fmla="*/ 2052994 w 5989985"/>
              <a:gd name="connsiteY859" fmla="*/ 879708 h 6858000"/>
              <a:gd name="connsiteX860" fmla="*/ 2018383 w 5989985"/>
              <a:gd name="connsiteY860" fmla="*/ 895798 h 6858000"/>
              <a:gd name="connsiteX861" fmla="*/ 2081159 w 5989985"/>
              <a:gd name="connsiteY861" fmla="*/ 903742 h 6858000"/>
              <a:gd name="connsiteX862" fmla="*/ 2052994 w 5989985"/>
              <a:gd name="connsiteY862" fmla="*/ 879708 h 6858000"/>
              <a:gd name="connsiteX863" fmla="*/ 2403323 w 5989985"/>
              <a:gd name="connsiteY863" fmla="*/ 861028 h 6858000"/>
              <a:gd name="connsiteX864" fmla="*/ 2407000 w 5989985"/>
              <a:gd name="connsiteY864" fmla="*/ 898380 h 6858000"/>
              <a:gd name="connsiteX865" fmla="*/ 2403323 w 5989985"/>
              <a:gd name="connsiteY865" fmla="*/ 861028 h 6858000"/>
              <a:gd name="connsiteX866" fmla="*/ 2415958 w 5989985"/>
              <a:gd name="connsiteY866" fmla="*/ 801574 h 6858000"/>
              <a:gd name="connsiteX867" fmla="*/ 2400392 w 5989985"/>
              <a:gd name="connsiteY867" fmla="*/ 804866 h 6858000"/>
              <a:gd name="connsiteX868" fmla="*/ 2414542 w 5989985"/>
              <a:gd name="connsiteY868" fmla="*/ 843720 h 6858000"/>
              <a:gd name="connsiteX869" fmla="*/ 2430215 w 5989985"/>
              <a:gd name="connsiteY869" fmla="*/ 845763 h 6858000"/>
              <a:gd name="connsiteX870" fmla="*/ 2425368 w 5989985"/>
              <a:gd name="connsiteY870" fmla="*/ 835897 h 6858000"/>
              <a:gd name="connsiteX871" fmla="*/ 2415958 w 5989985"/>
              <a:gd name="connsiteY871" fmla="*/ 801574 h 6858000"/>
              <a:gd name="connsiteX872" fmla="*/ 2539236 w 5989985"/>
              <a:gd name="connsiteY872" fmla="*/ 748207 h 6858000"/>
              <a:gd name="connsiteX873" fmla="*/ 2536696 w 5989985"/>
              <a:gd name="connsiteY873" fmla="*/ 812846 h 6858000"/>
              <a:gd name="connsiteX874" fmla="*/ 2511601 w 5989985"/>
              <a:gd name="connsiteY874" fmla="*/ 781815 h 6858000"/>
              <a:gd name="connsiteX875" fmla="*/ 2539236 w 5989985"/>
              <a:gd name="connsiteY875" fmla="*/ 748207 h 6858000"/>
              <a:gd name="connsiteX876" fmla="*/ 2417156 w 5989985"/>
              <a:gd name="connsiteY876" fmla="*/ 739012 h 6858000"/>
              <a:gd name="connsiteX877" fmla="*/ 2401841 w 5989985"/>
              <a:gd name="connsiteY877" fmla="*/ 768020 h 6858000"/>
              <a:gd name="connsiteX878" fmla="*/ 2412979 w 5989985"/>
              <a:gd name="connsiteY878" fmla="*/ 750829 h 6858000"/>
              <a:gd name="connsiteX879" fmla="*/ 2433970 w 5989985"/>
              <a:gd name="connsiteY879" fmla="*/ 753488 h 6858000"/>
              <a:gd name="connsiteX880" fmla="*/ 2417156 w 5989985"/>
              <a:gd name="connsiteY880" fmla="*/ 739012 h 6858000"/>
              <a:gd name="connsiteX881" fmla="*/ 2593020 w 5989985"/>
              <a:gd name="connsiteY881" fmla="*/ 458071 h 6858000"/>
              <a:gd name="connsiteX882" fmla="*/ 2613149 w 5989985"/>
              <a:gd name="connsiteY882" fmla="*/ 479231 h 6858000"/>
              <a:gd name="connsiteX883" fmla="*/ 2591498 w 5989985"/>
              <a:gd name="connsiteY883" fmla="*/ 495152 h 6858000"/>
              <a:gd name="connsiteX884" fmla="*/ 2593020 w 5989985"/>
              <a:gd name="connsiteY884" fmla="*/ 458071 h 6858000"/>
              <a:gd name="connsiteX885" fmla="*/ 2359195 w 5989985"/>
              <a:gd name="connsiteY885" fmla="*/ 391735 h 6858000"/>
              <a:gd name="connsiteX886" fmla="*/ 2341290 w 5989985"/>
              <a:gd name="connsiteY886" fmla="*/ 445044 h 6858000"/>
              <a:gd name="connsiteX887" fmla="*/ 2368182 w 5989985"/>
              <a:gd name="connsiteY887" fmla="*/ 429779 h 6858000"/>
              <a:gd name="connsiteX888" fmla="*/ 2359195 w 5989985"/>
              <a:gd name="connsiteY888" fmla="*/ 391735 h 6858000"/>
              <a:gd name="connsiteX889" fmla="*/ 2381006 w 5989985"/>
              <a:gd name="connsiteY889" fmla="*/ 387049 h 6858000"/>
              <a:gd name="connsiteX890" fmla="*/ 2364431 w 5989985"/>
              <a:gd name="connsiteY890" fmla="*/ 392314 h 6858000"/>
              <a:gd name="connsiteX891" fmla="*/ 2390190 w 5989985"/>
              <a:gd name="connsiteY891" fmla="*/ 404803 h 6858000"/>
              <a:gd name="connsiteX892" fmla="*/ 2381006 w 5989985"/>
              <a:gd name="connsiteY892" fmla="*/ 387049 h 6858000"/>
              <a:gd name="connsiteX893" fmla="*/ 1566203 w 5989985"/>
              <a:gd name="connsiteY893" fmla="*/ 384447 h 6858000"/>
              <a:gd name="connsiteX894" fmla="*/ 1543845 w 5989985"/>
              <a:gd name="connsiteY894" fmla="*/ 418829 h 6858000"/>
              <a:gd name="connsiteX895" fmla="*/ 1541576 w 5989985"/>
              <a:gd name="connsiteY895" fmla="*/ 474145 h 6858000"/>
              <a:gd name="connsiteX896" fmla="*/ 1562411 w 5989985"/>
              <a:gd name="connsiteY896" fmla="*/ 476840 h 6858000"/>
              <a:gd name="connsiteX897" fmla="*/ 1588950 w 5989985"/>
              <a:gd name="connsiteY897" fmla="*/ 470867 h 6858000"/>
              <a:gd name="connsiteX898" fmla="*/ 1595713 w 5989985"/>
              <a:gd name="connsiteY898" fmla="*/ 434708 h 6858000"/>
              <a:gd name="connsiteX899" fmla="*/ 1566203 w 5989985"/>
              <a:gd name="connsiteY899" fmla="*/ 384447 h 6858000"/>
              <a:gd name="connsiteX900" fmla="*/ 2731078 w 5989985"/>
              <a:gd name="connsiteY900" fmla="*/ 363006 h 6858000"/>
              <a:gd name="connsiteX901" fmla="*/ 2717283 w 5989985"/>
              <a:gd name="connsiteY901" fmla="*/ 371688 h 6858000"/>
              <a:gd name="connsiteX902" fmla="*/ 2731786 w 5989985"/>
              <a:gd name="connsiteY902" fmla="*/ 401448 h 6858000"/>
              <a:gd name="connsiteX903" fmla="*/ 2727017 w 5989985"/>
              <a:gd name="connsiteY903" fmla="*/ 391541 h 6858000"/>
              <a:gd name="connsiteX904" fmla="*/ 2752736 w 5989985"/>
              <a:gd name="connsiteY904" fmla="*/ 404066 h 6858000"/>
              <a:gd name="connsiteX905" fmla="*/ 2748377 w 5989985"/>
              <a:gd name="connsiteY905" fmla="*/ 368033 h 6858000"/>
              <a:gd name="connsiteX906" fmla="*/ 2731078 w 5989985"/>
              <a:gd name="connsiteY906" fmla="*/ 363006 h 6858000"/>
              <a:gd name="connsiteX907" fmla="*/ 2549398 w 5989985"/>
              <a:gd name="connsiteY907" fmla="*/ 305724 h 6858000"/>
              <a:gd name="connsiteX908" fmla="*/ 2546311 w 5989985"/>
              <a:gd name="connsiteY908" fmla="*/ 313215 h 6858000"/>
              <a:gd name="connsiteX909" fmla="*/ 2550846 w 5989985"/>
              <a:gd name="connsiteY909" fmla="*/ 332373 h 6858000"/>
              <a:gd name="connsiteX910" fmla="*/ 2597514 w 5989985"/>
              <a:gd name="connsiteY910" fmla="*/ 347403 h 6858000"/>
              <a:gd name="connsiteX911" fmla="*/ 2546389 w 5989985"/>
              <a:gd name="connsiteY911" fmla="*/ 443000 h 6858000"/>
              <a:gd name="connsiteX912" fmla="*/ 2525008 w 5989985"/>
              <a:gd name="connsiteY912" fmla="*/ 319844 h 6858000"/>
              <a:gd name="connsiteX913" fmla="*/ 2542507 w 5989985"/>
              <a:gd name="connsiteY913" fmla="*/ 307408 h 6858000"/>
              <a:gd name="connsiteX914" fmla="*/ 2549398 w 5989985"/>
              <a:gd name="connsiteY914" fmla="*/ 305724 h 6858000"/>
              <a:gd name="connsiteX915" fmla="*/ 2615694 w 5989985"/>
              <a:gd name="connsiteY915" fmla="*/ 284766 h 6858000"/>
              <a:gd name="connsiteX916" fmla="*/ 2638950 w 5989985"/>
              <a:gd name="connsiteY916" fmla="*/ 361898 h 6858000"/>
              <a:gd name="connsiteX917" fmla="*/ 2615694 w 5989985"/>
              <a:gd name="connsiteY917" fmla="*/ 284766 h 6858000"/>
              <a:gd name="connsiteX918" fmla="*/ 2670793 w 5989985"/>
              <a:gd name="connsiteY918" fmla="*/ 282099 h 6858000"/>
              <a:gd name="connsiteX919" fmla="*/ 2678822 w 5989985"/>
              <a:gd name="connsiteY919" fmla="*/ 283418 h 6858000"/>
              <a:gd name="connsiteX920" fmla="*/ 2816960 w 5989985"/>
              <a:gd name="connsiteY920" fmla="*/ 375002 h 6858000"/>
              <a:gd name="connsiteX921" fmla="*/ 2763249 w 5989985"/>
              <a:gd name="connsiteY921" fmla="*/ 405300 h 6858000"/>
              <a:gd name="connsiteX922" fmla="*/ 2793429 w 5989985"/>
              <a:gd name="connsiteY922" fmla="*/ 437023 h 6858000"/>
              <a:gd name="connsiteX923" fmla="*/ 2750901 w 5989985"/>
              <a:gd name="connsiteY923" fmla="*/ 450131 h 6858000"/>
              <a:gd name="connsiteX924" fmla="*/ 2678822 w 5989985"/>
              <a:gd name="connsiteY924" fmla="*/ 413317 h 6858000"/>
              <a:gd name="connsiteX925" fmla="*/ 2657167 w 5989985"/>
              <a:gd name="connsiteY925" fmla="*/ 299262 h 6858000"/>
              <a:gd name="connsiteX926" fmla="*/ 2670793 w 5989985"/>
              <a:gd name="connsiteY926" fmla="*/ 282099 h 6858000"/>
              <a:gd name="connsiteX927" fmla="*/ 2551010 w 5989985"/>
              <a:gd name="connsiteY927" fmla="*/ 210373 h 6858000"/>
              <a:gd name="connsiteX928" fmla="*/ 2560892 w 5989985"/>
              <a:gd name="connsiteY928" fmla="*/ 212996 h 6858000"/>
              <a:gd name="connsiteX929" fmla="*/ 2563432 w 5989985"/>
              <a:gd name="connsiteY929" fmla="*/ 278178 h 6858000"/>
              <a:gd name="connsiteX930" fmla="*/ 2529071 w 5989985"/>
              <a:gd name="connsiteY930" fmla="*/ 218237 h 6858000"/>
              <a:gd name="connsiteX931" fmla="*/ 2551010 w 5989985"/>
              <a:gd name="connsiteY931" fmla="*/ 210373 h 6858000"/>
              <a:gd name="connsiteX932" fmla="*/ 2758267 w 5989985"/>
              <a:gd name="connsiteY932" fmla="*/ 206467 h 6858000"/>
              <a:gd name="connsiteX933" fmla="*/ 2770287 w 5989985"/>
              <a:gd name="connsiteY933" fmla="*/ 230110 h 6858000"/>
              <a:gd name="connsiteX934" fmla="*/ 2739681 w 5989985"/>
              <a:gd name="connsiteY934" fmla="*/ 207715 h 6858000"/>
              <a:gd name="connsiteX935" fmla="*/ 2758267 w 5989985"/>
              <a:gd name="connsiteY935" fmla="*/ 206467 h 6858000"/>
              <a:gd name="connsiteX936" fmla="*/ 2671706 w 5989985"/>
              <a:gd name="connsiteY936" fmla="*/ 199196 h 6858000"/>
              <a:gd name="connsiteX937" fmla="*/ 2706769 w 5989985"/>
              <a:gd name="connsiteY937" fmla="*/ 240518 h 6858000"/>
              <a:gd name="connsiteX938" fmla="*/ 2671706 w 5989985"/>
              <a:gd name="connsiteY938" fmla="*/ 199196 h 6858000"/>
              <a:gd name="connsiteX939" fmla="*/ 3029015 w 5989985"/>
              <a:gd name="connsiteY939" fmla="*/ 197731 h 6858000"/>
              <a:gd name="connsiteX940" fmla="*/ 3048009 w 5989985"/>
              <a:gd name="connsiteY940" fmla="*/ 200109 h 6858000"/>
              <a:gd name="connsiteX941" fmla="*/ 3048009 w 5989985"/>
              <a:gd name="connsiteY941" fmla="*/ 213518 h 6858000"/>
              <a:gd name="connsiteX942" fmla="*/ 3047038 w 5989985"/>
              <a:gd name="connsiteY942" fmla="*/ 220048 h 6858000"/>
              <a:gd name="connsiteX943" fmla="*/ 3029015 w 5989985"/>
              <a:gd name="connsiteY943" fmla="*/ 197731 h 6858000"/>
              <a:gd name="connsiteX944" fmla="*/ 1908499 w 5989985"/>
              <a:gd name="connsiteY944" fmla="*/ 178351 h 6858000"/>
              <a:gd name="connsiteX945" fmla="*/ 1899981 w 5989985"/>
              <a:gd name="connsiteY945" fmla="*/ 185474 h 6858000"/>
              <a:gd name="connsiteX946" fmla="*/ 1935823 w 5989985"/>
              <a:gd name="connsiteY946" fmla="*/ 208447 h 6858000"/>
              <a:gd name="connsiteX947" fmla="*/ 1920028 w 5989985"/>
              <a:gd name="connsiteY947" fmla="*/ 182969 h 6858000"/>
              <a:gd name="connsiteX948" fmla="*/ 1908499 w 5989985"/>
              <a:gd name="connsiteY948" fmla="*/ 178351 h 6858000"/>
              <a:gd name="connsiteX949" fmla="*/ 2515976 w 5989985"/>
              <a:gd name="connsiteY949" fmla="*/ 151630 h 6858000"/>
              <a:gd name="connsiteX950" fmla="*/ 2531689 w 5989985"/>
              <a:gd name="connsiteY950" fmla="*/ 153674 h 6858000"/>
              <a:gd name="connsiteX951" fmla="*/ 2529814 w 5989985"/>
              <a:gd name="connsiteY951" fmla="*/ 199734 h 6858000"/>
              <a:gd name="connsiteX952" fmla="*/ 2509254 w 5989985"/>
              <a:gd name="connsiteY952" fmla="*/ 187902 h 6858000"/>
              <a:gd name="connsiteX953" fmla="*/ 2515976 w 5989985"/>
              <a:gd name="connsiteY953" fmla="*/ 151630 h 6858000"/>
              <a:gd name="connsiteX954" fmla="*/ 2848506 w 5989985"/>
              <a:gd name="connsiteY954" fmla="*/ 128668 h 6858000"/>
              <a:gd name="connsiteX955" fmla="*/ 2862848 w 5989985"/>
              <a:gd name="connsiteY955" fmla="*/ 148931 h 6858000"/>
              <a:gd name="connsiteX956" fmla="*/ 2836387 w 5989985"/>
              <a:gd name="connsiteY956" fmla="*/ 154831 h 6858000"/>
              <a:gd name="connsiteX957" fmla="*/ 2848506 w 5989985"/>
              <a:gd name="connsiteY957" fmla="*/ 128668 h 6858000"/>
              <a:gd name="connsiteX958" fmla="*/ 2779981 w 5989985"/>
              <a:gd name="connsiteY958" fmla="*/ 119944 h 6858000"/>
              <a:gd name="connsiteX959" fmla="*/ 2767981 w 5989985"/>
              <a:gd name="connsiteY959" fmla="*/ 155600 h 6858000"/>
              <a:gd name="connsiteX960" fmla="*/ 2778495 w 5989985"/>
              <a:gd name="connsiteY960" fmla="*/ 156871 h 6858000"/>
              <a:gd name="connsiteX961" fmla="*/ 2779981 w 5989985"/>
              <a:gd name="connsiteY961" fmla="*/ 119944 h 6858000"/>
              <a:gd name="connsiteX962" fmla="*/ 2580980 w 5989985"/>
              <a:gd name="connsiteY962" fmla="*/ 104218 h 6858000"/>
              <a:gd name="connsiteX963" fmla="*/ 2589581 w 5989985"/>
              <a:gd name="connsiteY963" fmla="*/ 151630 h 6858000"/>
              <a:gd name="connsiteX964" fmla="*/ 2559365 w 5989985"/>
              <a:gd name="connsiteY964" fmla="*/ 119944 h 6858000"/>
              <a:gd name="connsiteX965" fmla="*/ 2580980 w 5989985"/>
              <a:gd name="connsiteY965" fmla="*/ 104218 h 6858000"/>
              <a:gd name="connsiteX966" fmla="*/ 2586896 w 5989985"/>
              <a:gd name="connsiteY966" fmla="*/ 67864 h 6858000"/>
              <a:gd name="connsiteX967" fmla="*/ 2582231 w 5989985"/>
              <a:gd name="connsiteY967" fmla="*/ 76505 h 6858000"/>
              <a:gd name="connsiteX968" fmla="*/ 2586563 w 5989985"/>
              <a:gd name="connsiteY968" fmla="*/ 70351 h 6858000"/>
              <a:gd name="connsiteX969" fmla="*/ 2598573 w 5989985"/>
              <a:gd name="connsiteY969" fmla="*/ 60083 h 6858000"/>
              <a:gd name="connsiteX970" fmla="*/ 2644461 w 5989985"/>
              <a:gd name="connsiteY970" fmla="*/ 93696 h 6858000"/>
              <a:gd name="connsiteX971" fmla="*/ 2653490 w 5989985"/>
              <a:gd name="connsiteY971" fmla="*/ 131934 h 6858000"/>
              <a:gd name="connsiteX972" fmla="*/ 2598573 w 5989985"/>
              <a:gd name="connsiteY972" fmla="*/ 60083 h 6858000"/>
              <a:gd name="connsiteX973" fmla="*/ 2588137 w 5989985"/>
              <a:gd name="connsiteY973" fmla="*/ 58618 h 6858000"/>
              <a:gd name="connsiteX974" fmla="*/ 2586896 w 5989985"/>
              <a:gd name="connsiteY974" fmla="*/ 67864 h 6858000"/>
              <a:gd name="connsiteX975" fmla="*/ 2588087 w 5989985"/>
              <a:gd name="connsiteY975" fmla="*/ 65660 h 6858000"/>
              <a:gd name="connsiteX976" fmla="*/ 2430572 w 5989985"/>
              <a:gd name="connsiteY976" fmla="*/ 57465 h 6858000"/>
              <a:gd name="connsiteX977" fmla="*/ 2418260 w 5989985"/>
              <a:gd name="connsiteY977" fmla="*/ 102255 h 6858000"/>
              <a:gd name="connsiteX978" fmla="*/ 2432800 w 5989985"/>
              <a:gd name="connsiteY978" fmla="*/ 131934 h 6858000"/>
              <a:gd name="connsiteX979" fmla="*/ 2466767 w 5989985"/>
              <a:gd name="connsiteY979" fmla="*/ 71264 h 6858000"/>
              <a:gd name="connsiteX980" fmla="*/ 2430572 w 5989985"/>
              <a:gd name="connsiteY980" fmla="*/ 57465 h 6858000"/>
              <a:gd name="connsiteX981" fmla="*/ 2570460 w 5989985"/>
              <a:gd name="connsiteY981" fmla="*/ 416 h 6858000"/>
              <a:gd name="connsiteX982" fmla="*/ 2548108 w 5989985"/>
              <a:gd name="connsiteY982" fmla="*/ 7353 h 6858000"/>
              <a:gd name="connsiteX983" fmla="*/ 2558195 w 5989985"/>
              <a:gd name="connsiteY983" fmla="*/ 17838 h 6858000"/>
              <a:gd name="connsiteX984" fmla="*/ 2552606 w 5989985"/>
              <a:gd name="connsiteY984" fmla="*/ 26511 h 6858000"/>
              <a:gd name="connsiteX985" fmla="*/ 2557843 w 5989985"/>
              <a:gd name="connsiteY985" fmla="*/ 27130 h 6858000"/>
              <a:gd name="connsiteX986" fmla="*/ 2583212 w 5989985"/>
              <a:gd name="connsiteY986" fmla="*/ 48752 h 6858000"/>
              <a:gd name="connsiteX987" fmla="*/ 2579851 w 5989985"/>
              <a:gd name="connsiteY987" fmla="*/ 1995 h 6858000"/>
              <a:gd name="connsiteX988" fmla="*/ 2570460 w 5989985"/>
              <a:gd name="connsiteY988" fmla="*/ 416 h 6858000"/>
              <a:gd name="connsiteX989" fmla="*/ 5989985 w 5989985"/>
              <a:gd name="connsiteY989" fmla="*/ 0 h 6858000"/>
              <a:gd name="connsiteX990" fmla="*/ 3048009 w 5989985"/>
              <a:gd name="connsiteY990" fmla="*/ 0 h 6858000"/>
              <a:gd name="connsiteX991" fmla="*/ 3048009 w 5989985"/>
              <a:gd name="connsiteY991" fmla="*/ 17995 h 6858000"/>
              <a:gd name="connsiteX992" fmla="*/ 2936491 w 5989985"/>
              <a:gd name="connsiteY992" fmla="*/ 18996 h 6858000"/>
              <a:gd name="connsiteX993" fmla="*/ 2956661 w 5989985"/>
              <a:gd name="connsiteY993" fmla="*/ 40039 h 6858000"/>
              <a:gd name="connsiteX994" fmla="*/ 2961159 w 5989985"/>
              <a:gd name="connsiteY994" fmla="*/ 59197 h 6858000"/>
              <a:gd name="connsiteX995" fmla="*/ 2950682 w 5989985"/>
              <a:gd name="connsiteY995" fmla="*/ 57926 h 6858000"/>
              <a:gd name="connsiteX996" fmla="*/ 2943960 w 5989985"/>
              <a:gd name="connsiteY996" fmla="*/ 94044 h 6858000"/>
              <a:gd name="connsiteX997" fmla="*/ 2808087 w 5989985"/>
              <a:gd name="connsiteY997" fmla="*/ 77120 h 6858000"/>
              <a:gd name="connsiteX998" fmla="*/ 2818913 w 5989985"/>
              <a:gd name="connsiteY998" fmla="*/ 69103 h 6858000"/>
              <a:gd name="connsiteX999" fmla="*/ 2662403 w 5989985"/>
              <a:gd name="connsiteY999" fmla="*/ 40193 h 6858000"/>
              <a:gd name="connsiteX1000" fmla="*/ 2643054 w 5989985"/>
              <a:gd name="connsiteY1000" fmla="*/ 684 h 6858000"/>
              <a:gd name="connsiteX1001" fmla="*/ 2625112 w 5989985"/>
              <a:gd name="connsiteY1001" fmla="*/ 53993 h 6858000"/>
              <a:gd name="connsiteX1002" fmla="*/ 2601371 w 5989985"/>
              <a:gd name="connsiteY1002" fmla="*/ 41039 h 6858000"/>
              <a:gd name="connsiteX1003" fmla="*/ 2588087 w 5989985"/>
              <a:gd name="connsiteY1003" fmla="*/ 65660 h 6858000"/>
              <a:gd name="connsiteX1004" fmla="*/ 2587936 w 5989985"/>
              <a:gd name="connsiteY1004" fmla="*/ 85821 h 6858000"/>
              <a:gd name="connsiteX1005" fmla="*/ 2570585 w 5989985"/>
              <a:gd name="connsiteY1005" fmla="*/ 102911 h 6858000"/>
              <a:gd name="connsiteX1006" fmla="*/ 2519887 w 5989985"/>
              <a:gd name="connsiteY1006" fmla="*/ 59351 h 6858000"/>
              <a:gd name="connsiteX1007" fmla="*/ 2540406 w 5989985"/>
              <a:gd name="connsiteY1007" fmla="*/ 71224 h 6858000"/>
              <a:gd name="connsiteX1008" fmla="*/ 2537397 w 5989985"/>
              <a:gd name="connsiteY1008" fmla="*/ 144925 h 6858000"/>
              <a:gd name="connsiteX1009" fmla="*/ 2501202 w 5989985"/>
              <a:gd name="connsiteY1009" fmla="*/ 131202 h 6858000"/>
              <a:gd name="connsiteX1010" fmla="*/ 2495223 w 5989985"/>
              <a:gd name="connsiteY1010" fmla="*/ 148971 h 6858000"/>
              <a:gd name="connsiteX1011" fmla="*/ 2523207 w 5989985"/>
              <a:gd name="connsiteY1011" fmla="*/ 236083 h 6858000"/>
              <a:gd name="connsiteX1012" fmla="*/ 2516563 w 5989985"/>
              <a:gd name="connsiteY1012" fmla="*/ 272278 h 6858000"/>
              <a:gd name="connsiteX1013" fmla="*/ 2496003 w 5989985"/>
              <a:gd name="connsiteY1013" fmla="*/ 260408 h 6858000"/>
              <a:gd name="connsiteX1014" fmla="*/ 2473957 w 5989985"/>
              <a:gd name="connsiteY1014" fmla="*/ 285462 h 6858000"/>
              <a:gd name="connsiteX1015" fmla="*/ 2470986 w 5989985"/>
              <a:gd name="connsiteY1015" fmla="*/ 359240 h 6858000"/>
              <a:gd name="connsiteX1016" fmla="*/ 2491899 w 5989985"/>
              <a:gd name="connsiteY1016" fmla="*/ 361858 h 6858000"/>
              <a:gd name="connsiteX1017" fmla="*/ 2504641 w 5989985"/>
              <a:gd name="connsiteY1017" fmla="*/ 437679 h 6858000"/>
              <a:gd name="connsiteX1018" fmla="*/ 2478492 w 5989985"/>
              <a:gd name="connsiteY1018" fmla="*/ 434478 h 6858000"/>
              <a:gd name="connsiteX1019" fmla="*/ 2475873 w 5989985"/>
              <a:gd name="connsiteY1019" fmla="*/ 498968 h 6858000"/>
              <a:gd name="connsiteX1020" fmla="*/ 2522895 w 5989985"/>
              <a:gd name="connsiteY1020" fmla="*/ 504904 h 6858000"/>
              <a:gd name="connsiteX1021" fmla="*/ 2541579 w 5989985"/>
              <a:gd name="connsiteY1021" fmla="*/ 562992 h 6858000"/>
              <a:gd name="connsiteX1022" fmla="*/ 2567733 w 5989985"/>
              <a:gd name="connsiteY1022" fmla="*/ 566189 h 6858000"/>
              <a:gd name="connsiteX1023" fmla="*/ 2610260 w 5989985"/>
              <a:gd name="connsiteY1023" fmla="*/ 553009 h 6858000"/>
              <a:gd name="connsiteX1024" fmla="*/ 2588252 w 5989985"/>
              <a:gd name="connsiteY1024" fmla="*/ 578026 h 6858000"/>
              <a:gd name="connsiteX1025" fmla="*/ 2559131 w 5989985"/>
              <a:gd name="connsiteY1025" fmla="*/ 648639 h 6858000"/>
              <a:gd name="connsiteX1026" fmla="*/ 2544981 w 5989985"/>
              <a:gd name="connsiteY1026" fmla="*/ 609709 h 6858000"/>
              <a:gd name="connsiteX1027" fmla="*/ 2474035 w 5989985"/>
              <a:gd name="connsiteY1027" fmla="*/ 674927 h 6858000"/>
              <a:gd name="connsiteX1028" fmla="*/ 2466919 w 5989985"/>
              <a:gd name="connsiteY1028" fmla="*/ 590551 h 6858000"/>
              <a:gd name="connsiteX1029" fmla="*/ 2425097 w 5989985"/>
              <a:gd name="connsiteY1029" fmla="*/ 585270 h 6858000"/>
              <a:gd name="connsiteX1030" fmla="*/ 2444914 w 5989985"/>
              <a:gd name="connsiteY1030" fmla="*/ 615686 h 6858000"/>
              <a:gd name="connsiteX1031" fmla="*/ 2437840 w 5989985"/>
              <a:gd name="connsiteY1031" fmla="*/ 661131 h 6858000"/>
              <a:gd name="connsiteX1032" fmla="*/ 2410594 w 5989985"/>
              <a:gd name="connsiteY1032" fmla="*/ 685530 h 6858000"/>
              <a:gd name="connsiteX1033" fmla="*/ 2409811 w 5989985"/>
              <a:gd name="connsiteY1033" fmla="*/ 703991 h 6858000"/>
              <a:gd name="connsiteX1034" fmla="*/ 2434126 w 5989985"/>
              <a:gd name="connsiteY1034" fmla="*/ 753407 h 6858000"/>
              <a:gd name="connsiteX1035" fmla="*/ 2506869 w 5989985"/>
              <a:gd name="connsiteY1035" fmla="*/ 771755 h 6858000"/>
              <a:gd name="connsiteX1036" fmla="*/ 2475131 w 5989985"/>
              <a:gd name="connsiteY1036" fmla="*/ 777113 h 6858000"/>
              <a:gd name="connsiteX1037" fmla="*/ 2462113 w 5989985"/>
              <a:gd name="connsiteY1037" fmla="*/ 840405 h 6858000"/>
              <a:gd name="connsiteX1038" fmla="*/ 2492367 w 5989985"/>
              <a:gd name="connsiteY1038" fmla="*/ 872051 h 6858000"/>
              <a:gd name="connsiteX1039" fmla="*/ 2550571 w 5989985"/>
              <a:gd name="connsiteY1039" fmla="*/ 860874 h 6858000"/>
              <a:gd name="connsiteX1040" fmla="*/ 2625621 w 5989985"/>
              <a:gd name="connsiteY1040" fmla="*/ 953692 h 6858000"/>
              <a:gd name="connsiteX1041" fmla="*/ 2573322 w 5989985"/>
              <a:gd name="connsiteY1041" fmla="*/ 947140 h 6858000"/>
              <a:gd name="connsiteX1042" fmla="*/ 2592708 w 5989985"/>
              <a:gd name="connsiteY1042" fmla="*/ 986612 h 6858000"/>
              <a:gd name="connsiteX1043" fmla="*/ 2596853 w 5989985"/>
              <a:gd name="connsiteY1043" fmla="*/ 1015057 h 6858000"/>
              <a:gd name="connsiteX1044" fmla="*/ 2608775 w 5989985"/>
              <a:gd name="connsiteY1044" fmla="*/ 979401 h 6858000"/>
              <a:gd name="connsiteX1045" fmla="*/ 2643485 w 5989985"/>
              <a:gd name="connsiteY1045" fmla="*/ 1030205 h 6858000"/>
              <a:gd name="connsiteX1046" fmla="*/ 2705086 w 5989985"/>
              <a:gd name="connsiteY1046" fmla="*/ 1065744 h 6858000"/>
              <a:gd name="connsiteX1047" fmla="*/ 2629257 w 5989985"/>
              <a:gd name="connsiteY1047" fmla="*/ 1121173 h 6858000"/>
              <a:gd name="connsiteX1048" fmla="*/ 2637152 w 5989985"/>
              <a:gd name="connsiteY1048" fmla="*/ 1187051 h 6858000"/>
              <a:gd name="connsiteX1049" fmla="*/ 2602832 w 5989985"/>
              <a:gd name="connsiteY1049" fmla="*/ 1256854 h 6858000"/>
              <a:gd name="connsiteX1050" fmla="*/ 2603185 w 5989985"/>
              <a:gd name="connsiteY1050" fmla="*/ 1247680 h 6858000"/>
              <a:gd name="connsiteX1051" fmla="*/ 2577036 w 5989985"/>
              <a:gd name="connsiteY1051" fmla="*/ 1244406 h 6858000"/>
              <a:gd name="connsiteX1052" fmla="*/ 2583364 w 5989985"/>
              <a:gd name="connsiteY1052" fmla="*/ 1217422 h 6858000"/>
              <a:gd name="connsiteX1053" fmla="*/ 2540447 w 5989985"/>
              <a:gd name="connsiteY1053" fmla="*/ 1239858 h 6858000"/>
              <a:gd name="connsiteX1054" fmla="*/ 2417981 w 5989985"/>
              <a:gd name="connsiteY1054" fmla="*/ 1150083 h 6858000"/>
              <a:gd name="connsiteX1055" fmla="*/ 2390387 w 5989985"/>
              <a:gd name="connsiteY1055" fmla="*/ 1183813 h 6858000"/>
              <a:gd name="connsiteX1056" fmla="*/ 2380300 w 5989985"/>
              <a:gd name="connsiteY1056" fmla="*/ 1173211 h 6858000"/>
              <a:gd name="connsiteX1057" fmla="*/ 2386632 w 5989985"/>
              <a:gd name="connsiteY1057" fmla="*/ 1146267 h 6858000"/>
              <a:gd name="connsiteX1058" fmla="*/ 2371272 w 5989985"/>
              <a:gd name="connsiteY1058" fmla="*/ 1135049 h 6858000"/>
              <a:gd name="connsiteX1059" fmla="*/ 2251113 w 5989985"/>
              <a:gd name="connsiteY1059" fmla="*/ 1119979 h 6858000"/>
              <a:gd name="connsiteX1060" fmla="*/ 2187984 w 5989985"/>
              <a:gd name="connsiteY1060" fmla="*/ 1121213 h 6858000"/>
              <a:gd name="connsiteX1061" fmla="*/ 2181693 w 5989985"/>
              <a:gd name="connsiteY1061" fmla="*/ 1148157 h 6858000"/>
              <a:gd name="connsiteX1062" fmla="*/ 2145810 w 5989985"/>
              <a:gd name="connsiteY1062" fmla="*/ 1125143 h 6858000"/>
              <a:gd name="connsiteX1063" fmla="*/ 2180909 w 5989985"/>
              <a:gd name="connsiteY1063" fmla="*/ 1036837 h 6858000"/>
              <a:gd name="connsiteX1064" fmla="*/ 2212299 w 5989985"/>
              <a:gd name="connsiteY1064" fmla="*/ 1040884 h 6858000"/>
              <a:gd name="connsiteX1065" fmla="*/ 2124544 w 5989985"/>
              <a:gd name="connsiteY1065" fmla="*/ 1001913 h 6858000"/>
              <a:gd name="connsiteX1066" fmla="*/ 2116689 w 5989985"/>
              <a:gd name="connsiteY1066" fmla="*/ 1065821 h 6858000"/>
              <a:gd name="connsiteX1067" fmla="*/ 2113324 w 5989985"/>
              <a:gd name="connsiteY1067" fmla="*/ 1019068 h 6858000"/>
              <a:gd name="connsiteX1068" fmla="*/ 2091669 w 5989985"/>
              <a:gd name="connsiteY1068" fmla="*/ 1034830 h 6858000"/>
              <a:gd name="connsiteX1069" fmla="*/ 2060324 w 5989985"/>
              <a:gd name="connsiteY1069" fmla="*/ 1030978 h 6858000"/>
              <a:gd name="connsiteX1070" fmla="*/ 1998365 w 5989985"/>
              <a:gd name="connsiteY1070" fmla="*/ 1134394 h 6858000"/>
              <a:gd name="connsiteX1071" fmla="*/ 2087918 w 5989985"/>
              <a:gd name="connsiteY1071" fmla="*/ 1127227 h 6858000"/>
              <a:gd name="connsiteX1072" fmla="*/ 2033469 w 5989985"/>
              <a:gd name="connsiteY1072" fmla="*/ 1175987 h 6858000"/>
              <a:gd name="connsiteX1073" fmla="*/ 2074158 w 5989985"/>
              <a:gd name="connsiteY1073" fmla="*/ 1208867 h 6858000"/>
              <a:gd name="connsiteX1074" fmla="*/ 2025261 w 5989985"/>
              <a:gd name="connsiteY1074" fmla="*/ 1249145 h 6858000"/>
              <a:gd name="connsiteX1075" fmla="*/ 2073103 w 5989985"/>
              <a:gd name="connsiteY1075" fmla="*/ 1236657 h 6858000"/>
              <a:gd name="connsiteX1076" fmla="*/ 2118602 w 5989985"/>
              <a:gd name="connsiteY1076" fmla="*/ 1279367 h 6858000"/>
              <a:gd name="connsiteX1077" fmla="*/ 2074552 w 5989985"/>
              <a:gd name="connsiteY1077" fmla="*/ 1329555 h 6858000"/>
              <a:gd name="connsiteX1078" fmla="*/ 2073805 w 5989985"/>
              <a:gd name="connsiteY1078" fmla="*/ 1348017 h 6858000"/>
              <a:gd name="connsiteX1079" fmla="*/ 2093548 w 5989985"/>
              <a:gd name="connsiteY1079" fmla="*/ 1378315 h 6858000"/>
              <a:gd name="connsiteX1080" fmla="*/ 2064464 w 5989985"/>
              <a:gd name="connsiteY1080" fmla="*/ 1448892 h 6858000"/>
              <a:gd name="connsiteX1081" fmla="*/ 1933402 w 5989985"/>
              <a:gd name="connsiteY1081" fmla="*/ 1441607 h 6858000"/>
              <a:gd name="connsiteX1082" fmla="*/ 1915850 w 5989985"/>
              <a:gd name="connsiteY1082" fmla="*/ 1485855 h 6858000"/>
              <a:gd name="connsiteX1083" fmla="*/ 1918509 w 5989985"/>
              <a:gd name="connsiteY1083" fmla="*/ 1421139 h 6858000"/>
              <a:gd name="connsiteX1084" fmla="*/ 1880434 w 5989985"/>
              <a:gd name="connsiteY1084" fmla="*/ 1453554 h 6858000"/>
              <a:gd name="connsiteX1085" fmla="*/ 1878559 w 5989985"/>
              <a:gd name="connsiteY1085" fmla="*/ 1499618 h 6858000"/>
              <a:gd name="connsiteX1086" fmla="*/ 1893529 w 5989985"/>
              <a:gd name="connsiteY1086" fmla="*/ 1520087 h 6858000"/>
              <a:gd name="connsiteX1087" fmla="*/ 1871484 w 5989985"/>
              <a:gd name="connsiteY1087" fmla="*/ 1545295 h 6858000"/>
              <a:gd name="connsiteX1088" fmla="*/ 1897243 w 5989985"/>
              <a:gd name="connsiteY1088" fmla="*/ 1557747 h 6858000"/>
              <a:gd name="connsiteX1089" fmla="*/ 1920032 w 5989985"/>
              <a:gd name="connsiteY1089" fmla="*/ 1644085 h 6858000"/>
              <a:gd name="connsiteX1090" fmla="*/ 1921517 w 5989985"/>
              <a:gd name="connsiteY1090" fmla="*/ 1607122 h 6858000"/>
              <a:gd name="connsiteX1091" fmla="*/ 1939812 w 5989985"/>
              <a:gd name="connsiteY1091" fmla="*/ 1674230 h 6858000"/>
              <a:gd name="connsiteX1092" fmla="*/ 1919252 w 5989985"/>
              <a:gd name="connsiteY1092" fmla="*/ 1662438 h 6858000"/>
              <a:gd name="connsiteX1093" fmla="*/ 1953609 w 5989985"/>
              <a:gd name="connsiteY1093" fmla="*/ 1722452 h 6858000"/>
              <a:gd name="connsiteX1094" fmla="*/ 1920774 w 5989985"/>
              <a:gd name="connsiteY1094" fmla="*/ 1755332 h 6858000"/>
              <a:gd name="connsiteX1095" fmla="*/ 1858783 w 5989985"/>
              <a:gd name="connsiteY1095" fmla="*/ 1858943 h 6858000"/>
              <a:gd name="connsiteX1096" fmla="*/ 1886024 w 5989985"/>
              <a:gd name="connsiteY1096" fmla="*/ 1834427 h 6858000"/>
              <a:gd name="connsiteX1097" fmla="*/ 1833413 w 5989985"/>
              <a:gd name="connsiteY1097" fmla="*/ 1837163 h 6858000"/>
              <a:gd name="connsiteX1098" fmla="*/ 1839745 w 5989985"/>
              <a:gd name="connsiteY1098" fmla="*/ 1940045 h 6858000"/>
              <a:gd name="connsiteX1099" fmla="*/ 1872268 w 5989985"/>
              <a:gd name="connsiteY1099" fmla="*/ 1916262 h 6858000"/>
              <a:gd name="connsiteX1100" fmla="*/ 1902521 w 5989985"/>
              <a:gd name="connsiteY1100" fmla="*/ 1947944 h 6858000"/>
              <a:gd name="connsiteX1101" fmla="*/ 1844670 w 5989985"/>
              <a:gd name="connsiteY1101" fmla="*/ 1949947 h 6858000"/>
              <a:gd name="connsiteX1102" fmla="*/ 1912255 w 5989985"/>
              <a:gd name="connsiteY1102" fmla="*/ 1967604 h 6858000"/>
              <a:gd name="connsiteX1103" fmla="*/ 1906272 w 5989985"/>
              <a:gd name="connsiteY1103" fmla="*/ 1985450 h 6858000"/>
              <a:gd name="connsiteX1104" fmla="*/ 1944699 w 5989985"/>
              <a:gd name="connsiteY1104" fmla="*/ 1943974 h 6858000"/>
              <a:gd name="connsiteX1105" fmla="*/ 1973426 w 5989985"/>
              <a:gd name="connsiteY1105" fmla="*/ 2012471 h 6858000"/>
              <a:gd name="connsiteX1106" fmla="*/ 1930156 w 5989985"/>
              <a:gd name="connsiteY1106" fmla="*/ 2044157 h 6858000"/>
              <a:gd name="connsiteX1107" fmla="*/ 1966745 w 5989985"/>
              <a:gd name="connsiteY1107" fmla="*/ 2048702 h 6858000"/>
              <a:gd name="connsiteX1108" fmla="*/ 1985430 w 5989985"/>
              <a:gd name="connsiteY1108" fmla="*/ 2106676 h 6858000"/>
              <a:gd name="connsiteX1109" fmla="*/ 1979446 w 5989985"/>
              <a:gd name="connsiteY1109" fmla="*/ 2124446 h 6858000"/>
              <a:gd name="connsiteX1110" fmla="*/ 1908151 w 5989985"/>
              <a:gd name="connsiteY1110" fmla="*/ 2069094 h 6858000"/>
              <a:gd name="connsiteX1111" fmla="*/ 1901819 w 5989985"/>
              <a:gd name="connsiteY1111" fmla="*/ 2096231 h 6858000"/>
              <a:gd name="connsiteX1112" fmla="*/ 1855536 w 5989985"/>
              <a:gd name="connsiteY1112" fmla="*/ 2071829 h 6858000"/>
              <a:gd name="connsiteX1113" fmla="*/ 1858508 w 5989985"/>
              <a:gd name="connsiteY1113" fmla="*/ 2127801 h 6858000"/>
              <a:gd name="connsiteX1114" fmla="*/ 1853973 w 5989985"/>
              <a:gd name="connsiteY1114" fmla="*/ 2108679 h 6858000"/>
              <a:gd name="connsiteX1115" fmla="*/ 1791234 w 5989985"/>
              <a:gd name="connsiteY1115" fmla="*/ 2100816 h 6858000"/>
              <a:gd name="connsiteX1116" fmla="*/ 1813674 w 5989985"/>
              <a:gd name="connsiteY1116" fmla="*/ 2066629 h 6858000"/>
              <a:gd name="connsiteX1117" fmla="*/ 1812188 w 5989985"/>
              <a:gd name="connsiteY1117" fmla="*/ 2103399 h 6858000"/>
              <a:gd name="connsiteX1118" fmla="*/ 1819653 w 5989985"/>
              <a:gd name="connsiteY1118" fmla="*/ 2048702 h 6858000"/>
              <a:gd name="connsiteX1119" fmla="*/ 1804329 w 5989985"/>
              <a:gd name="connsiteY1119" fmla="*/ 2037524 h 6858000"/>
              <a:gd name="connsiteX1120" fmla="*/ 1787483 w 5989985"/>
              <a:gd name="connsiteY1120" fmla="*/ 2063311 h 6858000"/>
              <a:gd name="connsiteX1121" fmla="*/ 1779703 w 5989985"/>
              <a:gd name="connsiteY1121" fmla="*/ 1997323 h 6858000"/>
              <a:gd name="connsiteX1122" fmla="*/ 1772981 w 5989985"/>
              <a:gd name="connsiteY1122" fmla="*/ 2033554 h 6858000"/>
              <a:gd name="connsiteX1123" fmla="*/ 1746831 w 5989985"/>
              <a:gd name="connsiteY1123" fmla="*/ 2030357 h 6858000"/>
              <a:gd name="connsiteX1124" fmla="*/ 1711727 w 5989985"/>
              <a:gd name="connsiteY1124" fmla="*/ 1988841 h 6858000"/>
              <a:gd name="connsiteX1125" fmla="*/ 1726661 w 5989985"/>
              <a:gd name="connsiteY1125" fmla="*/ 2009233 h 6858000"/>
              <a:gd name="connsiteX1126" fmla="*/ 1693868 w 5989985"/>
              <a:gd name="connsiteY1126" fmla="*/ 2042150 h 6858000"/>
              <a:gd name="connsiteX1127" fmla="*/ 1708219 w 5989985"/>
              <a:gd name="connsiteY1127" fmla="*/ 2056795 h 6858000"/>
              <a:gd name="connsiteX1128" fmla="*/ 1729103 w 5989985"/>
              <a:gd name="connsiteY1128" fmla="*/ 2074383 h 6858000"/>
              <a:gd name="connsiteX1129" fmla="*/ 1733071 w 5989985"/>
              <a:gd name="connsiteY1129" fmla="*/ 2053837 h 6858000"/>
              <a:gd name="connsiteX1130" fmla="*/ 1730609 w 5989985"/>
              <a:gd name="connsiteY1130" fmla="*/ 2037488 h 6858000"/>
              <a:gd name="connsiteX1131" fmla="*/ 1741086 w 5989985"/>
              <a:gd name="connsiteY1131" fmla="*/ 2038836 h 6858000"/>
              <a:gd name="connsiteX1132" fmla="*/ 1745891 w 5989985"/>
              <a:gd name="connsiteY1132" fmla="*/ 2048702 h 6858000"/>
              <a:gd name="connsiteX1133" fmla="*/ 1740302 w 5989985"/>
              <a:gd name="connsiteY1133" fmla="*/ 2057297 h 6858000"/>
              <a:gd name="connsiteX1134" fmla="*/ 1755236 w 5989985"/>
              <a:gd name="connsiteY1134" fmla="*/ 2077843 h 6858000"/>
              <a:gd name="connsiteX1135" fmla="*/ 1740753 w 5989985"/>
              <a:gd name="connsiteY1135" fmla="*/ 2082816 h 6858000"/>
              <a:gd name="connsiteX1136" fmla="*/ 1729263 w 5989985"/>
              <a:gd name="connsiteY1136" fmla="*/ 2074621 h 6858000"/>
              <a:gd name="connsiteX1137" fmla="*/ 1722241 w 5989985"/>
              <a:gd name="connsiteY1137" fmla="*/ 2115114 h 6858000"/>
              <a:gd name="connsiteX1138" fmla="*/ 1696055 w 5989985"/>
              <a:gd name="connsiteY1138" fmla="*/ 2116583 h 6858000"/>
              <a:gd name="connsiteX1139" fmla="*/ 1685619 w 5989985"/>
              <a:gd name="connsiteY1139" fmla="*/ 2115425 h 6858000"/>
              <a:gd name="connsiteX1140" fmla="*/ 1629254 w 5989985"/>
              <a:gd name="connsiteY1140" fmla="*/ 2080465 h 6858000"/>
              <a:gd name="connsiteX1141" fmla="*/ 1644224 w 5989985"/>
              <a:gd name="connsiteY1141" fmla="*/ 2100934 h 6858000"/>
              <a:gd name="connsiteX1142" fmla="*/ 1632615 w 5989985"/>
              <a:gd name="connsiteY1142" fmla="*/ 2127222 h 6858000"/>
              <a:gd name="connsiteX1143" fmla="*/ 1525083 w 5989985"/>
              <a:gd name="connsiteY1143" fmla="*/ 2058147 h 6858000"/>
              <a:gd name="connsiteX1144" fmla="*/ 1492597 w 5989985"/>
              <a:gd name="connsiteY1144" fmla="*/ 2081776 h 6858000"/>
              <a:gd name="connsiteX1145" fmla="*/ 1517577 w 5989985"/>
              <a:gd name="connsiteY1145" fmla="*/ 2112807 h 6858000"/>
              <a:gd name="connsiteX1146" fmla="*/ 1500768 w 5989985"/>
              <a:gd name="connsiteY1146" fmla="*/ 2138517 h 6858000"/>
              <a:gd name="connsiteX1147" fmla="*/ 1521291 w 5989985"/>
              <a:gd name="connsiteY1147" fmla="*/ 2150273 h 6858000"/>
              <a:gd name="connsiteX1148" fmla="*/ 1461212 w 5989985"/>
              <a:gd name="connsiteY1148" fmla="*/ 2077729 h 6858000"/>
              <a:gd name="connsiteX1149" fmla="*/ 1445535 w 5989985"/>
              <a:gd name="connsiteY1149" fmla="*/ 2075880 h 6858000"/>
              <a:gd name="connsiteX1150" fmla="*/ 1461991 w 5989985"/>
              <a:gd name="connsiteY1150" fmla="*/ 2059341 h 6858000"/>
              <a:gd name="connsiteX1151" fmla="*/ 1405938 w 5989985"/>
              <a:gd name="connsiteY1151" fmla="*/ 2015247 h 6858000"/>
              <a:gd name="connsiteX1152" fmla="*/ 1377954 w 5989985"/>
              <a:gd name="connsiteY1152" fmla="*/ 2058070 h 6858000"/>
              <a:gd name="connsiteX1153" fmla="*/ 1364116 w 5989985"/>
              <a:gd name="connsiteY1153" fmla="*/ 2009966 h 6858000"/>
              <a:gd name="connsiteX1154" fmla="*/ 1327527 w 5989985"/>
              <a:gd name="connsiteY1154" fmla="*/ 2005300 h 6858000"/>
              <a:gd name="connsiteX1155" fmla="*/ 1298837 w 5989985"/>
              <a:gd name="connsiteY1155" fmla="*/ 2066665 h 6858000"/>
              <a:gd name="connsiteX1156" fmla="*/ 1322680 w 5989985"/>
              <a:gd name="connsiteY1156" fmla="*/ 2125219 h 6858000"/>
              <a:gd name="connsiteX1157" fmla="*/ 1227891 w 5989985"/>
              <a:gd name="connsiteY1157" fmla="*/ 2261746 h 6858000"/>
              <a:gd name="connsiteX1158" fmla="*/ 1186065 w 5989985"/>
              <a:gd name="connsiteY1158" fmla="*/ 2256465 h 6858000"/>
              <a:gd name="connsiteX1159" fmla="*/ 1228674 w 5989985"/>
              <a:gd name="connsiteY1159" fmla="*/ 2373142 h 6858000"/>
              <a:gd name="connsiteX1160" fmla="*/ 1208853 w 5989985"/>
              <a:gd name="connsiteY1160" fmla="*/ 2342808 h 6858000"/>
              <a:gd name="connsiteX1161" fmla="*/ 1220036 w 5989985"/>
              <a:gd name="connsiteY1161" fmla="*/ 2325811 h 6858000"/>
              <a:gd name="connsiteX1162" fmla="*/ 1196583 w 5989985"/>
              <a:gd name="connsiteY1162" fmla="*/ 2387638 h 6858000"/>
              <a:gd name="connsiteX1163" fmla="*/ 1170003 w 5989985"/>
              <a:gd name="connsiteY1163" fmla="*/ 2393652 h 6858000"/>
              <a:gd name="connsiteX1164" fmla="*/ 1205845 w 5989985"/>
              <a:gd name="connsiteY1164" fmla="*/ 2416779 h 6858000"/>
              <a:gd name="connsiteX1165" fmla="*/ 1194313 w 5989985"/>
              <a:gd name="connsiteY1165" fmla="*/ 2443027 h 6858000"/>
              <a:gd name="connsiteX1166" fmla="*/ 1247277 w 5989985"/>
              <a:gd name="connsiteY1166" fmla="*/ 2431117 h 6858000"/>
              <a:gd name="connsiteX1167" fmla="*/ 1230509 w 5989985"/>
              <a:gd name="connsiteY1167" fmla="*/ 2456904 h 6858000"/>
              <a:gd name="connsiteX1168" fmla="*/ 1257754 w 5989985"/>
              <a:gd name="connsiteY1168" fmla="*/ 2432465 h 6858000"/>
              <a:gd name="connsiteX1169" fmla="*/ 1283202 w 5989985"/>
              <a:gd name="connsiteY1169" fmla="*/ 2454285 h 6858000"/>
              <a:gd name="connsiteX1170" fmla="*/ 1276480 w 5989985"/>
              <a:gd name="connsiteY1170" fmla="*/ 2490480 h 6858000"/>
              <a:gd name="connsiteX1171" fmla="*/ 1303725 w 5989985"/>
              <a:gd name="connsiteY1171" fmla="*/ 2466118 h 6858000"/>
              <a:gd name="connsiteX1172" fmla="*/ 1326862 w 5989985"/>
              <a:gd name="connsiteY1172" fmla="*/ 2413307 h 6858000"/>
              <a:gd name="connsiteX1173" fmla="*/ 1317480 w 5989985"/>
              <a:gd name="connsiteY1173" fmla="*/ 2384284 h 6858000"/>
              <a:gd name="connsiteX1174" fmla="*/ 1338746 w 5989985"/>
              <a:gd name="connsiteY1174" fmla="*/ 2377732 h 6858000"/>
              <a:gd name="connsiteX1175" fmla="*/ 1352937 w 5989985"/>
              <a:gd name="connsiteY1175" fmla="*/ 2416662 h 6858000"/>
              <a:gd name="connsiteX1176" fmla="*/ 1349925 w 5989985"/>
              <a:gd name="connsiteY1176" fmla="*/ 2360541 h 6858000"/>
              <a:gd name="connsiteX1177" fmla="*/ 1313730 w 5989985"/>
              <a:gd name="connsiteY1177" fmla="*/ 2346818 h 6858000"/>
              <a:gd name="connsiteX1178" fmla="*/ 1351099 w 5989985"/>
              <a:gd name="connsiteY1178" fmla="*/ 2332942 h 6858000"/>
              <a:gd name="connsiteX1179" fmla="*/ 1364937 w 5989985"/>
              <a:gd name="connsiteY1179" fmla="*/ 2381046 h 6858000"/>
              <a:gd name="connsiteX1180" fmla="*/ 1485174 w 5989985"/>
              <a:gd name="connsiteY1180" fmla="*/ 2396157 h 6858000"/>
              <a:gd name="connsiteX1181" fmla="*/ 1488846 w 5989985"/>
              <a:gd name="connsiteY1181" fmla="*/ 2433817 h 6858000"/>
              <a:gd name="connsiteX1182" fmla="*/ 1535950 w 5989985"/>
              <a:gd name="connsiteY1182" fmla="*/ 2439676 h 6858000"/>
              <a:gd name="connsiteX1183" fmla="*/ 1518045 w 5989985"/>
              <a:gd name="connsiteY1183" fmla="*/ 2493139 h 6858000"/>
              <a:gd name="connsiteX1184" fmla="*/ 1548651 w 5989985"/>
              <a:gd name="connsiteY1184" fmla="*/ 2515457 h 6858000"/>
              <a:gd name="connsiteX1185" fmla="*/ 1511635 w 5989985"/>
              <a:gd name="connsiteY1185" fmla="*/ 2520119 h 6858000"/>
              <a:gd name="connsiteX1186" fmla="*/ 1500144 w 5989985"/>
              <a:gd name="connsiteY1186" fmla="*/ 2546330 h 6858000"/>
              <a:gd name="connsiteX1187" fmla="*/ 1534813 w 5989985"/>
              <a:gd name="connsiteY1187" fmla="*/ 2597211 h 6858000"/>
              <a:gd name="connsiteX1188" fmla="*/ 1528875 w 5989985"/>
              <a:gd name="connsiteY1188" fmla="*/ 2614944 h 6858000"/>
              <a:gd name="connsiteX1189" fmla="*/ 1483294 w 5989985"/>
              <a:gd name="connsiteY1189" fmla="*/ 2572193 h 6858000"/>
              <a:gd name="connsiteX1190" fmla="*/ 1414576 w 5989985"/>
              <a:gd name="connsiteY1190" fmla="*/ 2582140 h 6858000"/>
              <a:gd name="connsiteX1191" fmla="*/ 1375061 w 5989985"/>
              <a:gd name="connsiteY1191" fmla="*/ 2651405 h 6858000"/>
              <a:gd name="connsiteX1192" fmla="*/ 1317684 w 5989985"/>
              <a:gd name="connsiteY1192" fmla="*/ 2627406 h 6858000"/>
              <a:gd name="connsiteX1193" fmla="*/ 1311332 w 5989985"/>
              <a:gd name="connsiteY1193" fmla="*/ 2622890 h 6858000"/>
              <a:gd name="connsiteX1194" fmla="*/ 1316189 w 5989985"/>
              <a:gd name="connsiteY1194" fmla="*/ 2640212 h 6858000"/>
              <a:gd name="connsiteX1195" fmla="*/ 1333937 w 5989985"/>
              <a:gd name="connsiteY1195" fmla="*/ 2757408 h 6858000"/>
              <a:gd name="connsiteX1196" fmla="*/ 1329796 w 5989985"/>
              <a:gd name="connsiteY1196" fmla="*/ 2859015 h 6858000"/>
              <a:gd name="connsiteX1197" fmla="*/ 1383190 w 5989985"/>
              <a:gd name="connsiteY1197" fmla="*/ 2837854 h 6858000"/>
              <a:gd name="connsiteX1198" fmla="*/ 1387335 w 5989985"/>
              <a:gd name="connsiteY1198" fmla="*/ 2866222 h 6858000"/>
              <a:gd name="connsiteX1199" fmla="*/ 1452220 w 5989985"/>
              <a:gd name="connsiteY1199" fmla="*/ 2818773 h 6858000"/>
              <a:gd name="connsiteX1200" fmla="*/ 1492560 w 5989985"/>
              <a:gd name="connsiteY1200" fmla="*/ 2860941 h 6858000"/>
              <a:gd name="connsiteX1201" fmla="*/ 1490722 w 5989985"/>
              <a:gd name="connsiteY1201" fmla="*/ 2907119 h 6858000"/>
              <a:gd name="connsiteX1202" fmla="*/ 1442215 w 5989985"/>
              <a:gd name="connsiteY1202" fmla="*/ 2938033 h 6858000"/>
              <a:gd name="connsiteX1203" fmla="*/ 1443660 w 5989985"/>
              <a:gd name="connsiteY1203" fmla="*/ 3031008 h 6858000"/>
              <a:gd name="connsiteX1204" fmla="*/ 1370916 w 5989985"/>
              <a:gd name="connsiteY1204" fmla="*/ 3012543 h 6858000"/>
              <a:gd name="connsiteX1205" fmla="*/ 1432169 w 5989985"/>
              <a:gd name="connsiteY1205" fmla="*/ 3057373 h 6858000"/>
              <a:gd name="connsiteX1206" fmla="*/ 1479580 w 5989985"/>
              <a:gd name="connsiteY1206" fmla="*/ 3054095 h 6858000"/>
              <a:gd name="connsiteX1207" fmla="*/ 1393314 w 5989985"/>
              <a:gd name="connsiteY1207" fmla="*/ 3237998 h 6858000"/>
              <a:gd name="connsiteX1208" fmla="*/ 1372791 w 5989985"/>
              <a:gd name="connsiteY1208" fmla="*/ 3226012 h 6858000"/>
              <a:gd name="connsiteX1209" fmla="*/ 1366812 w 5989985"/>
              <a:gd name="connsiteY1209" fmla="*/ 3243894 h 6858000"/>
              <a:gd name="connsiteX1210" fmla="*/ 1375762 w 5989985"/>
              <a:gd name="connsiteY1210" fmla="*/ 3282133 h 6858000"/>
              <a:gd name="connsiteX1211" fmla="*/ 1358174 w 5989985"/>
              <a:gd name="connsiteY1211" fmla="*/ 3326231 h 6858000"/>
              <a:gd name="connsiteX1212" fmla="*/ 1262248 w 5989985"/>
              <a:gd name="connsiteY1212" fmla="*/ 3360495 h 6858000"/>
              <a:gd name="connsiteX1213" fmla="*/ 1241688 w 5989985"/>
              <a:gd name="connsiteY1213" fmla="*/ 3348739 h 6858000"/>
              <a:gd name="connsiteX1214" fmla="*/ 1212879 w 5989985"/>
              <a:gd name="connsiteY1214" fmla="*/ 3410028 h 6858000"/>
              <a:gd name="connsiteX1215" fmla="*/ 1262211 w 5989985"/>
              <a:gd name="connsiteY1215" fmla="*/ 3620219 h 6858000"/>
              <a:gd name="connsiteX1216" fmla="*/ 1142753 w 5989985"/>
              <a:gd name="connsiteY1216" fmla="*/ 3586647 h 6858000"/>
              <a:gd name="connsiteX1217" fmla="*/ 1171837 w 5989985"/>
              <a:gd name="connsiteY1217" fmla="*/ 3515990 h 6858000"/>
              <a:gd name="connsiteX1218" fmla="*/ 1150924 w 5989985"/>
              <a:gd name="connsiteY1218" fmla="*/ 3513408 h 6858000"/>
              <a:gd name="connsiteX1219" fmla="*/ 1075484 w 5989985"/>
              <a:gd name="connsiteY1219" fmla="*/ 3559586 h 6858000"/>
              <a:gd name="connsiteX1220" fmla="*/ 1068019 w 5989985"/>
              <a:gd name="connsiteY1220" fmla="*/ 3614360 h 6858000"/>
              <a:gd name="connsiteX1221" fmla="*/ 875387 w 5989985"/>
              <a:gd name="connsiteY1221" fmla="*/ 3701318 h 6858000"/>
              <a:gd name="connsiteX1222" fmla="*/ 797370 w 5989985"/>
              <a:gd name="connsiteY1222" fmla="*/ 4071783 h 6858000"/>
              <a:gd name="connsiteX1223" fmla="*/ 810424 w 5989985"/>
              <a:gd name="connsiteY1223" fmla="*/ 4008414 h 6858000"/>
              <a:gd name="connsiteX1224" fmla="*/ 869096 w 5989985"/>
              <a:gd name="connsiteY1224" fmla="*/ 3988099 h 6858000"/>
              <a:gd name="connsiteX1225" fmla="*/ 1025139 w 5989985"/>
              <a:gd name="connsiteY1225" fmla="*/ 4026301 h 6858000"/>
              <a:gd name="connsiteX1226" fmla="*/ 1020641 w 5989985"/>
              <a:gd name="connsiteY1226" fmla="*/ 4007297 h 6858000"/>
              <a:gd name="connsiteX1227" fmla="*/ 1120749 w 5989985"/>
              <a:gd name="connsiteY1227" fmla="*/ 4001283 h 6858000"/>
              <a:gd name="connsiteX1228" fmla="*/ 1145729 w 5989985"/>
              <a:gd name="connsiteY1228" fmla="*/ 4032233 h 6858000"/>
              <a:gd name="connsiteX1229" fmla="*/ 1168164 w 5989985"/>
              <a:gd name="connsiteY1229" fmla="*/ 3997928 h 6858000"/>
              <a:gd name="connsiteX1230" fmla="*/ 1249936 w 5989985"/>
              <a:gd name="connsiteY1230" fmla="*/ 4054555 h 6858000"/>
              <a:gd name="connsiteX1231" fmla="*/ 1297351 w 5989985"/>
              <a:gd name="connsiteY1231" fmla="*/ 4051431 h 6858000"/>
              <a:gd name="connsiteX1232" fmla="*/ 1252517 w 5989985"/>
              <a:gd name="connsiteY1232" fmla="*/ 3989989 h 6858000"/>
              <a:gd name="connsiteX1233" fmla="*/ 1279410 w 5989985"/>
              <a:gd name="connsiteY1233" fmla="*/ 3715194 h 6858000"/>
              <a:gd name="connsiteX1234" fmla="*/ 1338040 w 5989985"/>
              <a:gd name="connsiteY1234" fmla="*/ 3694689 h 6858000"/>
              <a:gd name="connsiteX1235" fmla="*/ 1351489 w 5989985"/>
              <a:gd name="connsiteY1235" fmla="*/ 3752085 h 6858000"/>
              <a:gd name="connsiteX1236" fmla="*/ 1293990 w 5989985"/>
              <a:gd name="connsiteY1236" fmla="*/ 3874776 h 6858000"/>
              <a:gd name="connsiteX1237" fmla="*/ 1320452 w 5989985"/>
              <a:gd name="connsiteY1237" fmla="*/ 3868799 h 6858000"/>
              <a:gd name="connsiteX1238" fmla="*/ 1335385 w 5989985"/>
              <a:gd name="connsiteY1238" fmla="*/ 3889191 h 6858000"/>
              <a:gd name="connsiteX1239" fmla="*/ 1316738 w 5989985"/>
              <a:gd name="connsiteY1239" fmla="*/ 3961078 h 6858000"/>
              <a:gd name="connsiteX1240" fmla="*/ 1337302 w 5989985"/>
              <a:gd name="connsiteY1240" fmla="*/ 3972952 h 6858000"/>
              <a:gd name="connsiteX1241" fmla="*/ 1357041 w 5989985"/>
              <a:gd name="connsiteY1241" fmla="*/ 4133072 h 6858000"/>
              <a:gd name="connsiteX1242" fmla="*/ 1382448 w 5989985"/>
              <a:gd name="connsiteY1242" fmla="*/ 4154771 h 6858000"/>
              <a:gd name="connsiteX1243" fmla="*/ 1345899 w 5989985"/>
              <a:gd name="connsiteY1243" fmla="*/ 4150299 h 6858000"/>
              <a:gd name="connsiteX1244" fmla="*/ 1349572 w 5989985"/>
              <a:gd name="connsiteY1244" fmla="*/ 4187845 h 6858000"/>
              <a:gd name="connsiteX1245" fmla="*/ 1391829 w 5989985"/>
              <a:gd name="connsiteY1245" fmla="*/ 4183875 h 6858000"/>
              <a:gd name="connsiteX1246" fmla="*/ 1378734 w 5989985"/>
              <a:gd name="connsiteY1246" fmla="*/ 4247204 h 6858000"/>
              <a:gd name="connsiteX1247" fmla="*/ 1399257 w 5989985"/>
              <a:gd name="connsiteY1247" fmla="*/ 4259000 h 6858000"/>
              <a:gd name="connsiteX1248" fmla="*/ 1402265 w 5989985"/>
              <a:gd name="connsiteY1248" fmla="*/ 4315008 h 6858000"/>
              <a:gd name="connsiteX1249" fmla="*/ 1369430 w 5989985"/>
              <a:gd name="connsiteY1249" fmla="*/ 4348002 h 6858000"/>
              <a:gd name="connsiteX1250" fmla="*/ 1363098 w 5989985"/>
              <a:gd name="connsiteY1250" fmla="*/ 4504885 h 6858000"/>
              <a:gd name="connsiteX1251" fmla="*/ 1388427 w 5989985"/>
              <a:gd name="connsiteY1251" fmla="*/ 4526665 h 6858000"/>
              <a:gd name="connsiteX1252" fmla="*/ 1366812 w 5989985"/>
              <a:gd name="connsiteY1252" fmla="*/ 4542390 h 6858000"/>
              <a:gd name="connsiteX1253" fmla="*/ 1380962 w 5989985"/>
              <a:gd name="connsiteY1253" fmla="*/ 4581321 h 6858000"/>
              <a:gd name="connsiteX1254" fmla="*/ 1411999 w 5989985"/>
              <a:gd name="connsiteY1254" fmla="*/ 4594542 h 6858000"/>
              <a:gd name="connsiteX1255" fmla="*/ 1418643 w 5989985"/>
              <a:gd name="connsiteY1255" fmla="*/ 4688055 h 6858000"/>
              <a:gd name="connsiteX1256" fmla="*/ 1422398 w 5989985"/>
              <a:gd name="connsiteY1256" fmla="*/ 4595816 h 6858000"/>
              <a:gd name="connsiteX1257" fmla="*/ 1455659 w 5989985"/>
              <a:gd name="connsiteY1257" fmla="*/ 4683543 h 6858000"/>
              <a:gd name="connsiteX1258" fmla="*/ 1457535 w 5989985"/>
              <a:gd name="connsiteY1258" fmla="*/ 4767268 h 6858000"/>
              <a:gd name="connsiteX1259" fmla="*/ 1434003 w 5989985"/>
              <a:gd name="connsiteY1259" fmla="*/ 4829131 h 6858000"/>
              <a:gd name="connsiteX1260" fmla="*/ 1449290 w 5989985"/>
              <a:gd name="connsiteY1260" fmla="*/ 4840426 h 6858000"/>
              <a:gd name="connsiteX1261" fmla="*/ 1432912 w 5989985"/>
              <a:gd name="connsiteY1261" fmla="*/ 4856848 h 6858000"/>
              <a:gd name="connsiteX1262" fmla="*/ 1446746 w 5989985"/>
              <a:gd name="connsiteY1262" fmla="*/ 4904952 h 6858000"/>
              <a:gd name="connsiteX1263" fmla="*/ 1416103 w 5989985"/>
              <a:gd name="connsiteY1263" fmla="*/ 4882444 h 6858000"/>
              <a:gd name="connsiteX1264" fmla="*/ 1445264 w 5989985"/>
              <a:gd name="connsiteY1264" fmla="*/ 5071701 h 6858000"/>
              <a:gd name="connsiteX1265" fmla="*/ 1476219 w 5989985"/>
              <a:gd name="connsiteY1265" fmla="*/ 5084962 h 6858000"/>
              <a:gd name="connsiteX1266" fmla="*/ 1458671 w 5989985"/>
              <a:gd name="connsiteY1266" fmla="*/ 5128980 h 6858000"/>
              <a:gd name="connsiteX1267" fmla="*/ 1480754 w 5989985"/>
              <a:gd name="connsiteY1267" fmla="*/ 5233824 h 6858000"/>
              <a:gd name="connsiteX1268" fmla="*/ 1482982 w 5989985"/>
              <a:gd name="connsiteY1268" fmla="*/ 5178436 h 6858000"/>
              <a:gd name="connsiteX1269" fmla="*/ 1507999 w 5989985"/>
              <a:gd name="connsiteY1269" fmla="*/ 5209462 h 6858000"/>
              <a:gd name="connsiteX1270" fmla="*/ 1479974 w 5989985"/>
              <a:gd name="connsiteY1270" fmla="*/ 5122314 h 6858000"/>
              <a:gd name="connsiteX1271" fmla="*/ 1506829 w 5989985"/>
              <a:gd name="connsiteY1271" fmla="*/ 4977418 h 6858000"/>
              <a:gd name="connsiteX1272" fmla="*/ 1560183 w 5989985"/>
              <a:gd name="connsiteY1272" fmla="*/ 4956217 h 6858000"/>
              <a:gd name="connsiteX1273" fmla="*/ 1549357 w 5989985"/>
              <a:gd name="connsiteY1273" fmla="*/ 4964157 h 6858000"/>
              <a:gd name="connsiteX1274" fmla="*/ 1567299 w 5989985"/>
              <a:gd name="connsiteY1274" fmla="*/ 5040634 h 6858000"/>
              <a:gd name="connsiteX1275" fmla="*/ 1583324 w 5989985"/>
              <a:gd name="connsiteY1275" fmla="*/ 5033426 h 6858000"/>
              <a:gd name="connsiteX1276" fmla="*/ 1580743 w 5989985"/>
              <a:gd name="connsiteY1276" fmla="*/ 5098066 h 6858000"/>
              <a:gd name="connsiteX1277" fmla="*/ 1601656 w 5989985"/>
              <a:gd name="connsiteY1277" fmla="*/ 5100648 h 6858000"/>
              <a:gd name="connsiteX1278" fmla="*/ 1696133 w 5989985"/>
              <a:gd name="connsiteY1278" fmla="*/ 5103234 h 6858000"/>
              <a:gd name="connsiteX1279" fmla="*/ 1718884 w 5989985"/>
              <a:gd name="connsiteY1279" fmla="*/ 5059674 h 6858000"/>
              <a:gd name="connsiteX1280" fmla="*/ 1721113 w 5989985"/>
              <a:gd name="connsiteY1280" fmla="*/ 5004285 h 6858000"/>
              <a:gd name="connsiteX1281" fmla="*/ 1679714 w 5989985"/>
              <a:gd name="connsiteY1281" fmla="*/ 4989870 h 6858000"/>
              <a:gd name="connsiteX1282" fmla="*/ 1712589 w 5989985"/>
              <a:gd name="connsiteY1282" fmla="*/ 4956755 h 6858000"/>
              <a:gd name="connsiteX1283" fmla="*/ 1758478 w 5989985"/>
              <a:gd name="connsiteY1283" fmla="*/ 4990486 h 6858000"/>
              <a:gd name="connsiteX1284" fmla="*/ 1734988 w 5989985"/>
              <a:gd name="connsiteY1284" fmla="*/ 5052430 h 6858000"/>
              <a:gd name="connsiteX1285" fmla="*/ 1782091 w 5989985"/>
              <a:gd name="connsiteY1285" fmla="*/ 5058326 h 6858000"/>
              <a:gd name="connsiteX1286" fmla="*/ 1755511 w 5989985"/>
              <a:gd name="connsiteY1286" fmla="*/ 5064340 h 6858000"/>
              <a:gd name="connsiteX1287" fmla="*/ 1742883 w 5989985"/>
              <a:gd name="connsiteY1287" fmla="*/ 5118381 h 6858000"/>
              <a:gd name="connsiteX1288" fmla="*/ 1765241 w 5989985"/>
              <a:gd name="connsiteY1288" fmla="*/ 5083999 h 6858000"/>
              <a:gd name="connsiteX1289" fmla="*/ 1774195 w 5989985"/>
              <a:gd name="connsiteY1289" fmla="*/ 5122351 h 6858000"/>
              <a:gd name="connsiteX1290" fmla="*/ 1740614 w 5989985"/>
              <a:gd name="connsiteY1290" fmla="*/ 5173693 h 6858000"/>
              <a:gd name="connsiteX1291" fmla="*/ 1770830 w 5989985"/>
              <a:gd name="connsiteY1291" fmla="*/ 5205225 h 6858000"/>
              <a:gd name="connsiteX1292" fmla="*/ 1774154 w 5989985"/>
              <a:gd name="connsiteY1292" fmla="*/ 5252173 h 6858000"/>
              <a:gd name="connsiteX1293" fmla="*/ 1748005 w 5989985"/>
              <a:gd name="connsiteY1293" fmla="*/ 5248858 h 6858000"/>
              <a:gd name="connsiteX1294" fmla="*/ 1806246 w 5989985"/>
              <a:gd name="connsiteY1294" fmla="*/ 5237604 h 6858000"/>
              <a:gd name="connsiteX1295" fmla="*/ 1783888 w 5989985"/>
              <a:gd name="connsiteY1295" fmla="*/ 5271909 h 6858000"/>
              <a:gd name="connsiteX1296" fmla="*/ 1787171 w 5989985"/>
              <a:gd name="connsiteY1296" fmla="*/ 5318666 h 6858000"/>
              <a:gd name="connsiteX1297" fmla="*/ 1799171 w 5989985"/>
              <a:gd name="connsiteY1297" fmla="*/ 5283050 h 6858000"/>
              <a:gd name="connsiteX1298" fmla="*/ 1824229 w 5989985"/>
              <a:gd name="connsiteY1298" fmla="*/ 5314077 h 6858000"/>
              <a:gd name="connsiteX1299" fmla="*/ 1831341 w 5989985"/>
              <a:gd name="connsiteY1299" fmla="*/ 5268554 h 6858000"/>
              <a:gd name="connsiteX1300" fmla="*/ 1895877 w 5989985"/>
              <a:gd name="connsiteY1300" fmla="*/ 5230279 h 6858000"/>
              <a:gd name="connsiteX1301" fmla="*/ 1860814 w 5989985"/>
              <a:gd name="connsiteY1301" fmla="*/ 5318589 h 6858000"/>
              <a:gd name="connsiteX1302" fmla="*/ 1857100 w 5989985"/>
              <a:gd name="connsiteY1302" fmla="*/ 5281083 h 6858000"/>
              <a:gd name="connsiteX1303" fmla="*/ 1835403 w 5989985"/>
              <a:gd name="connsiteY1303" fmla="*/ 5296849 h 6858000"/>
              <a:gd name="connsiteX1304" fmla="*/ 1855184 w 5989985"/>
              <a:gd name="connsiteY1304" fmla="*/ 5327184 h 6858000"/>
              <a:gd name="connsiteX1305" fmla="*/ 1826847 w 5989985"/>
              <a:gd name="connsiteY1305" fmla="*/ 5379259 h 6858000"/>
              <a:gd name="connsiteX1306" fmla="*/ 1828681 w 5989985"/>
              <a:gd name="connsiteY1306" fmla="*/ 5462902 h 6858000"/>
              <a:gd name="connsiteX1307" fmla="*/ 1861557 w 5989985"/>
              <a:gd name="connsiteY1307" fmla="*/ 5430099 h 6858000"/>
              <a:gd name="connsiteX1308" fmla="*/ 1842129 w 5989985"/>
              <a:gd name="connsiteY1308" fmla="*/ 5390517 h 6858000"/>
              <a:gd name="connsiteX1309" fmla="*/ 1848892 w 5989985"/>
              <a:gd name="connsiteY1309" fmla="*/ 5354282 h 6858000"/>
              <a:gd name="connsiteX1310" fmla="*/ 1871250 w 5989985"/>
              <a:gd name="connsiteY1310" fmla="*/ 5319977 h 6858000"/>
              <a:gd name="connsiteX1311" fmla="*/ 1913425 w 5989985"/>
              <a:gd name="connsiteY1311" fmla="*/ 5315890 h 6858000"/>
              <a:gd name="connsiteX1312" fmla="*/ 1940321 w 5989985"/>
              <a:gd name="connsiteY1312" fmla="*/ 5170957 h 6858000"/>
              <a:gd name="connsiteX1313" fmla="*/ 1900333 w 5989985"/>
              <a:gd name="connsiteY1313" fmla="*/ 5119615 h 6858000"/>
              <a:gd name="connsiteX1314" fmla="*/ 1916396 w 5989985"/>
              <a:gd name="connsiteY1314" fmla="*/ 5112408 h 6858000"/>
              <a:gd name="connsiteX1315" fmla="*/ 1913035 w 5989985"/>
              <a:gd name="connsiteY1315" fmla="*/ 5065497 h 6858000"/>
              <a:gd name="connsiteX1316" fmla="*/ 1870860 w 5989985"/>
              <a:gd name="connsiteY1316" fmla="*/ 5069427 h 6858000"/>
              <a:gd name="connsiteX1317" fmla="*/ 1879888 w 5989985"/>
              <a:gd name="connsiteY1317" fmla="*/ 5107705 h 6858000"/>
              <a:gd name="connsiteX1318" fmla="*/ 1807731 w 5989985"/>
              <a:gd name="connsiteY1318" fmla="*/ 5070778 h 6858000"/>
              <a:gd name="connsiteX1319" fmla="*/ 1867105 w 5989985"/>
              <a:gd name="connsiteY1319" fmla="*/ 5031884 h 6858000"/>
              <a:gd name="connsiteX1320" fmla="*/ 1846545 w 5989985"/>
              <a:gd name="connsiteY1320" fmla="*/ 5020052 h 6858000"/>
              <a:gd name="connsiteX1321" fmla="*/ 1869374 w 5989985"/>
              <a:gd name="connsiteY1321" fmla="*/ 4976455 h 6858000"/>
              <a:gd name="connsiteX1322" fmla="*/ 1878325 w 5989985"/>
              <a:gd name="connsiteY1322" fmla="*/ 5014617 h 6858000"/>
              <a:gd name="connsiteX1323" fmla="*/ 1924607 w 5989985"/>
              <a:gd name="connsiteY1323" fmla="*/ 4909270 h 6858000"/>
              <a:gd name="connsiteX1324" fmla="*/ 1966429 w 5989985"/>
              <a:gd name="connsiteY1324" fmla="*/ 4914551 h 6858000"/>
              <a:gd name="connsiteX1325" fmla="*/ 1970533 w 5989985"/>
              <a:gd name="connsiteY1325" fmla="*/ 4812980 h 6858000"/>
              <a:gd name="connsiteX1326" fmla="*/ 2000400 w 5989985"/>
              <a:gd name="connsiteY1326" fmla="*/ 4853801 h 6858000"/>
              <a:gd name="connsiteX1327" fmla="*/ 1991840 w 5989985"/>
              <a:gd name="connsiteY1327" fmla="*/ 4936137 h 6858000"/>
              <a:gd name="connsiteX1328" fmla="*/ 2012006 w 5989985"/>
              <a:gd name="connsiteY1328" fmla="*/ 4957338 h 6858000"/>
              <a:gd name="connsiteX1329" fmla="*/ 2025454 w 5989985"/>
              <a:gd name="connsiteY1329" fmla="*/ 4884755 h 6858000"/>
              <a:gd name="connsiteX1330" fmla="*/ 2082562 w 5989985"/>
              <a:gd name="connsiteY1330" fmla="*/ 4901367 h 6858000"/>
              <a:gd name="connsiteX1331" fmla="*/ 2055317 w 5989985"/>
              <a:gd name="connsiteY1331" fmla="*/ 4925729 h 6858000"/>
              <a:gd name="connsiteX1332" fmla="*/ 2053442 w 5989985"/>
              <a:gd name="connsiteY1332" fmla="*/ 4971789 h 6858000"/>
              <a:gd name="connsiteX1333" fmla="*/ 2116845 w 5989985"/>
              <a:gd name="connsiteY1333" fmla="*/ 4961308 h 6858000"/>
              <a:gd name="connsiteX1334" fmla="*/ 2109417 w 5989985"/>
              <a:gd name="connsiteY1334" fmla="*/ 5016041 h 6858000"/>
              <a:gd name="connsiteX1335" fmla="*/ 2154957 w 5989985"/>
              <a:gd name="connsiteY1335" fmla="*/ 5058751 h 6858000"/>
              <a:gd name="connsiteX1336" fmla="*/ 2142995 w 5989985"/>
              <a:gd name="connsiteY1336" fmla="*/ 5094444 h 6858000"/>
              <a:gd name="connsiteX1337" fmla="*/ 2185210 w 5989985"/>
              <a:gd name="connsiteY1337" fmla="*/ 5090474 h 6858000"/>
              <a:gd name="connsiteX1338" fmla="*/ 2165783 w 5989985"/>
              <a:gd name="connsiteY1338" fmla="*/ 5180787 h 6858000"/>
              <a:gd name="connsiteX1339" fmla="*/ 2135214 w 5989985"/>
              <a:gd name="connsiteY1339" fmla="*/ 5158392 h 6858000"/>
              <a:gd name="connsiteX1340" fmla="*/ 2138575 w 5989985"/>
              <a:gd name="connsiteY1340" fmla="*/ 5205185 h 6858000"/>
              <a:gd name="connsiteX1341" fmla="*/ 2163596 w 5989985"/>
              <a:gd name="connsiteY1341" fmla="*/ 5236139 h 6858000"/>
              <a:gd name="connsiteX1342" fmla="*/ 2136387 w 5989985"/>
              <a:gd name="connsiteY1342" fmla="*/ 5260578 h 6858000"/>
              <a:gd name="connsiteX1343" fmla="*/ 2149758 w 5989985"/>
              <a:gd name="connsiteY1343" fmla="*/ 5317970 h 6858000"/>
              <a:gd name="connsiteX1344" fmla="*/ 2109417 w 5989985"/>
              <a:gd name="connsiteY1344" fmla="*/ 5275689 h 6858000"/>
              <a:gd name="connsiteX1345" fmla="*/ 2117313 w 5989985"/>
              <a:gd name="connsiteY1345" fmla="*/ 5341676 h 6858000"/>
              <a:gd name="connsiteX1346" fmla="*/ 2044528 w 5989985"/>
              <a:gd name="connsiteY1346" fmla="*/ 5323137 h 6858000"/>
              <a:gd name="connsiteX1347" fmla="*/ 2015720 w 5989985"/>
              <a:gd name="connsiteY1347" fmla="*/ 5384503 h 6858000"/>
              <a:gd name="connsiteX1348" fmla="*/ 2052309 w 5989985"/>
              <a:gd name="connsiteY1348" fmla="*/ 5389206 h 6858000"/>
              <a:gd name="connsiteX1349" fmla="*/ 2053442 w 5989985"/>
              <a:gd name="connsiteY1349" fmla="*/ 5361376 h 6858000"/>
              <a:gd name="connsiteX1350" fmla="*/ 2100504 w 5989985"/>
              <a:gd name="connsiteY1350" fmla="*/ 5367385 h 6858000"/>
              <a:gd name="connsiteX1351" fmla="*/ 2025807 w 5989985"/>
              <a:gd name="connsiteY1351" fmla="*/ 5395025 h 6858000"/>
              <a:gd name="connsiteX1352" fmla="*/ 2019865 w 5989985"/>
              <a:gd name="connsiteY1352" fmla="*/ 5412831 h 6858000"/>
              <a:gd name="connsiteX1353" fmla="*/ 2019122 w 5989985"/>
              <a:gd name="connsiteY1353" fmla="*/ 5431373 h 6858000"/>
              <a:gd name="connsiteX1354" fmla="*/ 2035188 w 5989985"/>
              <a:gd name="connsiteY1354" fmla="*/ 5424089 h 6858000"/>
              <a:gd name="connsiteX1355" fmla="*/ 2017989 w 5989985"/>
              <a:gd name="connsiteY1355" fmla="*/ 5458932 h 6858000"/>
              <a:gd name="connsiteX1356" fmla="*/ 2032607 w 5989985"/>
              <a:gd name="connsiteY1356" fmla="*/ 5488652 h 6858000"/>
              <a:gd name="connsiteX1357" fmla="*/ 2080724 w 5989985"/>
              <a:gd name="connsiteY1357" fmla="*/ 5466836 h 6858000"/>
              <a:gd name="connsiteX1358" fmla="*/ 2055670 w 5989985"/>
              <a:gd name="connsiteY1358" fmla="*/ 5435922 h 6858000"/>
              <a:gd name="connsiteX1359" fmla="*/ 2112819 w 5989985"/>
              <a:gd name="connsiteY1359" fmla="*/ 5452421 h 6858000"/>
              <a:gd name="connsiteX1360" fmla="*/ 2110981 w 5989985"/>
              <a:gd name="connsiteY1360" fmla="*/ 5498522 h 6858000"/>
              <a:gd name="connsiteX1361" fmla="*/ 2104218 w 5989985"/>
              <a:gd name="connsiteY1361" fmla="*/ 5534790 h 6858000"/>
              <a:gd name="connsiteX1362" fmla="*/ 2078105 w 5989985"/>
              <a:gd name="connsiteY1362" fmla="*/ 5531552 h 6858000"/>
              <a:gd name="connsiteX1363" fmla="*/ 2081508 w 5989985"/>
              <a:gd name="connsiteY1363" fmla="*/ 5578309 h 6858000"/>
              <a:gd name="connsiteX1364" fmla="*/ 2037063 w 5989985"/>
              <a:gd name="connsiteY1364" fmla="*/ 5507810 h 6858000"/>
              <a:gd name="connsiteX1365" fmla="*/ 2009777 w 5989985"/>
              <a:gd name="connsiteY1365" fmla="*/ 5532208 h 6858000"/>
              <a:gd name="connsiteX1366" fmla="*/ 2035188 w 5989985"/>
              <a:gd name="connsiteY1366" fmla="*/ 5553988 h 6858000"/>
              <a:gd name="connsiteX1367" fmla="*/ 2017636 w 5989985"/>
              <a:gd name="connsiteY1367" fmla="*/ 5598009 h 6858000"/>
              <a:gd name="connsiteX1368" fmla="*/ 2016893 w 5989985"/>
              <a:gd name="connsiteY1368" fmla="*/ 5746409 h 6858000"/>
              <a:gd name="connsiteX1369" fmla="*/ 2045234 w 5989985"/>
              <a:gd name="connsiteY1369" fmla="*/ 5694218 h 6858000"/>
              <a:gd name="connsiteX1370" fmla="*/ 2048205 w 5989985"/>
              <a:gd name="connsiteY1370" fmla="*/ 5750379 h 6858000"/>
              <a:gd name="connsiteX1371" fmla="*/ 2085923 w 5989985"/>
              <a:gd name="connsiteY1371" fmla="*/ 5727252 h 6858000"/>
              <a:gd name="connsiteX1372" fmla="*/ 2060948 w 5989985"/>
              <a:gd name="connsiteY1372" fmla="*/ 5696261 h 6858000"/>
              <a:gd name="connsiteX1373" fmla="*/ 2072557 w 5989985"/>
              <a:gd name="connsiteY1373" fmla="*/ 5669856 h 6858000"/>
              <a:gd name="connsiteX1374" fmla="*/ 2096441 w 5989985"/>
              <a:gd name="connsiteY1374" fmla="*/ 5728563 h 6858000"/>
              <a:gd name="connsiteX1375" fmla="*/ 2099412 w 5989985"/>
              <a:gd name="connsiteY1375" fmla="*/ 5654668 h 6858000"/>
              <a:gd name="connsiteX1376" fmla="*/ 2124741 w 5989985"/>
              <a:gd name="connsiteY1376" fmla="*/ 5676489 h 6858000"/>
              <a:gd name="connsiteX1377" fmla="*/ 2175907 w 5989985"/>
              <a:gd name="connsiteY1377" fmla="*/ 5580854 h 6858000"/>
              <a:gd name="connsiteX1378" fmla="*/ 2161757 w 5989985"/>
              <a:gd name="connsiteY1378" fmla="*/ 5542001 h 6858000"/>
              <a:gd name="connsiteX1379" fmla="*/ 2200924 w 5989985"/>
              <a:gd name="connsiteY1379" fmla="*/ 5482023 h 6858000"/>
              <a:gd name="connsiteX1380" fmla="*/ 2175554 w 5989985"/>
              <a:gd name="connsiteY1380" fmla="*/ 5460243 h 6858000"/>
              <a:gd name="connsiteX1381" fmla="*/ 2142683 w 5989985"/>
              <a:gd name="connsiteY1381" fmla="*/ 5493237 h 6858000"/>
              <a:gd name="connsiteX1382" fmla="*/ 2215853 w 5989985"/>
              <a:gd name="connsiteY1382" fmla="*/ 5372630 h 6858000"/>
              <a:gd name="connsiteX1383" fmla="*/ 2160194 w 5989985"/>
              <a:gd name="connsiteY1383" fmla="*/ 5319244 h 6858000"/>
              <a:gd name="connsiteX1384" fmla="*/ 2150459 w 5989985"/>
              <a:gd name="connsiteY1384" fmla="*/ 5299431 h 6858000"/>
              <a:gd name="connsiteX1385" fmla="*/ 2176256 w 5989985"/>
              <a:gd name="connsiteY1385" fmla="*/ 5311997 h 6858000"/>
              <a:gd name="connsiteX1386" fmla="*/ 2214721 w 5989985"/>
              <a:gd name="connsiteY1386" fmla="*/ 5270367 h 6858000"/>
              <a:gd name="connsiteX1387" fmla="*/ 2199750 w 5989985"/>
              <a:gd name="connsiteY1387" fmla="*/ 5249939 h 6858000"/>
              <a:gd name="connsiteX1388" fmla="*/ 2216206 w 5989985"/>
              <a:gd name="connsiteY1388" fmla="*/ 5233517 h 6858000"/>
              <a:gd name="connsiteX1389" fmla="*/ 2219920 w 5989985"/>
              <a:gd name="connsiteY1389" fmla="*/ 5271136 h 6858000"/>
              <a:gd name="connsiteX1390" fmla="*/ 2303572 w 5989985"/>
              <a:gd name="connsiteY1390" fmla="*/ 5281544 h 6858000"/>
              <a:gd name="connsiteX1391" fmla="*/ 2316273 w 5989985"/>
              <a:gd name="connsiteY1391" fmla="*/ 5227503 h 6858000"/>
              <a:gd name="connsiteX1392" fmla="*/ 2379012 w 5989985"/>
              <a:gd name="connsiteY1392" fmla="*/ 5235366 h 6858000"/>
              <a:gd name="connsiteX1393" fmla="*/ 2303219 w 5989985"/>
              <a:gd name="connsiteY1393" fmla="*/ 5160937 h 6858000"/>
              <a:gd name="connsiteX1394" fmla="*/ 2257289 w 5989985"/>
              <a:gd name="connsiteY1394" fmla="*/ 5127248 h 6858000"/>
              <a:gd name="connsiteX1395" fmla="*/ 2274410 w 5989985"/>
              <a:gd name="connsiteY1395" fmla="*/ 5092400 h 6858000"/>
              <a:gd name="connsiteX1396" fmla="*/ 2320340 w 5989985"/>
              <a:gd name="connsiteY1396" fmla="*/ 5125896 h 6858000"/>
              <a:gd name="connsiteX1397" fmla="*/ 2343481 w 5989985"/>
              <a:gd name="connsiteY1397" fmla="*/ 5073243 h 6858000"/>
              <a:gd name="connsiteX1398" fmla="*/ 2328547 w 5989985"/>
              <a:gd name="connsiteY1398" fmla="*/ 5052891 h 6858000"/>
              <a:gd name="connsiteX1399" fmla="*/ 2356966 w 5989985"/>
              <a:gd name="connsiteY1399" fmla="*/ 5000777 h 6858000"/>
              <a:gd name="connsiteX1400" fmla="*/ 2405161 w 5989985"/>
              <a:gd name="connsiteY1400" fmla="*/ 5108899 h 6858000"/>
              <a:gd name="connsiteX1401" fmla="*/ 2417046 w 5989985"/>
              <a:gd name="connsiteY1401" fmla="*/ 5073206 h 6858000"/>
              <a:gd name="connsiteX1402" fmla="*/ 2487249 w 5989985"/>
              <a:gd name="connsiteY1402" fmla="*/ 5156235 h 6858000"/>
              <a:gd name="connsiteX1403" fmla="*/ 2471220 w 5989985"/>
              <a:gd name="connsiteY1403" fmla="*/ 5163479 h 6858000"/>
              <a:gd name="connsiteX1404" fmla="*/ 2492486 w 5989985"/>
              <a:gd name="connsiteY1404" fmla="*/ 5286748 h 6858000"/>
              <a:gd name="connsiteX1405" fmla="*/ 2526843 w 5989985"/>
              <a:gd name="connsiteY1405" fmla="*/ 5216864 h 6858000"/>
              <a:gd name="connsiteX1406" fmla="*/ 2506283 w 5989985"/>
              <a:gd name="connsiteY1406" fmla="*/ 5204995 h 6858000"/>
              <a:gd name="connsiteX1407" fmla="*/ 2524187 w 5989985"/>
              <a:gd name="connsiteY1407" fmla="*/ 5151646 h 6858000"/>
              <a:gd name="connsiteX1408" fmla="*/ 2503623 w 5989985"/>
              <a:gd name="connsiteY1408" fmla="*/ 5139736 h 6858000"/>
              <a:gd name="connsiteX1409" fmla="*/ 2511794 w 5989985"/>
              <a:gd name="connsiteY1409" fmla="*/ 5066651 h 6858000"/>
              <a:gd name="connsiteX1410" fmla="*/ 2540603 w 5989985"/>
              <a:gd name="connsiteY1410" fmla="*/ 5005285 h 6858000"/>
              <a:gd name="connsiteX1411" fmla="*/ 2619756 w 5989985"/>
              <a:gd name="connsiteY1411" fmla="*/ 4996770 h 6858000"/>
              <a:gd name="connsiteX1412" fmla="*/ 2612681 w 5989985"/>
              <a:gd name="connsiteY1412" fmla="*/ 5042175 h 6858000"/>
              <a:gd name="connsiteX1413" fmla="*/ 2642155 w 5989985"/>
              <a:gd name="connsiteY1413" fmla="*/ 4962348 h 6858000"/>
              <a:gd name="connsiteX1414" fmla="*/ 2651105 w 5989985"/>
              <a:gd name="connsiteY1414" fmla="*/ 5000623 h 6858000"/>
              <a:gd name="connsiteX1415" fmla="*/ 2663421 w 5989985"/>
              <a:gd name="connsiteY1415" fmla="*/ 4955792 h 6858000"/>
              <a:gd name="connsiteX1416" fmla="*/ 2672018 w 5989985"/>
              <a:gd name="connsiteY1416" fmla="*/ 5003282 h 6858000"/>
              <a:gd name="connsiteX1417" fmla="*/ 2703761 w 5989985"/>
              <a:gd name="connsiteY1417" fmla="*/ 4998041 h 6858000"/>
              <a:gd name="connsiteX1418" fmla="*/ 2753794 w 5989985"/>
              <a:gd name="connsiteY1418" fmla="*/ 5189767 h 6858000"/>
              <a:gd name="connsiteX1419" fmla="*/ 2773960 w 5989985"/>
              <a:gd name="connsiteY1419" fmla="*/ 5210851 h 6858000"/>
              <a:gd name="connsiteX1420" fmla="*/ 2800857 w 5989985"/>
              <a:gd name="connsiteY1420" fmla="*/ 5195626 h 6858000"/>
              <a:gd name="connsiteX1421" fmla="*/ 2809844 w 5989985"/>
              <a:gd name="connsiteY1421" fmla="*/ 5233901 h 6858000"/>
              <a:gd name="connsiteX1422" fmla="*/ 2837832 w 5989985"/>
              <a:gd name="connsiteY1422" fmla="*/ 5190965 h 6858000"/>
              <a:gd name="connsiteX1423" fmla="*/ 2831541 w 5989985"/>
              <a:gd name="connsiteY1423" fmla="*/ 5218022 h 6858000"/>
              <a:gd name="connsiteX1424" fmla="*/ 2873362 w 5989985"/>
              <a:gd name="connsiteY1424" fmla="*/ 5223262 h 6858000"/>
              <a:gd name="connsiteX1425" fmla="*/ 2883802 w 5989985"/>
              <a:gd name="connsiteY1425" fmla="*/ 5224650 h 6858000"/>
              <a:gd name="connsiteX1426" fmla="*/ 2909168 w 5989985"/>
              <a:gd name="connsiteY1426" fmla="*/ 5246390 h 6858000"/>
              <a:gd name="connsiteX1427" fmla="*/ 2866993 w 5989985"/>
              <a:gd name="connsiteY1427" fmla="*/ 5250323 h 6858000"/>
              <a:gd name="connsiteX1428" fmla="*/ 2849794 w 5989985"/>
              <a:gd name="connsiteY1428" fmla="*/ 5285247 h 6858000"/>
              <a:gd name="connsiteX1429" fmla="*/ 2864375 w 5989985"/>
              <a:gd name="connsiteY1429" fmla="*/ 5314926 h 6858000"/>
              <a:gd name="connsiteX1430" fmla="*/ 2891579 w 5989985"/>
              <a:gd name="connsiteY1430" fmla="*/ 5290488 h 6858000"/>
              <a:gd name="connsiteX1431" fmla="*/ 2910305 w 5989985"/>
              <a:gd name="connsiteY1431" fmla="*/ 5348462 h 6858000"/>
              <a:gd name="connsiteX1432" fmla="*/ 2904321 w 5989985"/>
              <a:gd name="connsiteY1432" fmla="*/ 5366309 h 6858000"/>
              <a:gd name="connsiteX1433" fmla="*/ 2827396 w 5989985"/>
              <a:gd name="connsiteY1433" fmla="*/ 5319552 h 6858000"/>
              <a:gd name="connsiteX1434" fmla="*/ 2831889 w 5989985"/>
              <a:gd name="connsiteY1434" fmla="*/ 5338669 h 6858000"/>
              <a:gd name="connsiteX1435" fmla="*/ 2760204 w 5989985"/>
              <a:gd name="connsiteY1435" fmla="*/ 5292491 h 6858000"/>
              <a:gd name="connsiteX1436" fmla="*/ 2727366 w 5989985"/>
              <a:gd name="connsiteY1436" fmla="*/ 5325565 h 6858000"/>
              <a:gd name="connsiteX1437" fmla="*/ 2736320 w 5989985"/>
              <a:gd name="connsiteY1437" fmla="*/ 5363763 h 6858000"/>
              <a:gd name="connsiteX1438" fmla="*/ 2762429 w 5989985"/>
              <a:gd name="connsiteY1438" fmla="*/ 5366964 h 6858000"/>
              <a:gd name="connsiteX1439" fmla="*/ 2725884 w 5989985"/>
              <a:gd name="connsiteY1439" fmla="*/ 5362416 h 6858000"/>
              <a:gd name="connsiteX1440" fmla="*/ 2719511 w 5989985"/>
              <a:gd name="connsiteY1440" fmla="*/ 5389396 h 6858000"/>
              <a:gd name="connsiteX1441" fmla="*/ 2745973 w 5989985"/>
              <a:gd name="connsiteY1441" fmla="*/ 5513362 h 6858000"/>
              <a:gd name="connsiteX1442" fmla="*/ 2759462 w 5989985"/>
              <a:gd name="connsiteY1442" fmla="*/ 5570600 h 6858000"/>
              <a:gd name="connsiteX1443" fmla="*/ 2801673 w 5989985"/>
              <a:gd name="connsiteY1443" fmla="*/ 5566707 h 6858000"/>
              <a:gd name="connsiteX1444" fmla="*/ 2839711 w 5989985"/>
              <a:gd name="connsiteY1444" fmla="*/ 5664227 h 6858000"/>
              <a:gd name="connsiteX1445" fmla="*/ 2870707 w 5989985"/>
              <a:gd name="connsiteY1445" fmla="*/ 5677411 h 6858000"/>
              <a:gd name="connsiteX1446" fmla="*/ 2855421 w 5989985"/>
              <a:gd name="connsiteY1446" fmla="*/ 5666234 h 6858000"/>
              <a:gd name="connsiteX1447" fmla="*/ 2872193 w 5989985"/>
              <a:gd name="connsiteY1447" fmla="*/ 5640602 h 6858000"/>
              <a:gd name="connsiteX1448" fmla="*/ 2847919 w 5989985"/>
              <a:gd name="connsiteY1448" fmla="*/ 5591032 h 6858000"/>
              <a:gd name="connsiteX1449" fmla="*/ 2911437 w 5989985"/>
              <a:gd name="connsiteY1449" fmla="*/ 5580353 h 6858000"/>
              <a:gd name="connsiteX1450" fmla="*/ 2943488 w 5989985"/>
              <a:gd name="connsiteY1450" fmla="*/ 5566051 h 6858000"/>
              <a:gd name="connsiteX1451" fmla="*/ 2955098 w 5989985"/>
              <a:gd name="connsiteY1451" fmla="*/ 5539609 h 6858000"/>
              <a:gd name="connsiteX1452" fmla="*/ 2933754 w 5989985"/>
              <a:gd name="connsiteY1452" fmla="*/ 5546238 h 6858000"/>
              <a:gd name="connsiteX1453" fmla="*/ 2967019 w 5989985"/>
              <a:gd name="connsiteY1453" fmla="*/ 5504070 h 6858000"/>
              <a:gd name="connsiteX1454" fmla="*/ 2963305 w 5989985"/>
              <a:gd name="connsiteY1454" fmla="*/ 5466411 h 6858000"/>
              <a:gd name="connsiteX1455" fmla="*/ 3048832 w 5989985"/>
              <a:gd name="connsiteY1455" fmla="*/ 5430872 h 6858000"/>
              <a:gd name="connsiteX1456" fmla="*/ 3058135 w 5989985"/>
              <a:gd name="connsiteY1456" fmla="*/ 5459782 h 6858000"/>
              <a:gd name="connsiteX1457" fmla="*/ 3096247 w 5989985"/>
              <a:gd name="connsiteY1457" fmla="*/ 5427480 h 6858000"/>
              <a:gd name="connsiteX1458" fmla="*/ 3109265 w 5989985"/>
              <a:gd name="connsiteY1458" fmla="*/ 5364265 h 6858000"/>
              <a:gd name="connsiteX1459" fmla="*/ 3128302 w 5989985"/>
              <a:gd name="connsiteY1459" fmla="*/ 5413025 h 6858000"/>
              <a:gd name="connsiteX1460" fmla="*/ 3161173 w 5989985"/>
              <a:gd name="connsiteY1460" fmla="*/ 5379991 h 6858000"/>
              <a:gd name="connsiteX1461" fmla="*/ 3133969 w 5989985"/>
              <a:gd name="connsiteY1461" fmla="*/ 5404470 h 6858000"/>
              <a:gd name="connsiteX1462" fmla="*/ 3171650 w 5989985"/>
              <a:gd name="connsiteY1462" fmla="*/ 5381343 h 6858000"/>
              <a:gd name="connsiteX1463" fmla="*/ 3157070 w 5989985"/>
              <a:gd name="connsiteY1463" fmla="*/ 5351659 h 6858000"/>
              <a:gd name="connsiteX1464" fmla="*/ 3254871 w 5989985"/>
              <a:gd name="connsiteY1464" fmla="*/ 5271253 h 6858000"/>
              <a:gd name="connsiteX1465" fmla="*/ 3285477 w 5989985"/>
              <a:gd name="connsiteY1465" fmla="*/ 5293689 h 6858000"/>
              <a:gd name="connsiteX1466" fmla="*/ 3274294 w 5989985"/>
              <a:gd name="connsiteY1466" fmla="*/ 5310880 h 6858000"/>
              <a:gd name="connsiteX1467" fmla="*/ 3341880 w 5989985"/>
              <a:gd name="connsiteY1467" fmla="*/ 5328572 h 6858000"/>
              <a:gd name="connsiteX1468" fmla="*/ 3340394 w 5989985"/>
              <a:gd name="connsiteY1468" fmla="*/ 5365499 h 6858000"/>
              <a:gd name="connsiteX1469" fmla="*/ 3331013 w 5989985"/>
              <a:gd name="connsiteY1469" fmla="*/ 5336472 h 6858000"/>
              <a:gd name="connsiteX1470" fmla="*/ 3298884 w 5989985"/>
              <a:gd name="connsiteY1470" fmla="*/ 5351004 h 6858000"/>
              <a:gd name="connsiteX1471" fmla="*/ 3295950 w 5989985"/>
              <a:gd name="connsiteY1471" fmla="*/ 5424781 h 6858000"/>
              <a:gd name="connsiteX1472" fmla="*/ 3202609 w 5989985"/>
              <a:gd name="connsiteY1472" fmla="*/ 5394487 h 6858000"/>
              <a:gd name="connsiteX1473" fmla="*/ 3310141 w 5989985"/>
              <a:gd name="connsiteY1473" fmla="*/ 5463829 h 6858000"/>
              <a:gd name="connsiteX1474" fmla="*/ 3303415 w 5989985"/>
              <a:gd name="connsiteY1474" fmla="*/ 5499947 h 6858000"/>
              <a:gd name="connsiteX1475" fmla="*/ 3312759 w 5989985"/>
              <a:gd name="connsiteY1475" fmla="*/ 5529047 h 6858000"/>
              <a:gd name="connsiteX1476" fmla="*/ 3338872 w 5989985"/>
              <a:gd name="connsiteY1476" fmla="*/ 5532208 h 6858000"/>
              <a:gd name="connsiteX1477" fmla="*/ 3294075 w 5989985"/>
              <a:gd name="connsiteY1477" fmla="*/ 5600781 h 6858000"/>
              <a:gd name="connsiteX1478" fmla="*/ 3251506 w 5989985"/>
              <a:gd name="connsiteY1478" fmla="*/ 5613965 h 6858000"/>
              <a:gd name="connsiteX1479" fmla="*/ 3302323 w 5989985"/>
              <a:gd name="connsiteY1479" fmla="*/ 5527700 h 6858000"/>
              <a:gd name="connsiteX1480" fmla="*/ 3275037 w 5989985"/>
              <a:gd name="connsiteY1480" fmla="*/ 5552021 h 6858000"/>
              <a:gd name="connsiteX1481" fmla="*/ 3288132 w 5989985"/>
              <a:gd name="connsiteY1481" fmla="*/ 5488769 h 6858000"/>
              <a:gd name="connsiteX1482" fmla="*/ 3242556 w 5989985"/>
              <a:gd name="connsiteY1482" fmla="*/ 5575804 h 6858000"/>
              <a:gd name="connsiteX1483" fmla="*/ 3216796 w 5989985"/>
              <a:gd name="connsiteY1483" fmla="*/ 5563279 h 6858000"/>
              <a:gd name="connsiteX1484" fmla="*/ 3204797 w 5989985"/>
              <a:gd name="connsiteY1484" fmla="*/ 5598818 h 6858000"/>
              <a:gd name="connsiteX1485" fmla="*/ 3213472 w 5989985"/>
              <a:gd name="connsiteY1485" fmla="*/ 5646303 h 6858000"/>
              <a:gd name="connsiteX1486" fmla="*/ 3189161 w 5989985"/>
              <a:gd name="connsiteY1486" fmla="*/ 5726710 h 6858000"/>
              <a:gd name="connsiteX1487" fmla="*/ 3121617 w 5989985"/>
              <a:gd name="connsiteY1487" fmla="*/ 5708940 h 6858000"/>
              <a:gd name="connsiteX1488" fmla="*/ 3128692 w 5989985"/>
              <a:gd name="connsiteY1488" fmla="*/ 5663498 h 6858000"/>
              <a:gd name="connsiteX1489" fmla="*/ 3105592 w 5989985"/>
              <a:gd name="connsiteY1489" fmla="*/ 5716151 h 6858000"/>
              <a:gd name="connsiteX1490" fmla="*/ 3171650 w 5989985"/>
              <a:gd name="connsiteY1490" fmla="*/ 5770925 h 6858000"/>
              <a:gd name="connsiteX1491" fmla="*/ 3144754 w 5989985"/>
              <a:gd name="connsiteY1491" fmla="*/ 5786032 h 6858000"/>
              <a:gd name="connsiteX1492" fmla="*/ 3182788 w 5989985"/>
              <a:gd name="connsiteY1492" fmla="*/ 5753734 h 6858000"/>
              <a:gd name="connsiteX1493" fmla="*/ 3239585 w 5989985"/>
              <a:gd name="connsiteY1493" fmla="*/ 5779444 h 6858000"/>
              <a:gd name="connsiteX1494" fmla="*/ 3218282 w 5989985"/>
              <a:gd name="connsiteY1494" fmla="*/ 5786032 h 6858000"/>
              <a:gd name="connsiteX1495" fmla="*/ 3232510 w 5989985"/>
              <a:gd name="connsiteY1495" fmla="*/ 5824966 h 6858000"/>
              <a:gd name="connsiteX1496" fmla="*/ 3239937 w 5989985"/>
              <a:gd name="connsiteY1496" fmla="*/ 5770269 h 6858000"/>
              <a:gd name="connsiteX1497" fmla="*/ 3250451 w 5989985"/>
              <a:gd name="connsiteY1497" fmla="*/ 5771504 h 6858000"/>
              <a:gd name="connsiteX1498" fmla="*/ 3254518 w 5989985"/>
              <a:gd name="connsiteY1498" fmla="*/ 5799831 h 6858000"/>
              <a:gd name="connsiteX1499" fmla="*/ 3266399 w 5989985"/>
              <a:gd name="connsiteY1499" fmla="*/ 5764256 h 6858000"/>
              <a:gd name="connsiteX1500" fmla="*/ 3313461 w 5989985"/>
              <a:gd name="connsiteY1500" fmla="*/ 5770116 h 6858000"/>
              <a:gd name="connsiteX1501" fmla="*/ 3272029 w 5989985"/>
              <a:gd name="connsiteY1501" fmla="*/ 5755737 h 6858000"/>
              <a:gd name="connsiteX1502" fmla="*/ 3357868 w 5989985"/>
              <a:gd name="connsiteY1502" fmla="*/ 5710830 h 6858000"/>
              <a:gd name="connsiteX1503" fmla="*/ 3329917 w 5989985"/>
              <a:gd name="connsiteY1503" fmla="*/ 5753694 h 6858000"/>
              <a:gd name="connsiteX1504" fmla="*/ 3422129 w 5989985"/>
              <a:gd name="connsiteY1504" fmla="*/ 5811551 h 6858000"/>
              <a:gd name="connsiteX1505" fmla="*/ 3415407 w 5989985"/>
              <a:gd name="connsiteY1505" fmla="*/ 5847940 h 6858000"/>
              <a:gd name="connsiteX1506" fmla="*/ 3462428 w 5989985"/>
              <a:gd name="connsiteY1506" fmla="*/ 5853949 h 6858000"/>
              <a:gd name="connsiteX1507" fmla="*/ 3434441 w 5989985"/>
              <a:gd name="connsiteY1507" fmla="*/ 5896659 h 6858000"/>
              <a:gd name="connsiteX1508" fmla="*/ 3487092 w 5989985"/>
              <a:gd name="connsiteY1508" fmla="*/ 5894037 h 6858000"/>
              <a:gd name="connsiteX1509" fmla="*/ 3466179 w 5989985"/>
              <a:gd name="connsiteY1509" fmla="*/ 5891378 h 6858000"/>
              <a:gd name="connsiteX1510" fmla="*/ 3506483 w 5989985"/>
              <a:gd name="connsiteY1510" fmla="*/ 5933704 h 6858000"/>
              <a:gd name="connsiteX1511" fmla="*/ 3509138 w 5989985"/>
              <a:gd name="connsiteY1511" fmla="*/ 5869060 h 6858000"/>
              <a:gd name="connsiteX1512" fmla="*/ 3534507 w 5989985"/>
              <a:gd name="connsiteY1512" fmla="*/ 5890763 h 6858000"/>
              <a:gd name="connsiteX1513" fmla="*/ 3589387 w 5989985"/>
              <a:gd name="connsiteY1513" fmla="*/ 5832752 h 6858000"/>
              <a:gd name="connsiteX1514" fmla="*/ 3442964 w 5989985"/>
              <a:gd name="connsiteY1514" fmla="*/ 5814327 h 6858000"/>
              <a:gd name="connsiteX1515" fmla="*/ 3515864 w 5989985"/>
              <a:gd name="connsiteY1515" fmla="*/ 5832789 h 6858000"/>
              <a:gd name="connsiteX1516" fmla="*/ 3532944 w 5989985"/>
              <a:gd name="connsiteY1516" fmla="*/ 5797946 h 6858000"/>
              <a:gd name="connsiteX1517" fmla="*/ 3642002 w 5989985"/>
              <a:gd name="connsiteY1517" fmla="*/ 5830093 h 6858000"/>
              <a:gd name="connsiteX1518" fmla="*/ 3648375 w 5989985"/>
              <a:gd name="connsiteY1518" fmla="*/ 5803109 h 6858000"/>
              <a:gd name="connsiteX1519" fmla="*/ 3709940 w 5989985"/>
              <a:gd name="connsiteY1519" fmla="*/ 5838689 h 6858000"/>
              <a:gd name="connsiteX1520" fmla="*/ 3692856 w 5989985"/>
              <a:gd name="connsiteY1520" fmla="*/ 5873649 h 6858000"/>
              <a:gd name="connsiteX1521" fmla="*/ 3724517 w 5989985"/>
              <a:gd name="connsiteY1521" fmla="*/ 5868405 h 6858000"/>
              <a:gd name="connsiteX1522" fmla="*/ 3722683 w 5989985"/>
              <a:gd name="connsiteY1522" fmla="*/ 5914546 h 6858000"/>
              <a:gd name="connsiteX1523" fmla="*/ 3765600 w 5989985"/>
              <a:gd name="connsiteY1523" fmla="*/ 5892111 h 6858000"/>
              <a:gd name="connsiteX1524" fmla="*/ 3813368 w 5989985"/>
              <a:gd name="connsiteY1524" fmla="*/ 6009408 h 6858000"/>
              <a:gd name="connsiteX1525" fmla="*/ 3783895 w 5989985"/>
              <a:gd name="connsiteY1525" fmla="*/ 5959336 h 6858000"/>
              <a:gd name="connsiteX1526" fmla="*/ 3810007 w 5989985"/>
              <a:gd name="connsiteY1526" fmla="*/ 5962533 h 6858000"/>
              <a:gd name="connsiteX1527" fmla="*/ 3784986 w 5989985"/>
              <a:gd name="connsiteY1527" fmla="*/ 5931543 h 6858000"/>
              <a:gd name="connsiteX1528" fmla="*/ 3762982 w 5989985"/>
              <a:gd name="connsiteY1528" fmla="*/ 5956678 h 6858000"/>
              <a:gd name="connsiteX1529" fmla="*/ 3783505 w 5989985"/>
              <a:gd name="connsiteY1529" fmla="*/ 5968587 h 6858000"/>
              <a:gd name="connsiteX1530" fmla="*/ 3787998 w 5989985"/>
              <a:gd name="connsiteY1530" fmla="*/ 5987628 h 6858000"/>
              <a:gd name="connsiteX1531" fmla="*/ 3751803 w 5989985"/>
              <a:gd name="connsiteY1531" fmla="*/ 5973828 h 6858000"/>
              <a:gd name="connsiteX1532" fmla="*/ 3715608 w 5989985"/>
              <a:gd name="connsiteY1532" fmla="*/ 5960028 h 6858000"/>
              <a:gd name="connsiteX1533" fmla="*/ 3661819 w 5989985"/>
              <a:gd name="connsiteY1533" fmla="*/ 5990363 h 6858000"/>
              <a:gd name="connsiteX1534" fmla="*/ 3679059 w 5989985"/>
              <a:gd name="connsiteY1534" fmla="*/ 5955403 h 6858000"/>
              <a:gd name="connsiteX1535" fmla="*/ 3605064 w 5989985"/>
              <a:gd name="connsiteY1535" fmla="*/ 5964694 h 6858000"/>
              <a:gd name="connsiteX1536" fmla="*/ 3427682 w 5989985"/>
              <a:gd name="connsiteY1536" fmla="*/ 6062870 h 6858000"/>
              <a:gd name="connsiteX1537" fmla="*/ 3452029 w 5989985"/>
              <a:gd name="connsiteY1537" fmla="*/ 6112286 h 6858000"/>
              <a:gd name="connsiteX1538" fmla="*/ 3385503 w 5989985"/>
              <a:gd name="connsiteY1538" fmla="*/ 6066840 h 6858000"/>
              <a:gd name="connsiteX1539" fmla="*/ 3384017 w 5989985"/>
              <a:gd name="connsiteY1539" fmla="*/ 6103731 h 6858000"/>
              <a:gd name="connsiteX1540" fmla="*/ 3435183 w 5989985"/>
              <a:gd name="connsiteY1540" fmla="*/ 6138112 h 6858000"/>
              <a:gd name="connsiteX1541" fmla="*/ 3417673 w 5989985"/>
              <a:gd name="connsiteY1541" fmla="*/ 6182170 h 6858000"/>
              <a:gd name="connsiteX1542" fmla="*/ 3404224 w 5989985"/>
              <a:gd name="connsiteY1542" fmla="*/ 6124851 h 6858000"/>
              <a:gd name="connsiteX1543" fmla="*/ 3362752 w 5989985"/>
              <a:gd name="connsiteY1543" fmla="*/ 6110282 h 6858000"/>
              <a:gd name="connsiteX1544" fmla="*/ 3343677 w 5989985"/>
              <a:gd name="connsiteY1544" fmla="*/ 6191421 h 6858000"/>
              <a:gd name="connsiteX1545" fmla="*/ 3348396 w 5989985"/>
              <a:gd name="connsiteY1545" fmla="*/ 6210101 h 6858000"/>
              <a:gd name="connsiteX1546" fmla="*/ 3353350 w 5989985"/>
              <a:gd name="connsiteY1546" fmla="*/ 6185893 h 6858000"/>
              <a:gd name="connsiteX1547" fmla="*/ 3355796 w 5989985"/>
              <a:gd name="connsiteY1547" fmla="*/ 6155995 h 6858000"/>
              <a:gd name="connsiteX1548" fmla="*/ 3391248 w 5989985"/>
              <a:gd name="connsiteY1548" fmla="*/ 6188297 h 6858000"/>
              <a:gd name="connsiteX1549" fmla="*/ 3369281 w 5989985"/>
              <a:gd name="connsiteY1549" fmla="*/ 6213278 h 6858000"/>
              <a:gd name="connsiteX1550" fmla="*/ 3348532 w 5989985"/>
              <a:gd name="connsiteY1550" fmla="*/ 6210647 h 6858000"/>
              <a:gd name="connsiteX1551" fmla="*/ 3353140 w 5989985"/>
              <a:gd name="connsiteY1551" fmla="*/ 6228882 h 6858000"/>
              <a:gd name="connsiteX1552" fmla="*/ 3378428 w 5989985"/>
              <a:gd name="connsiteY1552" fmla="*/ 6242148 h 6858000"/>
              <a:gd name="connsiteX1553" fmla="*/ 3376200 w 5989985"/>
              <a:gd name="connsiteY1553" fmla="*/ 6297613 h 6858000"/>
              <a:gd name="connsiteX1554" fmla="*/ 3402702 w 5989985"/>
              <a:gd name="connsiteY1554" fmla="*/ 6291600 h 6858000"/>
              <a:gd name="connsiteX1555" fmla="*/ 3425490 w 5989985"/>
              <a:gd name="connsiteY1555" fmla="*/ 6377942 h 6858000"/>
              <a:gd name="connsiteX1556" fmla="*/ 3416499 w 5989985"/>
              <a:gd name="connsiteY1556" fmla="*/ 6339708 h 6858000"/>
              <a:gd name="connsiteX1557" fmla="*/ 3665611 w 5989985"/>
              <a:gd name="connsiteY1557" fmla="*/ 6287670 h 6858000"/>
              <a:gd name="connsiteX1558" fmla="*/ 3711500 w 5989985"/>
              <a:gd name="connsiteY1558" fmla="*/ 6321243 h 6858000"/>
              <a:gd name="connsiteX1559" fmla="*/ 3723031 w 5989985"/>
              <a:gd name="connsiteY1559" fmla="*/ 6294878 h 6858000"/>
              <a:gd name="connsiteX1560" fmla="*/ 3707749 w 5989985"/>
              <a:gd name="connsiteY1560" fmla="*/ 6283660 h 6858000"/>
              <a:gd name="connsiteX1561" fmla="*/ 3808911 w 5989985"/>
              <a:gd name="connsiteY1561" fmla="*/ 6249934 h 6858000"/>
              <a:gd name="connsiteX1562" fmla="*/ 3791401 w 5989985"/>
              <a:gd name="connsiteY1562" fmla="*/ 6294186 h 6858000"/>
              <a:gd name="connsiteX1563" fmla="*/ 3817903 w 5989985"/>
              <a:gd name="connsiteY1563" fmla="*/ 6288172 h 6858000"/>
              <a:gd name="connsiteX1564" fmla="*/ 3813758 w 5989985"/>
              <a:gd name="connsiteY1564" fmla="*/ 6259800 h 6858000"/>
              <a:gd name="connsiteX1565" fmla="*/ 3871646 w 5989985"/>
              <a:gd name="connsiteY1565" fmla="*/ 6257833 h 6858000"/>
              <a:gd name="connsiteX1566" fmla="*/ 3873132 w 5989985"/>
              <a:gd name="connsiteY1566" fmla="*/ 6220983 h 6858000"/>
              <a:gd name="connsiteX1567" fmla="*/ 3836936 w 5989985"/>
              <a:gd name="connsiteY1567" fmla="*/ 6207029 h 6858000"/>
              <a:gd name="connsiteX1568" fmla="*/ 3885094 w 5989985"/>
              <a:gd name="connsiteY1568" fmla="*/ 6185330 h 6858000"/>
              <a:gd name="connsiteX1569" fmla="*/ 3887364 w 5989985"/>
              <a:gd name="connsiteY1569" fmla="*/ 6129938 h 6858000"/>
              <a:gd name="connsiteX1570" fmla="*/ 3939974 w 5989985"/>
              <a:gd name="connsiteY1570" fmla="*/ 6127243 h 6858000"/>
              <a:gd name="connsiteX1571" fmla="*/ 3959754 w 5989985"/>
              <a:gd name="connsiteY1571" fmla="*/ 6157731 h 6858000"/>
              <a:gd name="connsiteX1572" fmla="*/ 3933289 w 5989985"/>
              <a:gd name="connsiteY1572" fmla="*/ 6163631 h 6858000"/>
              <a:gd name="connsiteX1573" fmla="*/ 4029605 w 5989985"/>
              <a:gd name="connsiteY1573" fmla="*/ 6119954 h 6858000"/>
              <a:gd name="connsiteX1574" fmla="*/ 3915741 w 5989985"/>
              <a:gd name="connsiteY1574" fmla="*/ 6077940 h 6858000"/>
              <a:gd name="connsiteX1575" fmla="*/ 3858239 w 5989985"/>
              <a:gd name="connsiteY1575" fmla="*/ 6070616 h 6858000"/>
              <a:gd name="connsiteX1576" fmla="*/ 3888455 w 5989985"/>
              <a:gd name="connsiteY1576" fmla="*/ 6102266 h 6858000"/>
              <a:gd name="connsiteX1577" fmla="*/ 3814538 w 5989985"/>
              <a:gd name="connsiteY1577" fmla="*/ 6111476 h 6858000"/>
              <a:gd name="connsiteX1578" fmla="*/ 3880949 w 5989985"/>
              <a:gd name="connsiteY1578" fmla="*/ 6027137 h 6858000"/>
              <a:gd name="connsiteX1579" fmla="*/ 3906397 w 5989985"/>
              <a:gd name="connsiteY1579" fmla="*/ 6048876 h 6858000"/>
              <a:gd name="connsiteX1580" fmla="*/ 3907493 w 5989985"/>
              <a:gd name="connsiteY1580" fmla="*/ 6021164 h 6858000"/>
              <a:gd name="connsiteX1581" fmla="*/ 3948576 w 5989985"/>
              <a:gd name="connsiteY1581" fmla="*/ 6044906 h 6858000"/>
              <a:gd name="connsiteX1582" fmla="*/ 3951194 w 5989985"/>
              <a:gd name="connsiteY1582" fmla="*/ 5980343 h 6858000"/>
              <a:gd name="connsiteX1583" fmla="*/ 3970190 w 5989985"/>
              <a:gd name="connsiteY1583" fmla="*/ 6029063 h 6858000"/>
              <a:gd name="connsiteX1584" fmla="*/ 4070298 w 5989985"/>
              <a:gd name="connsiteY1584" fmla="*/ 6023130 h 6858000"/>
              <a:gd name="connsiteX1585" fmla="*/ 4074049 w 5989985"/>
              <a:gd name="connsiteY1585" fmla="*/ 6060632 h 6858000"/>
              <a:gd name="connsiteX1586" fmla="*/ 4021709 w 5989985"/>
              <a:gd name="connsiteY1586" fmla="*/ 6054044 h 6858000"/>
              <a:gd name="connsiteX1587" fmla="*/ 4051220 w 5989985"/>
              <a:gd name="connsiteY1587" fmla="*/ 6104192 h 6858000"/>
              <a:gd name="connsiteX1588" fmla="*/ 4091170 w 5989985"/>
              <a:gd name="connsiteY1588" fmla="*/ 6155574 h 6858000"/>
              <a:gd name="connsiteX1589" fmla="*/ 4087415 w 5989985"/>
              <a:gd name="connsiteY1589" fmla="*/ 6117992 h 6858000"/>
              <a:gd name="connsiteX1590" fmla="*/ 4102739 w 5989985"/>
              <a:gd name="connsiteY1590" fmla="*/ 6129169 h 6858000"/>
              <a:gd name="connsiteX1591" fmla="*/ 4083664 w 5989985"/>
              <a:gd name="connsiteY1591" fmla="*/ 6210271 h 6858000"/>
              <a:gd name="connsiteX1592" fmla="*/ 4110244 w 5989985"/>
              <a:gd name="connsiteY1592" fmla="*/ 6204371 h 6858000"/>
              <a:gd name="connsiteX1593" fmla="*/ 4250963 w 5989985"/>
              <a:gd name="connsiteY1593" fmla="*/ 6361294 h 6858000"/>
              <a:gd name="connsiteX1594" fmla="*/ 4355134 w 5989985"/>
              <a:gd name="connsiteY1594" fmla="*/ 6513511 h 6858000"/>
              <a:gd name="connsiteX1595" fmla="*/ 4395864 w 5989985"/>
              <a:gd name="connsiteY1595" fmla="*/ 6546350 h 6858000"/>
              <a:gd name="connsiteX1596" fmla="*/ 4417479 w 5989985"/>
              <a:gd name="connsiteY1596" fmla="*/ 6530548 h 6858000"/>
              <a:gd name="connsiteX1597" fmla="*/ 4415997 w 5989985"/>
              <a:gd name="connsiteY1597" fmla="*/ 6567511 h 6858000"/>
              <a:gd name="connsiteX1598" fmla="*/ 4427213 w 5989985"/>
              <a:gd name="connsiteY1598" fmla="*/ 6550320 h 6858000"/>
              <a:gd name="connsiteX1599" fmla="*/ 4445897 w 5989985"/>
              <a:gd name="connsiteY1599" fmla="*/ 6608372 h 6858000"/>
              <a:gd name="connsiteX1600" fmla="*/ 4591114 w 5989985"/>
              <a:gd name="connsiteY1600" fmla="*/ 6654356 h 6858000"/>
              <a:gd name="connsiteX1601" fmla="*/ 4607919 w 5989985"/>
              <a:gd name="connsiteY1601" fmla="*/ 6628646 h 6858000"/>
              <a:gd name="connsiteX1602" fmla="*/ 4642158 w 5989985"/>
              <a:gd name="connsiteY1602" fmla="*/ 6648909 h 6858000"/>
              <a:gd name="connsiteX1603" fmla="*/ 4656944 w 5989985"/>
              <a:gd name="connsiteY1603" fmla="*/ 6652732 h 6858000"/>
              <a:gd name="connsiteX1604" fmla="*/ 4817168 w 5989985"/>
              <a:gd name="connsiteY1604" fmla="*/ 6848061 h 6858000"/>
              <a:gd name="connsiteX1605" fmla="*/ 5989985 w 5989985"/>
              <a:gd name="connsiteY1605" fmla="*/ 6852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</a:cxnLst>
            <a:rect l="l" t="t" r="r" b="b"/>
            <a:pathLst>
              <a:path w="5989985" h="6858000">
                <a:moveTo>
                  <a:pt x="1963889" y="6796941"/>
                </a:moveTo>
                <a:cubicBezTo>
                  <a:pt x="1963540" y="6806152"/>
                  <a:pt x="1963146" y="6815366"/>
                  <a:pt x="1962793" y="6824654"/>
                </a:cubicBezTo>
                <a:cubicBezTo>
                  <a:pt x="1961037" y="6837798"/>
                  <a:pt x="1947043" y="6825928"/>
                  <a:pt x="1946341" y="6841189"/>
                </a:cubicBezTo>
                <a:cubicBezTo>
                  <a:pt x="1945557" y="6885364"/>
                  <a:pt x="1956071" y="6826426"/>
                  <a:pt x="1972490" y="6844430"/>
                </a:cubicBezTo>
                <a:cubicBezTo>
                  <a:pt x="1970849" y="6826620"/>
                  <a:pt x="1981831" y="6789657"/>
                  <a:pt x="1963889" y="6796941"/>
                </a:cubicBezTo>
                <a:close/>
                <a:moveTo>
                  <a:pt x="4363502" y="6700190"/>
                </a:moveTo>
                <a:cubicBezTo>
                  <a:pt x="4350915" y="6704314"/>
                  <a:pt x="4338682" y="6709558"/>
                  <a:pt x="4335904" y="6733880"/>
                </a:cubicBezTo>
                <a:cubicBezTo>
                  <a:pt x="4347591" y="6718923"/>
                  <a:pt x="4352126" y="6714993"/>
                  <a:pt x="4367605" y="6728481"/>
                </a:cubicBezTo>
                <a:cubicBezTo>
                  <a:pt x="4365143" y="6720736"/>
                  <a:pt x="4362759" y="6712755"/>
                  <a:pt x="4363502" y="6700190"/>
                </a:cubicBezTo>
                <a:close/>
                <a:moveTo>
                  <a:pt x="4331260" y="6688660"/>
                </a:moveTo>
                <a:cubicBezTo>
                  <a:pt x="4330993" y="6687738"/>
                  <a:pt x="4329268" y="6687973"/>
                  <a:pt x="4326892" y="6688697"/>
                </a:cubicBezTo>
                <a:cubicBezTo>
                  <a:pt x="4322135" y="6690150"/>
                  <a:pt x="4314777" y="6693561"/>
                  <a:pt x="4311277" y="6693598"/>
                </a:cubicBezTo>
                <a:cubicBezTo>
                  <a:pt x="4312684" y="6711485"/>
                  <a:pt x="4311552" y="6733495"/>
                  <a:pt x="4325390" y="6732451"/>
                </a:cubicBezTo>
                <a:cubicBezTo>
                  <a:pt x="4331094" y="6715916"/>
                  <a:pt x="4311006" y="6699688"/>
                  <a:pt x="4326875" y="6695564"/>
                </a:cubicBezTo>
                <a:cubicBezTo>
                  <a:pt x="4330334" y="6691661"/>
                  <a:pt x="4331527" y="6689582"/>
                  <a:pt x="4331260" y="6688660"/>
                </a:cubicBezTo>
                <a:close/>
                <a:moveTo>
                  <a:pt x="1984843" y="6669697"/>
                </a:moveTo>
                <a:cubicBezTo>
                  <a:pt x="1980386" y="6674092"/>
                  <a:pt x="1975929" y="6678252"/>
                  <a:pt x="1968776" y="6676981"/>
                </a:cubicBezTo>
                <a:cubicBezTo>
                  <a:pt x="1970262" y="6694868"/>
                  <a:pt x="1969088" y="6716915"/>
                  <a:pt x="1982967" y="6715758"/>
                </a:cubicBezTo>
                <a:cubicBezTo>
                  <a:pt x="1983591" y="6700380"/>
                  <a:pt x="1984215" y="6685075"/>
                  <a:pt x="1984843" y="6669697"/>
                </a:cubicBezTo>
                <a:close/>
                <a:moveTo>
                  <a:pt x="1987112" y="6614385"/>
                </a:moveTo>
                <a:cubicBezTo>
                  <a:pt x="1968817" y="6624256"/>
                  <a:pt x="1965456" y="6673283"/>
                  <a:pt x="1990822" y="6651891"/>
                </a:cubicBezTo>
                <a:cubicBezTo>
                  <a:pt x="1993793" y="6632851"/>
                  <a:pt x="1988204" y="6627028"/>
                  <a:pt x="1987112" y="6614385"/>
                </a:cubicBezTo>
                <a:close/>
                <a:moveTo>
                  <a:pt x="4131161" y="6468057"/>
                </a:moveTo>
                <a:cubicBezTo>
                  <a:pt x="4116626" y="6473969"/>
                  <a:pt x="4117114" y="6521531"/>
                  <a:pt x="4102193" y="6537371"/>
                </a:cubicBezTo>
                <a:cubicBezTo>
                  <a:pt x="4129828" y="6531551"/>
                  <a:pt x="4120602" y="6581315"/>
                  <a:pt x="4115953" y="6585479"/>
                </a:cubicBezTo>
                <a:cubicBezTo>
                  <a:pt x="4126783" y="6609104"/>
                  <a:pt x="4165243" y="6554064"/>
                  <a:pt x="4167472" y="6610492"/>
                </a:cubicBezTo>
                <a:cubicBezTo>
                  <a:pt x="4158480" y="6625449"/>
                  <a:pt x="4143157" y="6627570"/>
                  <a:pt x="4124944" y="6623713"/>
                </a:cubicBezTo>
                <a:cubicBezTo>
                  <a:pt x="4158714" y="6660487"/>
                  <a:pt x="4152111" y="6706511"/>
                  <a:pt x="4211173" y="6699457"/>
                </a:cubicBezTo>
                <a:cubicBezTo>
                  <a:pt x="4169503" y="6711290"/>
                  <a:pt x="4221609" y="6725551"/>
                  <a:pt x="4229858" y="6757432"/>
                </a:cubicBezTo>
                <a:cubicBezTo>
                  <a:pt x="4252880" y="6729910"/>
                  <a:pt x="4213167" y="6726053"/>
                  <a:pt x="4216409" y="6700113"/>
                </a:cubicBezTo>
                <a:cubicBezTo>
                  <a:pt x="4252605" y="6686584"/>
                  <a:pt x="4247487" y="6672477"/>
                  <a:pt x="4270900" y="6651466"/>
                </a:cubicBezTo>
                <a:cubicBezTo>
                  <a:pt x="4247254" y="6613653"/>
                  <a:pt x="4226341" y="6620941"/>
                  <a:pt x="4205190" y="6587519"/>
                </a:cubicBezTo>
                <a:cubicBezTo>
                  <a:pt x="4216487" y="6596733"/>
                  <a:pt x="4222233" y="6545505"/>
                  <a:pt x="4200737" y="6568401"/>
                </a:cubicBezTo>
                <a:cubicBezTo>
                  <a:pt x="4203199" y="6541458"/>
                  <a:pt x="4209298" y="6535019"/>
                  <a:pt x="4202571" y="6522223"/>
                </a:cubicBezTo>
                <a:cubicBezTo>
                  <a:pt x="4182639" y="6517982"/>
                  <a:pt x="4200384" y="6529508"/>
                  <a:pt x="4196202" y="6549244"/>
                </a:cubicBezTo>
                <a:cubicBezTo>
                  <a:pt x="4173570" y="6502143"/>
                  <a:pt x="4151130" y="6557378"/>
                  <a:pt x="4135027" y="6504454"/>
                </a:cubicBezTo>
                <a:cubicBezTo>
                  <a:pt x="4138466" y="6491581"/>
                  <a:pt x="4144056" y="6482985"/>
                  <a:pt x="4151836" y="6478744"/>
                </a:cubicBezTo>
                <a:cubicBezTo>
                  <a:pt x="4142525" y="6468741"/>
                  <a:pt x="4136008" y="6466086"/>
                  <a:pt x="4131161" y="6468057"/>
                </a:cubicBezTo>
                <a:close/>
                <a:moveTo>
                  <a:pt x="4180567" y="6417415"/>
                </a:moveTo>
                <a:cubicBezTo>
                  <a:pt x="4188032" y="6472419"/>
                  <a:pt x="4162350" y="6424509"/>
                  <a:pt x="4166729" y="6499246"/>
                </a:cubicBezTo>
                <a:cubicBezTo>
                  <a:pt x="4174900" y="6480051"/>
                  <a:pt x="4210430" y="6422890"/>
                  <a:pt x="4180567" y="6417415"/>
                </a:cubicBezTo>
                <a:close/>
                <a:moveTo>
                  <a:pt x="4333556" y="6399528"/>
                </a:moveTo>
                <a:cubicBezTo>
                  <a:pt x="4352906" y="6398836"/>
                  <a:pt x="4348018" y="6435185"/>
                  <a:pt x="4352282" y="6457503"/>
                </a:cubicBezTo>
                <a:cubicBezTo>
                  <a:pt x="4334496" y="6455884"/>
                  <a:pt x="4330507" y="6421114"/>
                  <a:pt x="4333556" y="6399528"/>
                </a:cubicBezTo>
                <a:close/>
                <a:moveTo>
                  <a:pt x="4102468" y="6398411"/>
                </a:moveTo>
                <a:cubicBezTo>
                  <a:pt x="4097896" y="6412405"/>
                  <a:pt x="4085347" y="6410013"/>
                  <a:pt x="4085347" y="6433258"/>
                </a:cubicBezTo>
                <a:cubicBezTo>
                  <a:pt x="4101610" y="6428633"/>
                  <a:pt x="4104031" y="6445168"/>
                  <a:pt x="4116306" y="6446516"/>
                </a:cubicBezTo>
                <a:cubicBezTo>
                  <a:pt x="4108410" y="6427014"/>
                  <a:pt x="4117282" y="6434760"/>
                  <a:pt x="4117791" y="6409512"/>
                </a:cubicBezTo>
                <a:cubicBezTo>
                  <a:pt x="4110363" y="6409398"/>
                  <a:pt x="4102936" y="6409204"/>
                  <a:pt x="4102468" y="6398411"/>
                </a:cubicBezTo>
                <a:close/>
                <a:moveTo>
                  <a:pt x="3348396" y="6210101"/>
                </a:moveTo>
                <a:lnTo>
                  <a:pt x="3348290" y="6210615"/>
                </a:lnTo>
                <a:lnTo>
                  <a:pt x="3348532" y="6210647"/>
                </a:lnTo>
                <a:close/>
                <a:moveTo>
                  <a:pt x="3417439" y="6191538"/>
                </a:moveTo>
                <a:cubicBezTo>
                  <a:pt x="3429516" y="6198859"/>
                  <a:pt x="3441204" y="6207070"/>
                  <a:pt x="3442024" y="6231857"/>
                </a:cubicBezTo>
                <a:cubicBezTo>
                  <a:pt x="3429516" y="6224880"/>
                  <a:pt x="3415444" y="6220485"/>
                  <a:pt x="3417439" y="6191538"/>
                </a:cubicBezTo>
                <a:close/>
                <a:moveTo>
                  <a:pt x="3801951" y="6165748"/>
                </a:moveTo>
                <a:cubicBezTo>
                  <a:pt x="3813877" y="6176270"/>
                  <a:pt x="3834983" y="6172919"/>
                  <a:pt x="3831815" y="6206609"/>
                </a:cubicBezTo>
                <a:cubicBezTo>
                  <a:pt x="3817706" y="6191538"/>
                  <a:pt x="3797811" y="6219445"/>
                  <a:pt x="3801951" y="6165748"/>
                </a:cubicBezTo>
                <a:close/>
                <a:moveTo>
                  <a:pt x="2621398" y="6128477"/>
                </a:moveTo>
                <a:cubicBezTo>
                  <a:pt x="2622457" y="6147133"/>
                  <a:pt x="2619133" y="6157153"/>
                  <a:pt x="2609870" y="6154882"/>
                </a:cubicBezTo>
                <a:cubicBezTo>
                  <a:pt x="2617688" y="6182866"/>
                  <a:pt x="2639890" y="6157039"/>
                  <a:pt x="2637037" y="6130480"/>
                </a:cubicBezTo>
                <a:cubicBezTo>
                  <a:pt x="2631797" y="6129711"/>
                  <a:pt x="2626638" y="6129056"/>
                  <a:pt x="2621398" y="6128477"/>
                </a:cubicBezTo>
                <a:close/>
                <a:moveTo>
                  <a:pt x="2615772" y="6007174"/>
                </a:moveTo>
                <a:cubicBezTo>
                  <a:pt x="2598766" y="6012455"/>
                  <a:pt x="2585202" y="6025020"/>
                  <a:pt x="2582153" y="6058669"/>
                </a:cubicBezTo>
                <a:cubicBezTo>
                  <a:pt x="2593020" y="6040746"/>
                  <a:pt x="2615928" y="6047456"/>
                  <a:pt x="2615772" y="6007174"/>
                </a:cubicBezTo>
                <a:close/>
                <a:moveTo>
                  <a:pt x="3505859" y="5952319"/>
                </a:moveTo>
                <a:cubicBezTo>
                  <a:pt x="3492686" y="5954363"/>
                  <a:pt x="3504061" y="5988012"/>
                  <a:pt x="3515162" y="5981306"/>
                </a:cubicBezTo>
                <a:cubicBezTo>
                  <a:pt x="3512347" y="5998768"/>
                  <a:pt x="3491237" y="5978992"/>
                  <a:pt x="3498041" y="6016230"/>
                </a:cubicBezTo>
                <a:cubicBezTo>
                  <a:pt x="3529821" y="6017655"/>
                  <a:pt x="3565118" y="6001965"/>
                  <a:pt x="3599241" y="5982618"/>
                </a:cubicBezTo>
                <a:cubicBezTo>
                  <a:pt x="3586223" y="5945225"/>
                  <a:pt x="3555108" y="5992755"/>
                  <a:pt x="3530482" y="5992484"/>
                </a:cubicBezTo>
                <a:cubicBezTo>
                  <a:pt x="3515199" y="5989942"/>
                  <a:pt x="3511957" y="5968931"/>
                  <a:pt x="3505859" y="5952319"/>
                </a:cubicBezTo>
                <a:close/>
                <a:moveTo>
                  <a:pt x="2697015" y="5939857"/>
                </a:moveTo>
                <a:cubicBezTo>
                  <a:pt x="2689495" y="5942970"/>
                  <a:pt x="2677580" y="5965246"/>
                  <a:pt x="2679602" y="5987478"/>
                </a:cubicBezTo>
                <a:cubicBezTo>
                  <a:pt x="2687498" y="5983581"/>
                  <a:pt x="2693284" y="5975374"/>
                  <a:pt x="2701258" y="5971594"/>
                </a:cubicBezTo>
                <a:cubicBezTo>
                  <a:pt x="2697975" y="5963654"/>
                  <a:pt x="2694142" y="5945229"/>
                  <a:pt x="2702390" y="5943841"/>
                </a:cubicBezTo>
                <a:cubicBezTo>
                  <a:pt x="2701539" y="5939910"/>
                  <a:pt x="2699521" y="5938819"/>
                  <a:pt x="2697015" y="5939857"/>
                </a:cubicBezTo>
                <a:close/>
                <a:moveTo>
                  <a:pt x="3453946" y="5936403"/>
                </a:moveTo>
                <a:cubicBezTo>
                  <a:pt x="3453125" y="5972444"/>
                  <a:pt x="3465986" y="5987243"/>
                  <a:pt x="3477477" y="6004321"/>
                </a:cubicBezTo>
                <a:cubicBezTo>
                  <a:pt x="3468646" y="5967434"/>
                  <a:pt x="3476931" y="5954869"/>
                  <a:pt x="3453946" y="5936403"/>
                </a:cubicBezTo>
                <a:close/>
                <a:moveTo>
                  <a:pt x="3676129" y="5899512"/>
                </a:moveTo>
                <a:cubicBezTo>
                  <a:pt x="3678825" y="5927112"/>
                  <a:pt x="3694502" y="5934898"/>
                  <a:pt x="3705603" y="5949543"/>
                </a:cubicBezTo>
                <a:cubicBezTo>
                  <a:pt x="3706226" y="5934202"/>
                  <a:pt x="3706891" y="5918824"/>
                  <a:pt x="3707478" y="5903482"/>
                </a:cubicBezTo>
                <a:cubicBezTo>
                  <a:pt x="3697001" y="5902135"/>
                  <a:pt x="3686565" y="5900900"/>
                  <a:pt x="3676129" y="5899512"/>
                </a:cubicBezTo>
                <a:close/>
                <a:moveTo>
                  <a:pt x="3608117" y="5890957"/>
                </a:moveTo>
                <a:cubicBezTo>
                  <a:pt x="3588883" y="5891690"/>
                  <a:pt x="3587007" y="5927808"/>
                  <a:pt x="3569693" y="5932546"/>
                </a:cubicBezTo>
                <a:cubicBezTo>
                  <a:pt x="3577745" y="5969166"/>
                  <a:pt x="3615385" y="5894272"/>
                  <a:pt x="3616362" y="5947657"/>
                </a:cubicBezTo>
                <a:cubicBezTo>
                  <a:pt x="3623400" y="5945229"/>
                  <a:pt x="3625234" y="5932470"/>
                  <a:pt x="3632781" y="5931199"/>
                </a:cubicBezTo>
                <a:cubicBezTo>
                  <a:pt x="3631373" y="5907379"/>
                  <a:pt x="3595765" y="5935942"/>
                  <a:pt x="3608117" y="5890957"/>
                </a:cubicBezTo>
                <a:close/>
                <a:moveTo>
                  <a:pt x="2976049" y="5859459"/>
                </a:moveTo>
                <a:cubicBezTo>
                  <a:pt x="2956526" y="5860091"/>
                  <a:pt x="2946968" y="5866631"/>
                  <a:pt x="2920351" y="5878659"/>
                </a:cubicBezTo>
                <a:cubicBezTo>
                  <a:pt x="2917105" y="5929463"/>
                  <a:pt x="2958422" y="5923490"/>
                  <a:pt x="2971907" y="5903559"/>
                </a:cubicBezTo>
                <a:cubicBezTo>
                  <a:pt x="2959985" y="5863318"/>
                  <a:pt x="2986487" y="5875345"/>
                  <a:pt x="2999894" y="5860813"/>
                </a:cubicBezTo>
                <a:cubicBezTo>
                  <a:pt x="2990171" y="5859695"/>
                  <a:pt x="2982556" y="5859249"/>
                  <a:pt x="2976049" y="5859459"/>
                </a:cubicBezTo>
                <a:close/>
                <a:moveTo>
                  <a:pt x="3610341" y="5835605"/>
                </a:moveTo>
                <a:cubicBezTo>
                  <a:pt x="3609754" y="5851064"/>
                  <a:pt x="3609090" y="5866401"/>
                  <a:pt x="3608466" y="5881743"/>
                </a:cubicBezTo>
                <a:cubicBezTo>
                  <a:pt x="3638756" y="5878930"/>
                  <a:pt x="3651071" y="5889840"/>
                  <a:pt x="3671631" y="5880395"/>
                </a:cubicBezTo>
                <a:cubicBezTo>
                  <a:pt x="3655840" y="5842157"/>
                  <a:pt x="3622575" y="5881743"/>
                  <a:pt x="3610341" y="5835605"/>
                </a:cubicBezTo>
                <a:close/>
                <a:moveTo>
                  <a:pt x="3291181" y="5804651"/>
                </a:moveTo>
                <a:cubicBezTo>
                  <a:pt x="3278517" y="5808969"/>
                  <a:pt x="3266362" y="5814019"/>
                  <a:pt x="3263547" y="5838377"/>
                </a:cubicBezTo>
                <a:cubicBezTo>
                  <a:pt x="3271479" y="5828936"/>
                  <a:pt x="3276679" y="5830053"/>
                  <a:pt x="3278870" y="5849595"/>
                </a:cubicBezTo>
                <a:cubicBezTo>
                  <a:pt x="3286922" y="5842618"/>
                  <a:pt x="3287587" y="5820689"/>
                  <a:pt x="3291181" y="5804651"/>
                </a:cubicBezTo>
                <a:close/>
                <a:moveTo>
                  <a:pt x="3382963" y="5742091"/>
                </a:moveTo>
                <a:cubicBezTo>
                  <a:pt x="3382220" y="5754734"/>
                  <a:pt x="3384641" y="5762674"/>
                  <a:pt x="3387108" y="5770346"/>
                </a:cubicBezTo>
                <a:cubicBezTo>
                  <a:pt x="3373934" y="5774393"/>
                  <a:pt x="3359432" y="5764681"/>
                  <a:pt x="3345635" y="5755891"/>
                </a:cubicBezTo>
                <a:cubicBezTo>
                  <a:pt x="3357556" y="5750108"/>
                  <a:pt x="3366777" y="5739085"/>
                  <a:pt x="3382963" y="5742091"/>
                </a:cubicBezTo>
                <a:close/>
                <a:moveTo>
                  <a:pt x="2784185" y="5725196"/>
                </a:moveTo>
                <a:cubicBezTo>
                  <a:pt x="2782541" y="5725819"/>
                  <a:pt x="2780871" y="5727653"/>
                  <a:pt x="2779238" y="5730991"/>
                </a:cubicBezTo>
                <a:cubicBezTo>
                  <a:pt x="2777830" y="5759056"/>
                  <a:pt x="2797180" y="5755547"/>
                  <a:pt x="2792727" y="5788427"/>
                </a:cubicBezTo>
                <a:cubicBezTo>
                  <a:pt x="2804017" y="5777558"/>
                  <a:pt x="2798128" y="5735657"/>
                  <a:pt x="2788972" y="5726657"/>
                </a:cubicBezTo>
                <a:cubicBezTo>
                  <a:pt x="2787445" y="5725158"/>
                  <a:pt x="2785828" y="5724572"/>
                  <a:pt x="2784185" y="5725196"/>
                </a:cubicBezTo>
                <a:close/>
                <a:moveTo>
                  <a:pt x="3400863" y="5688742"/>
                </a:moveTo>
                <a:cubicBezTo>
                  <a:pt x="3417086" y="5689823"/>
                  <a:pt x="3429713" y="5696528"/>
                  <a:pt x="3436747" y="5711757"/>
                </a:cubicBezTo>
                <a:cubicBezTo>
                  <a:pt x="3414586" y="5699920"/>
                  <a:pt x="3420135" y="5744479"/>
                  <a:pt x="3403876" y="5744637"/>
                </a:cubicBezTo>
                <a:cubicBezTo>
                  <a:pt x="3404889" y="5723051"/>
                  <a:pt x="3396017" y="5716382"/>
                  <a:pt x="3400863" y="5688742"/>
                </a:cubicBezTo>
                <a:close/>
                <a:moveTo>
                  <a:pt x="2803064" y="5614710"/>
                </a:moveTo>
                <a:cubicBezTo>
                  <a:pt x="2796712" y="5616733"/>
                  <a:pt x="2792571" y="5623237"/>
                  <a:pt x="2793429" y="5639946"/>
                </a:cubicBezTo>
                <a:cubicBezTo>
                  <a:pt x="2819344" y="5646502"/>
                  <a:pt x="2801558" y="5665850"/>
                  <a:pt x="2796827" y="5686820"/>
                </a:cubicBezTo>
                <a:cubicBezTo>
                  <a:pt x="2809922" y="5710178"/>
                  <a:pt x="2822393" y="5671632"/>
                  <a:pt x="2811371" y="5716576"/>
                </a:cubicBezTo>
                <a:cubicBezTo>
                  <a:pt x="2821495" y="5713764"/>
                  <a:pt x="2825323" y="5698382"/>
                  <a:pt x="2838222" y="5701271"/>
                </a:cubicBezTo>
                <a:cubicBezTo>
                  <a:pt x="2839358" y="5673753"/>
                  <a:pt x="2833141" y="5650856"/>
                  <a:pt x="2825947" y="5616357"/>
                </a:cubicBezTo>
                <a:cubicBezTo>
                  <a:pt x="2817974" y="5615143"/>
                  <a:pt x="2809417" y="5612687"/>
                  <a:pt x="2803064" y="5614710"/>
                </a:cubicBezTo>
                <a:close/>
                <a:moveTo>
                  <a:pt x="2191189" y="5592032"/>
                </a:moveTo>
                <a:cubicBezTo>
                  <a:pt x="2184426" y="5608142"/>
                  <a:pt x="2157300" y="5582898"/>
                  <a:pt x="2163633" y="5625645"/>
                </a:cubicBezTo>
                <a:cubicBezTo>
                  <a:pt x="2171881" y="5612808"/>
                  <a:pt x="2193496" y="5626644"/>
                  <a:pt x="2191189" y="5592032"/>
                </a:cubicBezTo>
                <a:close/>
                <a:moveTo>
                  <a:pt x="2133946" y="5580053"/>
                </a:moveTo>
                <a:cubicBezTo>
                  <a:pt x="2140504" y="5578503"/>
                  <a:pt x="2144246" y="5581259"/>
                  <a:pt x="2143425" y="5604484"/>
                </a:cubicBezTo>
                <a:cubicBezTo>
                  <a:pt x="2123292" y="5597891"/>
                  <a:pt x="2109651" y="5623524"/>
                  <a:pt x="2107579" y="5581470"/>
                </a:cubicBezTo>
                <a:cubicBezTo>
                  <a:pt x="2118015" y="5587463"/>
                  <a:pt x="2127388" y="5581603"/>
                  <a:pt x="2133946" y="5580053"/>
                </a:cubicBezTo>
                <a:close/>
                <a:moveTo>
                  <a:pt x="3527474" y="5546970"/>
                </a:moveTo>
                <a:cubicBezTo>
                  <a:pt x="3532944" y="5559346"/>
                  <a:pt x="3567851" y="5570677"/>
                  <a:pt x="3552096" y="5587099"/>
                </a:cubicBezTo>
                <a:cubicBezTo>
                  <a:pt x="3546511" y="5574804"/>
                  <a:pt x="3511641" y="5563239"/>
                  <a:pt x="3527474" y="5546970"/>
                </a:cubicBezTo>
                <a:close/>
                <a:moveTo>
                  <a:pt x="2445427" y="5540536"/>
                </a:moveTo>
                <a:cubicBezTo>
                  <a:pt x="2424006" y="5563546"/>
                  <a:pt x="2411965" y="5605447"/>
                  <a:pt x="2384605" y="5616353"/>
                </a:cubicBezTo>
                <a:cubicBezTo>
                  <a:pt x="2381203" y="5569637"/>
                  <a:pt x="2412355" y="5592958"/>
                  <a:pt x="2413295" y="5555028"/>
                </a:cubicBezTo>
                <a:cubicBezTo>
                  <a:pt x="2392813" y="5553255"/>
                  <a:pt x="2377448" y="5561927"/>
                  <a:pt x="2379677" y="5606487"/>
                </a:cubicBezTo>
                <a:cubicBezTo>
                  <a:pt x="2342385" y="5604484"/>
                  <a:pt x="2326635" y="5597738"/>
                  <a:pt x="2305763" y="5615738"/>
                </a:cubicBezTo>
                <a:cubicBezTo>
                  <a:pt x="2320422" y="5650969"/>
                  <a:pt x="2327341" y="5605560"/>
                  <a:pt x="2346805" y="5639485"/>
                </a:cubicBezTo>
                <a:cubicBezTo>
                  <a:pt x="2343247" y="5681923"/>
                  <a:pt x="2325186" y="5665077"/>
                  <a:pt x="2333476" y="5711951"/>
                </a:cubicBezTo>
                <a:cubicBezTo>
                  <a:pt x="2353683" y="5696609"/>
                  <a:pt x="2348410" y="5629230"/>
                  <a:pt x="2378622" y="5634240"/>
                </a:cubicBezTo>
                <a:cubicBezTo>
                  <a:pt x="2395468" y="5645919"/>
                  <a:pt x="2376082" y="5670552"/>
                  <a:pt x="2397659" y="5682923"/>
                </a:cubicBezTo>
                <a:cubicBezTo>
                  <a:pt x="2415835" y="5673482"/>
                  <a:pt x="2430925" y="5657485"/>
                  <a:pt x="2446560" y="5642722"/>
                </a:cubicBezTo>
                <a:cubicBezTo>
                  <a:pt x="2445776" y="5623601"/>
                  <a:pt x="2433153" y="5622868"/>
                  <a:pt x="2432369" y="5603828"/>
                </a:cubicBezTo>
                <a:cubicBezTo>
                  <a:pt x="2445308" y="5579005"/>
                  <a:pt x="2462507" y="5620711"/>
                  <a:pt x="2484631" y="5610344"/>
                </a:cubicBezTo>
                <a:cubicBezTo>
                  <a:pt x="2479353" y="5561118"/>
                  <a:pt x="2437450" y="5615277"/>
                  <a:pt x="2445427" y="5540536"/>
                </a:cubicBezTo>
                <a:close/>
                <a:moveTo>
                  <a:pt x="3007359" y="5540280"/>
                </a:moveTo>
                <a:cubicBezTo>
                  <a:pt x="3003509" y="5538335"/>
                  <a:pt x="2999661" y="5539282"/>
                  <a:pt x="2996964" y="5545044"/>
                </a:cubicBezTo>
                <a:cubicBezTo>
                  <a:pt x="2994383" y="5569135"/>
                  <a:pt x="3016860" y="5554914"/>
                  <a:pt x="3011077" y="5583898"/>
                </a:cubicBezTo>
                <a:cubicBezTo>
                  <a:pt x="3030483" y="5577973"/>
                  <a:pt x="3018910" y="5546114"/>
                  <a:pt x="3007359" y="5540280"/>
                </a:cubicBezTo>
                <a:close/>
                <a:moveTo>
                  <a:pt x="3419704" y="5540123"/>
                </a:moveTo>
                <a:cubicBezTo>
                  <a:pt x="3409145" y="5540156"/>
                  <a:pt x="3391027" y="5570976"/>
                  <a:pt x="3374402" y="5564704"/>
                </a:cubicBezTo>
                <a:cubicBezTo>
                  <a:pt x="3397388" y="5592457"/>
                  <a:pt x="3404852" y="5562393"/>
                  <a:pt x="3427407" y="5552871"/>
                </a:cubicBezTo>
                <a:cubicBezTo>
                  <a:pt x="3425905" y="5543523"/>
                  <a:pt x="3423221" y="5540111"/>
                  <a:pt x="3419704" y="5540123"/>
                </a:cubicBezTo>
                <a:close/>
                <a:moveTo>
                  <a:pt x="3150348" y="5518024"/>
                </a:moveTo>
                <a:cubicBezTo>
                  <a:pt x="3133538" y="5532710"/>
                  <a:pt x="3146441" y="5545894"/>
                  <a:pt x="3142530" y="5581971"/>
                </a:cubicBezTo>
                <a:cubicBezTo>
                  <a:pt x="3157775" y="5583590"/>
                  <a:pt x="3156996" y="5531398"/>
                  <a:pt x="3150348" y="5518024"/>
                </a:cubicBezTo>
                <a:close/>
                <a:moveTo>
                  <a:pt x="3257832" y="5464620"/>
                </a:moveTo>
                <a:cubicBezTo>
                  <a:pt x="3249532" y="5465297"/>
                  <a:pt x="3246124" y="5475935"/>
                  <a:pt x="3241111" y="5483104"/>
                </a:cubicBezTo>
                <a:cubicBezTo>
                  <a:pt x="3242790" y="5488846"/>
                  <a:pt x="3268003" y="5507733"/>
                  <a:pt x="3268003" y="5467762"/>
                </a:cubicBezTo>
                <a:cubicBezTo>
                  <a:pt x="3263908" y="5465276"/>
                  <a:pt x="3260598" y="5464395"/>
                  <a:pt x="3257832" y="5464620"/>
                </a:cubicBezTo>
                <a:close/>
                <a:moveTo>
                  <a:pt x="3034009" y="5452024"/>
                </a:moveTo>
                <a:cubicBezTo>
                  <a:pt x="3028625" y="5453020"/>
                  <a:pt x="3020709" y="5458434"/>
                  <a:pt x="3011073" y="5454076"/>
                </a:cubicBezTo>
                <a:cubicBezTo>
                  <a:pt x="3011697" y="5478555"/>
                  <a:pt x="2999230" y="5476511"/>
                  <a:pt x="2989106" y="5479093"/>
                </a:cubicBezTo>
                <a:cubicBezTo>
                  <a:pt x="3002903" y="5526429"/>
                  <a:pt x="2962759" y="5507773"/>
                  <a:pt x="2955139" y="5539763"/>
                </a:cubicBezTo>
                <a:cubicBezTo>
                  <a:pt x="2959747" y="5555683"/>
                  <a:pt x="2976909" y="5552563"/>
                  <a:pt x="2985745" y="5562162"/>
                </a:cubicBezTo>
                <a:cubicBezTo>
                  <a:pt x="2985745" y="5524462"/>
                  <a:pt x="3012481" y="5452882"/>
                  <a:pt x="3041757" y="5476511"/>
                </a:cubicBezTo>
                <a:cubicBezTo>
                  <a:pt x="3042246" y="5454464"/>
                  <a:pt x="3039393" y="5451033"/>
                  <a:pt x="3034009" y="5452024"/>
                </a:cubicBezTo>
                <a:close/>
                <a:moveTo>
                  <a:pt x="2238999" y="5449685"/>
                </a:moveTo>
                <a:cubicBezTo>
                  <a:pt x="2230319" y="5461635"/>
                  <a:pt x="2239856" y="5510242"/>
                  <a:pt x="2225120" y="5531402"/>
                </a:cubicBezTo>
                <a:cubicBezTo>
                  <a:pt x="2227898" y="5547590"/>
                  <a:pt x="2236926" y="5538650"/>
                  <a:pt x="2235986" y="5523463"/>
                </a:cubicBezTo>
                <a:cubicBezTo>
                  <a:pt x="2240012" y="5528821"/>
                  <a:pt x="2244120" y="5534138"/>
                  <a:pt x="2251310" y="5534794"/>
                </a:cubicBezTo>
                <a:cubicBezTo>
                  <a:pt x="2254671" y="5494937"/>
                  <a:pt x="2250255" y="5467107"/>
                  <a:pt x="2238999" y="5449685"/>
                </a:cubicBezTo>
                <a:close/>
                <a:moveTo>
                  <a:pt x="2859114" y="5421742"/>
                </a:moveTo>
                <a:cubicBezTo>
                  <a:pt x="2871294" y="5424850"/>
                  <a:pt x="2885231" y="5435691"/>
                  <a:pt x="2896467" y="5430410"/>
                </a:cubicBezTo>
                <a:cubicBezTo>
                  <a:pt x="2895683" y="5452150"/>
                  <a:pt x="2886380" y="5456391"/>
                  <a:pt x="2888998" y="5485066"/>
                </a:cubicBezTo>
                <a:cubicBezTo>
                  <a:pt x="2876645" y="5483371"/>
                  <a:pt x="2872973" y="5498983"/>
                  <a:pt x="2857259" y="5490465"/>
                </a:cubicBezTo>
                <a:cubicBezTo>
                  <a:pt x="2865389" y="5454962"/>
                  <a:pt x="2846039" y="5461437"/>
                  <a:pt x="2832283" y="5459474"/>
                </a:cubicBezTo>
                <a:cubicBezTo>
                  <a:pt x="2836506" y="5423260"/>
                  <a:pt x="2846930" y="5418634"/>
                  <a:pt x="2859114" y="5421742"/>
                </a:cubicBezTo>
                <a:close/>
                <a:moveTo>
                  <a:pt x="3334025" y="5392633"/>
                </a:moveTo>
                <a:cubicBezTo>
                  <a:pt x="3333360" y="5411099"/>
                  <a:pt x="3347781" y="5406243"/>
                  <a:pt x="3343012" y="5430872"/>
                </a:cubicBezTo>
                <a:cubicBezTo>
                  <a:pt x="3335822" y="5429637"/>
                  <a:pt x="3331325" y="5433878"/>
                  <a:pt x="3326950" y="5438273"/>
                </a:cubicBezTo>
                <a:cubicBezTo>
                  <a:pt x="3330311" y="5425089"/>
                  <a:pt x="3322805" y="5389821"/>
                  <a:pt x="3334025" y="5392633"/>
                </a:cubicBezTo>
                <a:close/>
                <a:moveTo>
                  <a:pt x="3476303" y="5382884"/>
                </a:moveTo>
                <a:cubicBezTo>
                  <a:pt x="3489362" y="5383038"/>
                  <a:pt x="3497803" y="5390323"/>
                  <a:pt x="3501673" y="5404583"/>
                </a:cubicBezTo>
                <a:cubicBezTo>
                  <a:pt x="3487211" y="5395061"/>
                  <a:pt x="3487601" y="5415915"/>
                  <a:pt x="3475212" y="5410403"/>
                </a:cubicBezTo>
                <a:cubicBezTo>
                  <a:pt x="3475602" y="5401269"/>
                  <a:pt x="3475955" y="5392055"/>
                  <a:pt x="3476303" y="5382884"/>
                </a:cubicBezTo>
                <a:close/>
                <a:moveTo>
                  <a:pt x="2283791" y="5381035"/>
                </a:moveTo>
                <a:cubicBezTo>
                  <a:pt x="2261939" y="5383811"/>
                  <a:pt x="2259751" y="5456662"/>
                  <a:pt x="2286020" y="5455545"/>
                </a:cubicBezTo>
                <a:cubicBezTo>
                  <a:pt x="2285626" y="5444752"/>
                  <a:pt x="2287854" y="5439277"/>
                  <a:pt x="2291999" y="5437735"/>
                </a:cubicBezTo>
                <a:cubicBezTo>
                  <a:pt x="2280037" y="5406550"/>
                  <a:pt x="2277069" y="5440936"/>
                  <a:pt x="2283791" y="5381035"/>
                </a:cubicBezTo>
                <a:close/>
                <a:moveTo>
                  <a:pt x="3434872" y="5368389"/>
                </a:moveTo>
                <a:cubicBezTo>
                  <a:pt x="3443551" y="5369429"/>
                  <a:pt x="3452267" y="5370550"/>
                  <a:pt x="3460984" y="5371590"/>
                </a:cubicBezTo>
                <a:cubicBezTo>
                  <a:pt x="3465831" y="5384422"/>
                  <a:pt x="3464735" y="5406279"/>
                  <a:pt x="3469544" y="5419152"/>
                </a:cubicBezTo>
                <a:cubicBezTo>
                  <a:pt x="3457151" y="5384503"/>
                  <a:pt x="3437490" y="5408784"/>
                  <a:pt x="3434872" y="5368389"/>
                </a:cubicBezTo>
                <a:close/>
                <a:moveTo>
                  <a:pt x="3425059" y="5348462"/>
                </a:moveTo>
                <a:cubicBezTo>
                  <a:pt x="3427054" y="5374402"/>
                  <a:pt x="3436591" y="5388663"/>
                  <a:pt x="3438155" y="5415105"/>
                </a:cubicBezTo>
                <a:cubicBezTo>
                  <a:pt x="3410909" y="5411868"/>
                  <a:pt x="3427522" y="5440123"/>
                  <a:pt x="3410520" y="5448641"/>
                </a:cubicBezTo>
                <a:cubicBezTo>
                  <a:pt x="3403835" y="5433186"/>
                  <a:pt x="3393477" y="5422932"/>
                  <a:pt x="3380303" y="5417072"/>
                </a:cubicBezTo>
                <a:cubicBezTo>
                  <a:pt x="3359858" y="5463906"/>
                  <a:pt x="3401294" y="5461093"/>
                  <a:pt x="3376942" y="5500060"/>
                </a:cubicBezTo>
                <a:cubicBezTo>
                  <a:pt x="3426861" y="5529666"/>
                  <a:pt x="3458128" y="5500141"/>
                  <a:pt x="3517739" y="5527198"/>
                </a:cubicBezTo>
                <a:cubicBezTo>
                  <a:pt x="3520477" y="5552794"/>
                  <a:pt x="3506602" y="5544389"/>
                  <a:pt x="3505740" y="5562814"/>
                </a:cubicBezTo>
                <a:cubicBezTo>
                  <a:pt x="3530248" y="5565744"/>
                  <a:pt x="3539592" y="5591842"/>
                  <a:pt x="3539748" y="5631966"/>
                </a:cubicBezTo>
                <a:cubicBezTo>
                  <a:pt x="3525557" y="5642220"/>
                  <a:pt x="3498821" y="5628882"/>
                  <a:pt x="3506520" y="5674097"/>
                </a:cubicBezTo>
                <a:cubicBezTo>
                  <a:pt x="3486899" y="5664227"/>
                  <a:pt x="3489403" y="5699191"/>
                  <a:pt x="3474079" y="5697916"/>
                </a:cubicBezTo>
                <a:cubicBezTo>
                  <a:pt x="3470755" y="5667966"/>
                  <a:pt x="3483419" y="5670394"/>
                  <a:pt x="3486313" y="5653013"/>
                </a:cubicBezTo>
                <a:cubicBezTo>
                  <a:pt x="3448320" y="5658213"/>
                  <a:pt x="3414037" y="5606216"/>
                  <a:pt x="3387025" y="5640561"/>
                </a:cubicBezTo>
                <a:cubicBezTo>
                  <a:pt x="3386833" y="5652317"/>
                  <a:pt x="3393206" y="5654166"/>
                  <a:pt x="3391170" y="5668933"/>
                </a:cubicBezTo>
                <a:cubicBezTo>
                  <a:pt x="3381202" y="5684890"/>
                  <a:pt x="3376081" y="5663033"/>
                  <a:pt x="3365374" y="5656404"/>
                </a:cubicBezTo>
                <a:cubicBezTo>
                  <a:pt x="3370688" y="5670394"/>
                  <a:pt x="3370101" y="5679686"/>
                  <a:pt x="3359079" y="5683465"/>
                </a:cubicBezTo>
                <a:cubicBezTo>
                  <a:pt x="3358648" y="5672401"/>
                  <a:pt x="3360995" y="5657367"/>
                  <a:pt x="3354897" y="5655057"/>
                </a:cubicBezTo>
                <a:cubicBezTo>
                  <a:pt x="3349816" y="5668043"/>
                  <a:pt x="3349344" y="5690284"/>
                  <a:pt x="3332929" y="5680187"/>
                </a:cubicBezTo>
                <a:cubicBezTo>
                  <a:pt x="3348368" y="5642297"/>
                  <a:pt x="3321554" y="5662454"/>
                  <a:pt x="3319091" y="5632043"/>
                </a:cubicBezTo>
                <a:cubicBezTo>
                  <a:pt x="3334140" y="5623216"/>
                  <a:pt x="3346689" y="5624799"/>
                  <a:pt x="3360876" y="5637324"/>
                </a:cubicBezTo>
                <a:cubicBezTo>
                  <a:pt x="3351807" y="5618397"/>
                  <a:pt x="3364668" y="5620902"/>
                  <a:pt x="3362752" y="5591145"/>
                </a:cubicBezTo>
                <a:cubicBezTo>
                  <a:pt x="3353608" y="5587791"/>
                  <a:pt x="3336253" y="5597159"/>
                  <a:pt x="3342622" y="5570098"/>
                </a:cubicBezTo>
                <a:cubicBezTo>
                  <a:pt x="3370101" y="5579503"/>
                  <a:pt x="3372211" y="5537222"/>
                  <a:pt x="3386636" y="5519873"/>
                </a:cubicBezTo>
                <a:cubicBezTo>
                  <a:pt x="3365021" y="5520298"/>
                  <a:pt x="3351926" y="5527659"/>
                  <a:pt x="3339651" y="5514013"/>
                </a:cubicBezTo>
                <a:cubicBezTo>
                  <a:pt x="3342425" y="5493083"/>
                  <a:pt x="3360995" y="5504264"/>
                  <a:pt x="3366859" y="5489615"/>
                </a:cubicBezTo>
                <a:cubicBezTo>
                  <a:pt x="3357827" y="5470344"/>
                  <a:pt x="3347822" y="5484334"/>
                  <a:pt x="3335511" y="5485609"/>
                </a:cubicBezTo>
                <a:cubicBezTo>
                  <a:pt x="3337386" y="5468300"/>
                  <a:pt x="3330504" y="5464521"/>
                  <a:pt x="3331797" y="5448103"/>
                </a:cubicBezTo>
                <a:cubicBezTo>
                  <a:pt x="3339614" y="5443979"/>
                  <a:pt x="3358336" y="5462170"/>
                  <a:pt x="3358299" y="5442166"/>
                </a:cubicBezTo>
                <a:cubicBezTo>
                  <a:pt x="3344305" y="5408205"/>
                  <a:pt x="3374480" y="5431450"/>
                  <a:pt x="3366465" y="5368931"/>
                </a:cubicBezTo>
                <a:cubicBezTo>
                  <a:pt x="3380459" y="5387894"/>
                  <a:pt x="3408020" y="5386081"/>
                  <a:pt x="3411652" y="5421005"/>
                </a:cubicBezTo>
                <a:cubicBezTo>
                  <a:pt x="3417049" y="5395527"/>
                  <a:pt x="3405283" y="5396182"/>
                  <a:pt x="3408250" y="5374131"/>
                </a:cubicBezTo>
                <a:cubicBezTo>
                  <a:pt x="3429672" y="5381302"/>
                  <a:pt x="3404265" y="5348847"/>
                  <a:pt x="3425059" y="5348462"/>
                </a:cubicBezTo>
                <a:close/>
                <a:moveTo>
                  <a:pt x="2847566" y="5340713"/>
                </a:moveTo>
                <a:cubicBezTo>
                  <a:pt x="2856516" y="5347188"/>
                  <a:pt x="2878759" y="5333505"/>
                  <a:pt x="2878562" y="5353974"/>
                </a:cubicBezTo>
                <a:cubicBezTo>
                  <a:pt x="2870473" y="5370084"/>
                  <a:pt x="2849519" y="5375058"/>
                  <a:pt x="2847566" y="5340713"/>
                </a:cubicBezTo>
                <a:close/>
                <a:moveTo>
                  <a:pt x="3257662" y="5334821"/>
                </a:moveTo>
                <a:cubicBezTo>
                  <a:pt x="3245789" y="5337576"/>
                  <a:pt x="3232805" y="5345476"/>
                  <a:pt x="3225788" y="5342064"/>
                </a:cubicBezTo>
                <a:cubicBezTo>
                  <a:pt x="3228484" y="5363881"/>
                  <a:pt x="3242166" y="5368854"/>
                  <a:pt x="3244821" y="5390711"/>
                </a:cubicBezTo>
                <a:cubicBezTo>
                  <a:pt x="3247205" y="5374058"/>
                  <a:pt x="3257095" y="5318475"/>
                  <a:pt x="3266866" y="5365807"/>
                </a:cubicBezTo>
                <a:cubicBezTo>
                  <a:pt x="3271286" y="5361339"/>
                  <a:pt x="3275702" y="5357175"/>
                  <a:pt x="3282855" y="5358446"/>
                </a:cubicBezTo>
                <a:cubicBezTo>
                  <a:pt x="3280294" y="5334452"/>
                  <a:pt x="3269538" y="5332065"/>
                  <a:pt x="3257662" y="5334821"/>
                </a:cubicBezTo>
                <a:close/>
                <a:moveTo>
                  <a:pt x="2191112" y="5332312"/>
                </a:moveTo>
                <a:cubicBezTo>
                  <a:pt x="2193459" y="5354820"/>
                  <a:pt x="2196976" y="5375366"/>
                  <a:pt x="2193381" y="5406821"/>
                </a:cubicBezTo>
                <a:cubicBezTo>
                  <a:pt x="2172468" y="5401423"/>
                  <a:pt x="2152922" y="5393637"/>
                  <a:pt x="2147882" y="5363881"/>
                </a:cubicBezTo>
                <a:cubicBezTo>
                  <a:pt x="2167892" y="5363225"/>
                  <a:pt x="2168360" y="5344569"/>
                  <a:pt x="2191112" y="5332312"/>
                </a:cubicBezTo>
                <a:close/>
                <a:moveTo>
                  <a:pt x="2228440" y="5318512"/>
                </a:moveTo>
                <a:cubicBezTo>
                  <a:pt x="2228206" y="5341639"/>
                  <a:pt x="2237275" y="5348539"/>
                  <a:pt x="2221755" y="5354707"/>
                </a:cubicBezTo>
                <a:cubicBezTo>
                  <a:pt x="2220466" y="5362456"/>
                  <a:pt x="2223400" y="5363610"/>
                  <a:pt x="2226605" y="5364613"/>
                </a:cubicBezTo>
                <a:cubicBezTo>
                  <a:pt x="2230044" y="5364998"/>
                  <a:pt x="2233561" y="5365463"/>
                  <a:pt x="2237000" y="5365924"/>
                </a:cubicBezTo>
                <a:cubicBezTo>
                  <a:pt x="2238330" y="5358215"/>
                  <a:pt x="2235322" y="5356863"/>
                  <a:pt x="2232195" y="5355977"/>
                </a:cubicBezTo>
                <a:cubicBezTo>
                  <a:pt x="2234928" y="5348114"/>
                  <a:pt x="2237472" y="5340057"/>
                  <a:pt x="2243451" y="5338904"/>
                </a:cubicBezTo>
                <a:cubicBezTo>
                  <a:pt x="2242786" y="5331385"/>
                  <a:pt x="2238564" y="5329074"/>
                  <a:pt x="2238953" y="5319859"/>
                </a:cubicBezTo>
                <a:cubicBezTo>
                  <a:pt x="2235437" y="5319362"/>
                  <a:pt x="2231961" y="5318896"/>
                  <a:pt x="2228440" y="5318512"/>
                </a:cubicBezTo>
                <a:close/>
                <a:moveTo>
                  <a:pt x="2292742" y="5289448"/>
                </a:moveTo>
                <a:cubicBezTo>
                  <a:pt x="2313655" y="5350004"/>
                  <a:pt x="2250723" y="5313692"/>
                  <a:pt x="2247908" y="5358098"/>
                </a:cubicBezTo>
                <a:cubicBezTo>
                  <a:pt x="2268587" y="5366038"/>
                  <a:pt x="2300990" y="5309957"/>
                  <a:pt x="2315883" y="5366539"/>
                </a:cubicBezTo>
                <a:cubicBezTo>
                  <a:pt x="2327181" y="5369546"/>
                  <a:pt x="2319556" y="5334161"/>
                  <a:pt x="2322958" y="5321171"/>
                </a:cubicBezTo>
                <a:cubicBezTo>
                  <a:pt x="2298528" y="5366038"/>
                  <a:pt x="2318226" y="5288485"/>
                  <a:pt x="2292742" y="5289448"/>
                </a:cubicBezTo>
                <a:close/>
                <a:moveTo>
                  <a:pt x="2103044" y="5172847"/>
                </a:moveTo>
                <a:cubicBezTo>
                  <a:pt x="2098784" y="5198520"/>
                  <a:pt x="2106561" y="5211931"/>
                  <a:pt x="2094525" y="5255297"/>
                </a:cubicBezTo>
                <a:cubicBezTo>
                  <a:pt x="2111018" y="5265628"/>
                  <a:pt x="2103044" y="5226079"/>
                  <a:pt x="2111646" y="5220373"/>
                </a:cubicBezTo>
                <a:cubicBezTo>
                  <a:pt x="2122082" y="5227426"/>
                  <a:pt x="2111252" y="5267130"/>
                  <a:pt x="2131110" y="5259805"/>
                </a:cubicBezTo>
                <a:cubicBezTo>
                  <a:pt x="2123682" y="5224035"/>
                  <a:pt x="2113365" y="5200677"/>
                  <a:pt x="2113521" y="5174195"/>
                </a:cubicBezTo>
                <a:cubicBezTo>
                  <a:pt x="2108634" y="5179322"/>
                  <a:pt x="2103668" y="5184142"/>
                  <a:pt x="2103044" y="5172847"/>
                </a:cubicBezTo>
                <a:close/>
                <a:moveTo>
                  <a:pt x="1663184" y="5136037"/>
                </a:moveTo>
                <a:cubicBezTo>
                  <a:pt x="1646961" y="5129558"/>
                  <a:pt x="1648369" y="5159165"/>
                  <a:pt x="1635898" y="5160435"/>
                </a:cubicBezTo>
                <a:cubicBezTo>
                  <a:pt x="1638832" y="5173308"/>
                  <a:pt x="1646416" y="5179014"/>
                  <a:pt x="1656068" y="5181483"/>
                </a:cubicBezTo>
                <a:cubicBezTo>
                  <a:pt x="1661345" y="5212202"/>
                  <a:pt x="1638869" y="5186416"/>
                  <a:pt x="1644146" y="5217135"/>
                </a:cubicBezTo>
                <a:cubicBezTo>
                  <a:pt x="1650753" y="5227159"/>
                  <a:pt x="1653413" y="5243310"/>
                  <a:pt x="1663926" y="5247474"/>
                </a:cubicBezTo>
                <a:cubicBezTo>
                  <a:pt x="1664238" y="5275146"/>
                  <a:pt x="1647076" y="5301823"/>
                  <a:pt x="1666582" y="5312729"/>
                </a:cubicBezTo>
                <a:cubicBezTo>
                  <a:pt x="1661813" y="5320863"/>
                  <a:pt x="1653491" y="5317164"/>
                  <a:pt x="1634843" y="5317933"/>
                </a:cubicBezTo>
                <a:cubicBezTo>
                  <a:pt x="1650675" y="5334201"/>
                  <a:pt x="1668030" y="5348114"/>
                  <a:pt x="1674399" y="5378526"/>
                </a:cubicBezTo>
                <a:cubicBezTo>
                  <a:pt x="1662207" y="5296619"/>
                  <a:pt x="1713217" y="5291568"/>
                  <a:pt x="1712043" y="5225617"/>
                </a:cubicBezTo>
                <a:cubicBezTo>
                  <a:pt x="1702584" y="5232825"/>
                  <a:pt x="1702075" y="5258534"/>
                  <a:pt x="1689686" y="5260040"/>
                </a:cubicBezTo>
                <a:cubicBezTo>
                  <a:pt x="1675885" y="5249744"/>
                  <a:pt x="1695431" y="5226504"/>
                  <a:pt x="1701644" y="5224343"/>
                </a:cubicBezTo>
                <a:cubicBezTo>
                  <a:pt x="1700315" y="5203643"/>
                  <a:pt x="1671469" y="5208119"/>
                  <a:pt x="1679993" y="5240186"/>
                </a:cubicBezTo>
                <a:cubicBezTo>
                  <a:pt x="1666036" y="5202874"/>
                  <a:pt x="1659039" y="5179399"/>
                  <a:pt x="1663184" y="5136037"/>
                </a:cubicBezTo>
                <a:close/>
                <a:moveTo>
                  <a:pt x="2628191" y="5127893"/>
                </a:moveTo>
                <a:cubicBezTo>
                  <a:pt x="2622547" y="5128904"/>
                  <a:pt x="2617563" y="5131199"/>
                  <a:pt x="2614171" y="5135187"/>
                </a:cubicBezTo>
                <a:cubicBezTo>
                  <a:pt x="2627849" y="5167529"/>
                  <a:pt x="2650326" y="5146405"/>
                  <a:pt x="2671669" y="5142435"/>
                </a:cubicBezTo>
                <a:cubicBezTo>
                  <a:pt x="2669228" y="5136405"/>
                  <a:pt x="2658242" y="5130602"/>
                  <a:pt x="2646172" y="5128304"/>
                </a:cubicBezTo>
                <a:cubicBezTo>
                  <a:pt x="2640139" y="5127155"/>
                  <a:pt x="2633835" y="5126881"/>
                  <a:pt x="2628191" y="5127893"/>
                </a:cubicBezTo>
                <a:close/>
                <a:moveTo>
                  <a:pt x="1696712" y="5125681"/>
                </a:moveTo>
                <a:cubicBezTo>
                  <a:pt x="1690211" y="5124645"/>
                  <a:pt x="1682943" y="5129910"/>
                  <a:pt x="1678897" y="5138004"/>
                </a:cubicBezTo>
                <a:cubicBezTo>
                  <a:pt x="1687339" y="5154883"/>
                  <a:pt x="1692694" y="5138311"/>
                  <a:pt x="1709893" y="5151144"/>
                </a:cubicBezTo>
                <a:cubicBezTo>
                  <a:pt x="1708937" y="5134050"/>
                  <a:pt x="1703208" y="5126717"/>
                  <a:pt x="1696712" y="5125681"/>
                </a:cubicBezTo>
                <a:close/>
                <a:moveTo>
                  <a:pt x="2541349" y="5116726"/>
                </a:moveTo>
                <a:cubicBezTo>
                  <a:pt x="2538924" y="5130408"/>
                  <a:pt x="2562845" y="5153151"/>
                  <a:pt x="2577582" y="5130602"/>
                </a:cubicBezTo>
                <a:cubicBezTo>
                  <a:pt x="2567343" y="5103695"/>
                  <a:pt x="2553189" y="5136693"/>
                  <a:pt x="2541349" y="5116726"/>
                </a:cubicBezTo>
                <a:close/>
                <a:moveTo>
                  <a:pt x="1070757" y="5107742"/>
                </a:moveTo>
                <a:cubicBezTo>
                  <a:pt x="1044915" y="5113525"/>
                  <a:pt x="1020838" y="5123698"/>
                  <a:pt x="1031196" y="5177048"/>
                </a:cubicBezTo>
                <a:cubicBezTo>
                  <a:pt x="1036240" y="5147676"/>
                  <a:pt x="1052187" y="5147676"/>
                  <a:pt x="1062898" y="5171843"/>
                </a:cubicBezTo>
                <a:cubicBezTo>
                  <a:pt x="1070207" y="5157388"/>
                  <a:pt x="1078414" y="5123431"/>
                  <a:pt x="1070757" y="5107742"/>
                </a:cubicBezTo>
                <a:close/>
                <a:moveTo>
                  <a:pt x="1119126" y="5078373"/>
                </a:moveTo>
                <a:cubicBezTo>
                  <a:pt x="1115116" y="5078008"/>
                  <a:pt x="1110731" y="5080027"/>
                  <a:pt x="1106652" y="5083696"/>
                </a:cubicBezTo>
                <a:cubicBezTo>
                  <a:pt x="1098490" y="5091033"/>
                  <a:pt x="1091555" y="5104970"/>
                  <a:pt x="1091280" y="5119615"/>
                </a:cubicBezTo>
                <a:cubicBezTo>
                  <a:pt x="1115476" y="5132338"/>
                  <a:pt x="1118365" y="5101655"/>
                  <a:pt x="1129350" y="5087354"/>
                </a:cubicBezTo>
                <a:cubicBezTo>
                  <a:pt x="1126771" y="5081486"/>
                  <a:pt x="1123136" y="5078737"/>
                  <a:pt x="1119126" y="5078373"/>
                </a:cubicBezTo>
                <a:close/>
                <a:moveTo>
                  <a:pt x="2048312" y="5076915"/>
                </a:moveTo>
                <a:cubicBezTo>
                  <a:pt x="2040939" y="5078577"/>
                  <a:pt x="2016833" y="5097780"/>
                  <a:pt x="2006338" y="5095755"/>
                </a:cubicBezTo>
                <a:cubicBezTo>
                  <a:pt x="2029049" y="5112562"/>
                  <a:pt x="2020254" y="5164636"/>
                  <a:pt x="1998131" y="5168918"/>
                </a:cubicBezTo>
                <a:cubicBezTo>
                  <a:pt x="1999928" y="5182600"/>
                  <a:pt x="2002821" y="5168606"/>
                  <a:pt x="2008608" y="5170265"/>
                </a:cubicBezTo>
                <a:cubicBezTo>
                  <a:pt x="2015293" y="5177128"/>
                  <a:pt x="2017521" y="5191118"/>
                  <a:pt x="2017521" y="5208427"/>
                </a:cubicBezTo>
                <a:cubicBezTo>
                  <a:pt x="2037182" y="5186647"/>
                  <a:pt x="2048788" y="5203493"/>
                  <a:pt x="2055982" y="5166914"/>
                </a:cubicBezTo>
                <a:cubicBezTo>
                  <a:pt x="2024867" y="5171192"/>
                  <a:pt x="2051213" y="5136652"/>
                  <a:pt x="2030612" y="5145211"/>
                </a:cubicBezTo>
                <a:cubicBezTo>
                  <a:pt x="2039801" y="5112602"/>
                  <a:pt x="2026394" y="5092056"/>
                  <a:pt x="2048985" y="5082534"/>
                </a:cubicBezTo>
                <a:cubicBezTo>
                  <a:pt x="2051369" y="5077755"/>
                  <a:pt x="2050770" y="5076360"/>
                  <a:pt x="2048312" y="5076915"/>
                </a:cubicBezTo>
                <a:close/>
                <a:moveTo>
                  <a:pt x="2080962" y="5068079"/>
                </a:moveTo>
                <a:cubicBezTo>
                  <a:pt x="2081430" y="5078985"/>
                  <a:pt x="2079164" y="5084307"/>
                  <a:pt x="2075019" y="5085849"/>
                </a:cubicBezTo>
                <a:cubicBezTo>
                  <a:pt x="2078926" y="5100186"/>
                  <a:pt x="2087372" y="5107394"/>
                  <a:pt x="2100467" y="5107548"/>
                </a:cubicBezTo>
                <a:cubicBezTo>
                  <a:pt x="2104062" y="5079026"/>
                  <a:pt x="2097574" y="5065918"/>
                  <a:pt x="2080962" y="5068079"/>
                </a:cubicBezTo>
                <a:close/>
                <a:moveTo>
                  <a:pt x="2369983" y="5067387"/>
                </a:moveTo>
                <a:cubicBezTo>
                  <a:pt x="2358998" y="5074979"/>
                  <a:pt x="2357278" y="5101307"/>
                  <a:pt x="2356925" y="5130639"/>
                </a:cubicBezTo>
                <a:cubicBezTo>
                  <a:pt x="2390896" y="5142322"/>
                  <a:pt x="2346998" y="5174773"/>
                  <a:pt x="2369983" y="5197286"/>
                </a:cubicBezTo>
                <a:cubicBezTo>
                  <a:pt x="2401020" y="5178205"/>
                  <a:pt x="2350515" y="5105395"/>
                  <a:pt x="2394647" y="5107552"/>
                </a:cubicBezTo>
                <a:cubicBezTo>
                  <a:pt x="2392575" y="5062377"/>
                  <a:pt x="2360914" y="5142322"/>
                  <a:pt x="2369983" y="5067387"/>
                </a:cubicBezTo>
                <a:close/>
                <a:moveTo>
                  <a:pt x="2311816" y="4979507"/>
                </a:moveTo>
                <a:cubicBezTo>
                  <a:pt x="2321239" y="4980717"/>
                  <a:pt x="2329134" y="4986920"/>
                  <a:pt x="2330386" y="5006713"/>
                </a:cubicBezTo>
                <a:cubicBezTo>
                  <a:pt x="2320689" y="5017235"/>
                  <a:pt x="2293916" y="4998466"/>
                  <a:pt x="2284103" y="4982275"/>
                </a:cubicBezTo>
                <a:cubicBezTo>
                  <a:pt x="2291453" y="4982084"/>
                  <a:pt x="2302398" y="4978297"/>
                  <a:pt x="2311816" y="4979507"/>
                </a:cubicBezTo>
                <a:close/>
                <a:moveTo>
                  <a:pt x="2139281" y="4926999"/>
                </a:moveTo>
                <a:cubicBezTo>
                  <a:pt x="2146200" y="4927849"/>
                  <a:pt x="2153156" y="4928735"/>
                  <a:pt x="2160116" y="4929662"/>
                </a:cubicBezTo>
                <a:cubicBezTo>
                  <a:pt x="2152651" y="4973024"/>
                  <a:pt x="2129157" y="4977034"/>
                  <a:pt x="2145966" y="5020549"/>
                </a:cubicBezTo>
                <a:cubicBezTo>
                  <a:pt x="2139047" y="5019627"/>
                  <a:pt x="2132050" y="5018740"/>
                  <a:pt x="2125090" y="5017891"/>
                </a:cubicBezTo>
                <a:cubicBezTo>
                  <a:pt x="2132559" y="4971292"/>
                  <a:pt x="2135333" y="4977418"/>
                  <a:pt x="2139281" y="4926999"/>
                </a:cubicBezTo>
                <a:close/>
                <a:moveTo>
                  <a:pt x="1432178" y="4820402"/>
                </a:moveTo>
                <a:cubicBezTo>
                  <a:pt x="1431098" y="4820134"/>
                  <a:pt x="1429567" y="4821877"/>
                  <a:pt x="1427688" y="4823927"/>
                </a:cubicBezTo>
                <a:cubicBezTo>
                  <a:pt x="1423933" y="4828026"/>
                  <a:pt x="1418783" y="4833356"/>
                  <a:pt x="1413054" y="4826282"/>
                </a:cubicBezTo>
                <a:cubicBezTo>
                  <a:pt x="1410513" y="4850490"/>
                  <a:pt x="1423022" y="4851453"/>
                  <a:pt x="1432871" y="4856617"/>
                </a:cubicBezTo>
                <a:cubicBezTo>
                  <a:pt x="1434590" y="4841009"/>
                  <a:pt x="1424897" y="4831563"/>
                  <a:pt x="1433967" y="4828941"/>
                </a:cubicBezTo>
                <a:cubicBezTo>
                  <a:pt x="1433889" y="4822947"/>
                  <a:pt x="1433259" y="4820669"/>
                  <a:pt x="1432178" y="4820402"/>
                </a:cubicBezTo>
                <a:close/>
                <a:moveTo>
                  <a:pt x="2046642" y="4748454"/>
                </a:moveTo>
                <a:cubicBezTo>
                  <a:pt x="2066340" y="4759016"/>
                  <a:pt x="2044216" y="4785345"/>
                  <a:pt x="2043982" y="4812980"/>
                </a:cubicBezTo>
                <a:cubicBezTo>
                  <a:pt x="2015839" y="4802228"/>
                  <a:pt x="2005247" y="4827205"/>
                  <a:pt x="1985389" y="4833449"/>
                </a:cubicBezTo>
                <a:cubicBezTo>
                  <a:pt x="1984958" y="4815797"/>
                  <a:pt x="1992152" y="4813753"/>
                  <a:pt x="1992111" y="4797218"/>
                </a:cubicBezTo>
                <a:cubicBezTo>
                  <a:pt x="2002588" y="4798489"/>
                  <a:pt x="2013023" y="4799836"/>
                  <a:pt x="2023537" y="4801071"/>
                </a:cubicBezTo>
                <a:cubicBezTo>
                  <a:pt x="2030222" y="4781529"/>
                  <a:pt x="2031552" y="4750999"/>
                  <a:pt x="2046642" y="4748454"/>
                </a:cubicBezTo>
                <a:close/>
                <a:moveTo>
                  <a:pt x="1982417" y="4647583"/>
                </a:moveTo>
                <a:cubicBezTo>
                  <a:pt x="1987658" y="4648235"/>
                  <a:pt x="1992853" y="4648931"/>
                  <a:pt x="1998094" y="4649546"/>
                </a:cubicBezTo>
                <a:cubicBezTo>
                  <a:pt x="1997232" y="4677724"/>
                  <a:pt x="1991487" y="4695995"/>
                  <a:pt x="1980189" y="4702895"/>
                </a:cubicBezTo>
                <a:cubicBezTo>
                  <a:pt x="1980932" y="4684393"/>
                  <a:pt x="1981716" y="4666045"/>
                  <a:pt x="1982417" y="4647583"/>
                </a:cubicBezTo>
                <a:close/>
                <a:moveTo>
                  <a:pt x="1211779" y="4423386"/>
                </a:moveTo>
                <a:cubicBezTo>
                  <a:pt x="1198150" y="4422212"/>
                  <a:pt x="1181592" y="4463465"/>
                  <a:pt x="1179655" y="4490931"/>
                </a:cubicBezTo>
                <a:cubicBezTo>
                  <a:pt x="1206588" y="4498102"/>
                  <a:pt x="1222379" y="4467189"/>
                  <a:pt x="1242824" y="4489584"/>
                </a:cubicBezTo>
                <a:cubicBezTo>
                  <a:pt x="1238757" y="4454890"/>
                  <a:pt x="1223122" y="4478479"/>
                  <a:pt x="1234617" y="4432843"/>
                </a:cubicBezTo>
                <a:cubicBezTo>
                  <a:pt x="1227620" y="4435154"/>
                  <a:pt x="1225703" y="4448031"/>
                  <a:pt x="1218120" y="4449302"/>
                </a:cubicBezTo>
                <a:cubicBezTo>
                  <a:pt x="1210265" y="4443365"/>
                  <a:pt x="1218161" y="4439626"/>
                  <a:pt x="1223787" y="4440783"/>
                </a:cubicBezTo>
                <a:cubicBezTo>
                  <a:pt x="1220545" y="4428881"/>
                  <a:pt x="1216326" y="4423778"/>
                  <a:pt x="1211779" y="4423386"/>
                </a:cubicBezTo>
                <a:close/>
                <a:moveTo>
                  <a:pt x="1649535" y="4381648"/>
                </a:moveTo>
                <a:cubicBezTo>
                  <a:pt x="1652766" y="4380754"/>
                  <a:pt x="1656741" y="4381385"/>
                  <a:pt x="1662047" y="4384739"/>
                </a:cubicBezTo>
                <a:cubicBezTo>
                  <a:pt x="1662868" y="4406167"/>
                  <a:pt x="1659741" y="4420047"/>
                  <a:pt x="1654894" y="4430031"/>
                </a:cubicBezTo>
                <a:cubicBezTo>
                  <a:pt x="1641721" y="4424248"/>
                  <a:pt x="1631404" y="4414187"/>
                  <a:pt x="1624678" y="4398534"/>
                </a:cubicBezTo>
                <a:cubicBezTo>
                  <a:pt x="1636844" y="4400735"/>
                  <a:pt x="1639842" y="4384329"/>
                  <a:pt x="1649535" y="4381648"/>
                </a:cubicBezTo>
                <a:close/>
                <a:moveTo>
                  <a:pt x="1676209" y="4294766"/>
                </a:moveTo>
                <a:cubicBezTo>
                  <a:pt x="1682471" y="4295551"/>
                  <a:pt x="1688373" y="4305219"/>
                  <a:pt x="1685578" y="4322717"/>
                </a:cubicBezTo>
                <a:cubicBezTo>
                  <a:pt x="1678622" y="4321831"/>
                  <a:pt x="1671625" y="4320981"/>
                  <a:pt x="1664665" y="4320095"/>
                </a:cubicBezTo>
                <a:cubicBezTo>
                  <a:pt x="1663319" y="4302075"/>
                  <a:pt x="1669943" y="4293981"/>
                  <a:pt x="1676209" y="4294766"/>
                </a:cubicBezTo>
                <a:close/>
                <a:moveTo>
                  <a:pt x="1499204" y="4252874"/>
                </a:moveTo>
                <a:cubicBezTo>
                  <a:pt x="1510814" y="4261121"/>
                  <a:pt x="1540677" y="4241308"/>
                  <a:pt x="1535088" y="4275847"/>
                </a:cubicBezTo>
                <a:cubicBezTo>
                  <a:pt x="1530631" y="4298740"/>
                  <a:pt x="1519063" y="4240308"/>
                  <a:pt x="1513822" y="4282512"/>
                </a:cubicBezTo>
                <a:cubicBezTo>
                  <a:pt x="1525707" y="4298857"/>
                  <a:pt x="1536849" y="4316550"/>
                  <a:pt x="1542943" y="4341835"/>
                </a:cubicBezTo>
                <a:cubicBezTo>
                  <a:pt x="1530631" y="4339985"/>
                  <a:pt x="1526880" y="4355905"/>
                  <a:pt x="1511204" y="4347039"/>
                </a:cubicBezTo>
                <a:cubicBezTo>
                  <a:pt x="1512222" y="4313851"/>
                  <a:pt x="1490566" y="4315162"/>
                  <a:pt x="1470474" y="4314158"/>
                </a:cubicBezTo>
                <a:cubicBezTo>
                  <a:pt x="1472271" y="4277774"/>
                  <a:pt x="1499282" y="4292844"/>
                  <a:pt x="1499204" y="4252874"/>
                </a:cubicBezTo>
                <a:close/>
                <a:moveTo>
                  <a:pt x="1733309" y="3660845"/>
                </a:moveTo>
                <a:cubicBezTo>
                  <a:pt x="1730884" y="3684900"/>
                  <a:pt x="1733658" y="3700856"/>
                  <a:pt x="1747574" y="3699816"/>
                </a:cubicBezTo>
                <a:cubicBezTo>
                  <a:pt x="1746248" y="3683932"/>
                  <a:pt x="1752343" y="3682969"/>
                  <a:pt x="1758716" y="3682625"/>
                </a:cubicBezTo>
                <a:cubicBezTo>
                  <a:pt x="1754883" y="3668401"/>
                  <a:pt x="1742416" y="3667243"/>
                  <a:pt x="1733309" y="3660845"/>
                </a:cubicBezTo>
                <a:close/>
                <a:moveTo>
                  <a:pt x="1418602" y="3649207"/>
                </a:moveTo>
                <a:cubicBezTo>
                  <a:pt x="1435255" y="3658340"/>
                  <a:pt x="1444870" y="3678190"/>
                  <a:pt x="1447727" y="3708412"/>
                </a:cubicBezTo>
                <a:cubicBezTo>
                  <a:pt x="1440533" y="3720475"/>
                  <a:pt x="1421926" y="3709221"/>
                  <a:pt x="1420440" y="3732850"/>
                </a:cubicBezTo>
                <a:cubicBezTo>
                  <a:pt x="1432756" y="3750814"/>
                  <a:pt x="1452064" y="3723599"/>
                  <a:pt x="1455893" y="3765111"/>
                </a:cubicBezTo>
                <a:cubicBezTo>
                  <a:pt x="1441275" y="3791363"/>
                  <a:pt x="1436154" y="3772165"/>
                  <a:pt x="1419349" y="3760486"/>
                </a:cubicBezTo>
                <a:cubicBezTo>
                  <a:pt x="1406996" y="3784233"/>
                  <a:pt x="1408638" y="3804467"/>
                  <a:pt x="1416374" y="3834381"/>
                </a:cubicBezTo>
                <a:cubicBezTo>
                  <a:pt x="1390967" y="3844324"/>
                  <a:pt x="1404961" y="3794176"/>
                  <a:pt x="1380921" y="3802039"/>
                </a:cubicBezTo>
                <a:cubicBezTo>
                  <a:pt x="1409615" y="3741292"/>
                  <a:pt x="1390967" y="3704709"/>
                  <a:pt x="1418602" y="3649207"/>
                </a:cubicBezTo>
                <a:close/>
                <a:moveTo>
                  <a:pt x="1631404" y="3583215"/>
                </a:moveTo>
                <a:cubicBezTo>
                  <a:pt x="1695743" y="3631320"/>
                  <a:pt x="1720994" y="3544362"/>
                  <a:pt x="1755392" y="3635828"/>
                </a:cubicBezTo>
                <a:cubicBezTo>
                  <a:pt x="1749138" y="3636560"/>
                  <a:pt x="1740614" y="3632477"/>
                  <a:pt x="1739325" y="3643116"/>
                </a:cubicBezTo>
                <a:cubicBezTo>
                  <a:pt x="1776850" y="3629317"/>
                  <a:pt x="1795104" y="3647932"/>
                  <a:pt x="1849479" y="3647819"/>
                </a:cubicBezTo>
                <a:cubicBezTo>
                  <a:pt x="1841075" y="3680582"/>
                  <a:pt x="1823445" y="3694689"/>
                  <a:pt x="1805035" y="3707141"/>
                </a:cubicBezTo>
                <a:cubicBezTo>
                  <a:pt x="1800693" y="3689294"/>
                  <a:pt x="1821918" y="3678154"/>
                  <a:pt x="1806521" y="3670096"/>
                </a:cubicBezTo>
                <a:cubicBezTo>
                  <a:pt x="1795691" y="3687599"/>
                  <a:pt x="1784590" y="3688983"/>
                  <a:pt x="1769542" y="3674876"/>
                </a:cubicBezTo>
                <a:cubicBezTo>
                  <a:pt x="1740109" y="3766151"/>
                  <a:pt x="1646375" y="3705328"/>
                  <a:pt x="1583636" y="3725562"/>
                </a:cubicBezTo>
                <a:cubicBezTo>
                  <a:pt x="1585983" y="3682892"/>
                  <a:pt x="1617488" y="3683936"/>
                  <a:pt x="1602985" y="3635176"/>
                </a:cubicBezTo>
                <a:cubicBezTo>
                  <a:pt x="1613421" y="3633788"/>
                  <a:pt x="1612875" y="3649053"/>
                  <a:pt x="1617956" y="3655641"/>
                </a:cubicBezTo>
                <a:cubicBezTo>
                  <a:pt x="1620418" y="3627350"/>
                  <a:pt x="1625343" y="3604259"/>
                  <a:pt x="1631404" y="3583215"/>
                </a:cubicBezTo>
                <a:close/>
                <a:moveTo>
                  <a:pt x="1515464" y="3547231"/>
                </a:moveTo>
                <a:cubicBezTo>
                  <a:pt x="1545979" y="3542942"/>
                  <a:pt x="1576692" y="3569905"/>
                  <a:pt x="1606387" y="3552185"/>
                </a:cubicBezTo>
                <a:cubicBezTo>
                  <a:pt x="1612990" y="3593005"/>
                  <a:pt x="1573709" y="3591386"/>
                  <a:pt x="1588129" y="3614785"/>
                </a:cubicBezTo>
                <a:cubicBezTo>
                  <a:pt x="1590436" y="3593506"/>
                  <a:pt x="1602907" y="3595356"/>
                  <a:pt x="1609395" y="3608192"/>
                </a:cubicBezTo>
                <a:cubicBezTo>
                  <a:pt x="1601853" y="3650437"/>
                  <a:pt x="1589459" y="3654986"/>
                  <a:pt x="1571677" y="3631320"/>
                </a:cubicBezTo>
                <a:cubicBezTo>
                  <a:pt x="1566987" y="3658340"/>
                  <a:pt x="1563076" y="3686980"/>
                  <a:pt x="1548142" y="3693264"/>
                </a:cubicBezTo>
                <a:cubicBezTo>
                  <a:pt x="1540013" y="3667899"/>
                  <a:pt x="1512066" y="3696809"/>
                  <a:pt x="1491818" y="3658340"/>
                </a:cubicBezTo>
                <a:cubicBezTo>
                  <a:pt x="1479153" y="3669247"/>
                  <a:pt x="1473954" y="3695268"/>
                  <a:pt x="1458552" y="3700549"/>
                </a:cubicBezTo>
                <a:cubicBezTo>
                  <a:pt x="1459414" y="3661732"/>
                  <a:pt x="1470121" y="3650206"/>
                  <a:pt x="1461913" y="3617443"/>
                </a:cubicBezTo>
                <a:cubicBezTo>
                  <a:pt x="1482592" y="3626269"/>
                  <a:pt x="1483922" y="3595663"/>
                  <a:pt x="1485055" y="3564750"/>
                </a:cubicBezTo>
                <a:cubicBezTo>
                  <a:pt x="1495142" y="3553564"/>
                  <a:pt x="1505290" y="3548660"/>
                  <a:pt x="1515464" y="3547231"/>
                </a:cubicBezTo>
                <a:close/>
                <a:moveTo>
                  <a:pt x="1117593" y="3507512"/>
                </a:moveTo>
                <a:cubicBezTo>
                  <a:pt x="1109591" y="3507504"/>
                  <a:pt x="1100308" y="3512522"/>
                  <a:pt x="1098272" y="3516030"/>
                </a:cubicBezTo>
                <a:cubicBezTo>
                  <a:pt x="1098039" y="3536576"/>
                  <a:pt x="1120240" y="3522699"/>
                  <a:pt x="1129231" y="3529174"/>
                </a:cubicBezTo>
                <a:cubicBezTo>
                  <a:pt x="1132322" y="3512562"/>
                  <a:pt x="1125600" y="3507524"/>
                  <a:pt x="1117593" y="3507512"/>
                </a:cubicBezTo>
                <a:close/>
                <a:moveTo>
                  <a:pt x="1168016" y="3463802"/>
                </a:moveTo>
                <a:cubicBezTo>
                  <a:pt x="1158853" y="3463321"/>
                  <a:pt x="1147099" y="3467404"/>
                  <a:pt x="1141937" y="3475170"/>
                </a:cubicBezTo>
                <a:cubicBezTo>
                  <a:pt x="1142565" y="3488625"/>
                  <a:pt x="1157416" y="3480451"/>
                  <a:pt x="1156829" y="3495602"/>
                </a:cubicBezTo>
                <a:cubicBezTo>
                  <a:pt x="1167930" y="3491899"/>
                  <a:pt x="1168480" y="3482648"/>
                  <a:pt x="1163203" y="3468658"/>
                </a:cubicBezTo>
                <a:cubicBezTo>
                  <a:pt x="1171722" y="3466959"/>
                  <a:pt x="1171841" y="3478371"/>
                  <a:pt x="1178526" y="3479836"/>
                </a:cubicBezTo>
                <a:cubicBezTo>
                  <a:pt x="1183746" y="3469334"/>
                  <a:pt x="1177176" y="3464284"/>
                  <a:pt x="1168016" y="3463802"/>
                </a:cubicBezTo>
                <a:close/>
                <a:moveTo>
                  <a:pt x="1129195" y="3009961"/>
                </a:moveTo>
                <a:cubicBezTo>
                  <a:pt x="1126925" y="3025185"/>
                  <a:pt x="1120556" y="3050433"/>
                  <a:pt x="1127003" y="3065236"/>
                </a:cubicBezTo>
                <a:cubicBezTo>
                  <a:pt x="1145495" y="3019827"/>
                  <a:pt x="1172502" y="3054634"/>
                  <a:pt x="1194900" y="3073714"/>
                </a:cubicBezTo>
                <a:cubicBezTo>
                  <a:pt x="1203346" y="3029155"/>
                  <a:pt x="1166092" y="3054366"/>
                  <a:pt x="1171020" y="3015165"/>
                </a:cubicBezTo>
                <a:cubicBezTo>
                  <a:pt x="1152020" y="3016011"/>
                  <a:pt x="1145179" y="3026071"/>
                  <a:pt x="1129195" y="3009961"/>
                </a:cubicBezTo>
                <a:close/>
                <a:moveTo>
                  <a:pt x="1215961" y="2994943"/>
                </a:moveTo>
                <a:cubicBezTo>
                  <a:pt x="1199845" y="2989783"/>
                  <a:pt x="1182511" y="2997707"/>
                  <a:pt x="1175867" y="3024995"/>
                </a:cubicBezTo>
                <a:cubicBezTo>
                  <a:pt x="1206001" y="3005453"/>
                  <a:pt x="1180636" y="3045731"/>
                  <a:pt x="1217377" y="3039486"/>
                </a:cubicBezTo>
                <a:cubicBezTo>
                  <a:pt x="1218472" y="3061804"/>
                  <a:pt x="1193690" y="3031356"/>
                  <a:pt x="1200531" y="3065200"/>
                </a:cubicBezTo>
                <a:cubicBezTo>
                  <a:pt x="1281794" y="3047584"/>
                  <a:pt x="1349888" y="3117157"/>
                  <a:pt x="1434631" y="3122438"/>
                </a:cubicBezTo>
                <a:cubicBezTo>
                  <a:pt x="1424897" y="3086668"/>
                  <a:pt x="1349769" y="3123247"/>
                  <a:pt x="1353602" y="3047390"/>
                </a:cubicBezTo>
                <a:cubicBezTo>
                  <a:pt x="1346449" y="3049357"/>
                  <a:pt x="1348361" y="3069902"/>
                  <a:pt x="1346917" y="3083702"/>
                </a:cubicBezTo>
                <a:cubicBezTo>
                  <a:pt x="1325458" y="3078497"/>
                  <a:pt x="1285976" y="3055985"/>
                  <a:pt x="1296494" y="3030968"/>
                </a:cubicBezTo>
                <a:cubicBezTo>
                  <a:pt x="1286329" y="3007609"/>
                  <a:pt x="1261862" y="3039680"/>
                  <a:pt x="1248726" y="3043379"/>
                </a:cubicBezTo>
                <a:cubicBezTo>
                  <a:pt x="1246969" y="3018346"/>
                  <a:pt x="1232077" y="3000103"/>
                  <a:pt x="1215961" y="2994943"/>
                </a:cubicBezTo>
                <a:close/>
                <a:moveTo>
                  <a:pt x="1166520" y="2948384"/>
                </a:moveTo>
                <a:cubicBezTo>
                  <a:pt x="1165242" y="2945997"/>
                  <a:pt x="1162723" y="2945500"/>
                  <a:pt x="1157925" y="2948477"/>
                </a:cubicBezTo>
                <a:cubicBezTo>
                  <a:pt x="1156206" y="2971374"/>
                  <a:pt x="1165000" y="2978121"/>
                  <a:pt x="1166523" y="2995967"/>
                </a:cubicBezTo>
                <a:cubicBezTo>
                  <a:pt x="1170786" y="2994850"/>
                  <a:pt x="1172116" y="2987448"/>
                  <a:pt x="1177352" y="2988104"/>
                </a:cubicBezTo>
                <a:cubicBezTo>
                  <a:pt x="1177627" y="2981937"/>
                  <a:pt x="1177861" y="2975810"/>
                  <a:pt x="1178095" y="2969602"/>
                </a:cubicBezTo>
                <a:cubicBezTo>
                  <a:pt x="1173758" y="2967368"/>
                  <a:pt x="1173052" y="2972609"/>
                  <a:pt x="1172506" y="2978197"/>
                </a:cubicBezTo>
                <a:cubicBezTo>
                  <a:pt x="1163008" y="2979730"/>
                  <a:pt x="1170352" y="2955547"/>
                  <a:pt x="1166520" y="2948384"/>
                </a:cubicBezTo>
                <a:close/>
                <a:moveTo>
                  <a:pt x="1261548" y="2619503"/>
                </a:moveTo>
                <a:cubicBezTo>
                  <a:pt x="1257739" y="2618711"/>
                  <a:pt x="1253469" y="2620132"/>
                  <a:pt x="1249591" y="2623381"/>
                </a:cubicBezTo>
                <a:cubicBezTo>
                  <a:pt x="1241839" y="2629880"/>
                  <a:pt x="1235651" y="2643700"/>
                  <a:pt x="1237859" y="2661777"/>
                </a:cubicBezTo>
                <a:cubicBezTo>
                  <a:pt x="1252247" y="2657884"/>
                  <a:pt x="1252403" y="2624887"/>
                  <a:pt x="1270734" y="2628897"/>
                </a:cubicBezTo>
                <a:cubicBezTo>
                  <a:pt x="1268702" y="2623298"/>
                  <a:pt x="1265356" y="2620295"/>
                  <a:pt x="1261548" y="2619503"/>
                </a:cubicBezTo>
                <a:close/>
                <a:moveTo>
                  <a:pt x="1298094" y="2604576"/>
                </a:moveTo>
                <a:cubicBezTo>
                  <a:pt x="1301021" y="2611447"/>
                  <a:pt x="1304161" y="2616478"/>
                  <a:pt x="1307449" y="2620130"/>
                </a:cubicBezTo>
                <a:lnTo>
                  <a:pt x="1311332" y="2622890"/>
                </a:lnTo>
                <a:lnTo>
                  <a:pt x="1310717" y="2620699"/>
                </a:lnTo>
                <a:cubicBezTo>
                  <a:pt x="1307835" y="2614690"/>
                  <a:pt x="1303762" y="2609245"/>
                  <a:pt x="1298094" y="2604576"/>
                </a:cubicBezTo>
                <a:close/>
                <a:moveTo>
                  <a:pt x="1353079" y="2522626"/>
                </a:moveTo>
                <a:cubicBezTo>
                  <a:pt x="1339370" y="2524957"/>
                  <a:pt x="1324687" y="2630895"/>
                  <a:pt x="1355399" y="2611706"/>
                </a:cubicBezTo>
                <a:cubicBezTo>
                  <a:pt x="1354033" y="2593010"/>
                  <a:pt x="1345197" y="2541704"/>
                  <a:pt x="1358760" y="2528637"/>
                </a:cubicBezTo>
                <a:cubicBezTo>
                  <a:pt x="1356976" y="2524075"/>
                  <a:pt x="1355038" y="2522293"/>
                  <a:pt x="1353079" y="2522626"/>
                </a:cubicBezTo>
                <a:close/>
                <a:moveTo>
                  <a:pt x="1400196" y="2413311"/>
                </a:moveTo>
                <a:cubicBezTo>
                  <a:pt x="1392925" y="2415314"/>
                  <a:pt x="1394919" y="2435783"/>
                  <a:pt x="1393433" y="2449506"/>
                </a:cubicBezTo>
                <a:cubicBezTo>
                  <a:pt x="1406488" y="2449854"/>
                  <a:pt x="1418799" y="2451125"/>
                  <a:pt x="1418840" y="2471286"/>
                </a:cubicBezTo>
                <a:cubicBezTo>
                  <a:pt x="1433733" y="2461764"/>
                  <a:pt x="1427987" y="2445459"/>
                  <a:pt x="1425956" y="2425840"/>
                </a:cubicBezTo>
                <a:cubicBezTo>
                  <a:pt x="1414186" y="2444686"/>
                  <a:pt x="1405589" y="2442299"/>
                  <a:pt x="1400196" y="2413311"/>
                </a:cubicBezTo>
                <a:close/>
                <a:moveTo>
                  <a:pt x="1379214" y="2246137"/>
                </a:moveTo>
                <a:cubicBezTo>
                  <a:pt x="1385509" y="2244652"/>
                  <a:pt x="1390384" y="2246829"/>
                  <a:pt x="1395699" y="2264328"/>
                </a:cubicBezTo>
                <a:cubicBezTo>
                  <a:pt x="1380219" y="2285068"/>
                  <a:pt x="1365638" y="2275161"/>
                  <a:pt x="1354226" y="2249913"/>
                </a:cubicBezTo>
                <a:cubicBezTo>
                  <a:pt x="1365212" y="2252766"/>
                  <a:pt x="1372923" y="2247623"/>
                  <a:pt x="1379214" y="2246137"/>
                </a:cubicBezTo>
                <a:close/>
                <a:moveTo>
                  <a:pt x="1459981" y="2237231"/>
                </a:moveTo>
                <a:cubicBezTo>
                  <a:pt x="1464073" y="2237757"/>
                  <a:pt x="1467593" y="2240276"/>
                  <a:pt x="1470006" y="2245826"/>
                </a:cubicBezTo>
                <a:cubicBezTo>
                  <a:pt x="1457186" y="2245328"/>
                  <a:pt x="1467622" y="2276201"/>
                  <a:pt x="1474110" y="2274311"/>
                </a:cubicBezTo>
                <a:cubicBezTo>
                  <a:pt x="1492482" y="2241897"/>
                  <a:pt x="1553654" y="2246866"/>
                  <a:pt x="1541305" y="2301101"/>
                </a:cubicBezTo>
                <a:cubicBezTo>
                  <a:pt x="1519686" y="2265526"/>
                  <a:pt x="1489901" y="2281252"/>
                  <a:pt x="1467741" y="2301178"/>
                </a:cubicBezTo>
                <a:cubicBezTo>
                  <a:pt x="1476531" y="2313667"/>
                  <a:pt x="1495060" y="2311433"/>
                  <a:pt x="1498031" y="2332824"/>
                </a:cubicBezTo>
                <a:cubicBezTo>
                  <a:pt x="1492872" y="2295820"/>
                  <a:pt x="1511479" y="2307002"/>
                  <a:pt x="1525239" y="2308463"/>
                </a:cubicBezTo>
                <a:cubicBezTo>
                  <a:pt x="1526060" y="2336758"/>
                  <a:pt x="1507412" y="2325504"/>
                  <a:pt x="1498031" y="2332824"/>
                </a:cubicBezTo>
                <a:cubicBezTo>
                  <a:pt x="1472349" y="2389370"/>
                  <a:pt x="1431426" y="2365858"/>
                  <a:pt x="1397184" y="2357303"/>
                </a:cubicBezTo>
                <a:cubicBezTo>
                  <a:pt x="1401444" y="2291850"/>
                  <a:pt x="1435333" y="2335600"/>
                  <a:pt x="1456599" y="2318333"/>
                </a:cubicBezTo>
                <a:cubicBezTo>
                  <a:pt x="1439166" y="2287378"/>
                  <a:pt x="1457929" y="2294165"/>
                  <a:pt x="1464027" y="2263636"/>
                </a:cubicBezTo>
                <a:cubicBezTo>
                  <a:pt x="1456870" y="2269880"/>
                  <a:pt x="1421926" y="2300640"/>
                  <a:pt x="1422201" y="2258355"/>
                </a:cubicBezTo>
                <a:cubicBezTo>
                  <a:pt x="1427597" y="2254134"/>
                  <a:pt x="1437135" y="2245454"/>
                  <a:pt x="1446528" y="2240602"/>
                </a:cubicBezTo>
                <a:cubicBezTo>
                  <a:pt x="1451227" y="2238175"/>
                  <a:pt x="1455890" y="2236706"/>
                  <a:pt x="1459981" y="2237231"/>
                </a:cubicBezTo>
                <a:close/>
                <a:moveTo>
                  <a:pt x="1115668" y="2173517"/>
                </a:moveTo>
                <a:cubicBezTo>
                  <a:pt x="1110157" y="2208903"/>
                  <a:pt x="1130914" y="2227020"/>
                  <a:pt x="1140332" y="2213723"/>
                </a:cubicBezTo>
                <a:cubicBezTo>
                  <a:pt x="1142249" y="2184772"/>
                  <a:pt x="1128177" y="2180381"/>
                  <a:pt x="1115668" y="2173517"/>
                </a:cubicBezTo>
                <a:close/>
                <a:moveTo>
                  <a:pt x="1554306" y="2146962"/>
                </a:moveTo>
                <a:cubicBezTo>
                  <a:pt x="1561057" y="2145510"/>
                  <a:pt x="1567885" y="2151215"/>
                  <a:pt x="1567808" y="2165420"/>
                </a:cubicBezTo>
                <a:cubicBezTo>
                  <a:pt x="1561471" y="2172437"/>
                  <a:pt x="1553305" y="2175828"/>
                  <a:pt x="1541305" y="2171434"/>
                </a:cubicBezTo>
                <a:cubicBezTo>
                  <a:pt x="1540895" y="2157019"/>
                  <a:pt x="1547559" y="2148411"/>
                  <a:pt x="1554306" y="2146962"/>
                </a:cubicBezTo>
                <a:close/>
                <a:moveTo>
                  <a:pt x="1086366" y="2144964"/>
                </a:moveTo>
                <a:cubicBezTo>
                  <a:pt x="1084397" y="2144950"/>
                  <a:pt x="1082345" y="2146398"/>
                  <a:pt x="1079863" y="2150426"/>
                </a:cubicBezTo>
                <a:cubicBezTo>
                  <a:pt x="1091161" y="2159058"/>
                  <a:pt x="1092605" y="2182841"/>
                  <a:pt x="1110116" y="2181995"/>
                </a:cubicBezTo>
                <a:cubicBezTo>
                  <a:pt x="1110469" y="2172821"/>
                  <a:pt x="1110822" y="2163571"/>
                  <a:pt x="1111212" y="2154356"/>
                </a:cubicBezTo>
                <a:cubicBezTo>
                  <a:pt x="1102027" y="2156921"/>
                  <a:pt x="1096672" y="2151907"/>
                  <a:pt x="1092371" y="2148274"/>
                </a:cubicBezTo>
                <a:cubicBezTo>
                  <a:pt x="1090220" y="2146455"/>
                  <a:pt x="1088335" y="2144978"/>
                  <a:pt x="1086366" y="2144964"/>
                </a:cubicBezTo>
                <a:close/>
                <a:moveTo>
                  <a:pt x="716854" y="2138411"/>
                </a:moveTo>
                <a:cubicBezTo>
                  <a:pt x="707920" y="2139035"/>
                  <a:pt x="698998" y="2143931"/>
                  <a:pt x="690701" y="2157095"/>
                </a:cubicBezTo>
                <a:cubicBezTo>
                  <a:pt x="690114" y="2172437"/>
                  <a:pt x="689486" y="2187855"/>
                  <a:pt x="688862" y="2203160"/>
                </a:cubicBezTo>
                <a:cubicBezTo>
                  <a:pt x="676120" y="2195063"/>
                  <a:pt x="667752" y="2191441"/>
                  <a:pt x="657123" y="2208437"/>
                </a:cubicBezTo>
                <a:cubicBezTo>
                  <a:pt x="665253" y="2242204"/>
                  <a:pt x="689486" y="2251265"/>
                  <a:pt x="695937" y="2287536"/>
                </a:cubicBezTo>
                <a:cubicBezTo>
                  <a:pt x="702154" y="2286840"/>
                  <a:pt x="701059" y="2271309"/>
                  <a:pt x="702310" y="2260593"/>
                </a:cubicBezTo>
                <a:cubicBezTo>
                  <a:pt x="738895" y="2298714"/>
                  <a:pt x="841933" y="2392535"/>
                  <a:pt x="869609" y="2281636"/>
                </a:cubicBezTo>
                <a:cubicBezTo>
                  <a:pt x="886689" y="2275704"/>
                  <a:pt x="885401" y="2297981"/>
                  <a:pt x="889385" y="2311898"/>
                </a:cubicBezTo>
                <a:cubicBezTo>
                  <a:pt x="901623" y="2310931"/>
                  <a:pt x="902403" y="2288771"/>
                  <a:pt x="896108" y="2275704"/>
                </a:cubicBezTo>
                <a:cubicBezTo>
                  <a:pt x="918350" y="2200077"/>
                  <a:pt x="1017165" y="2246753"/>
                  <a:pt x="1059344" y="2268338"/>
                </a:cubicBezTo>
                <a:cubicBezTo>
                  <a:pt x="1044217" y="2194872"/>
                  <a:pt x="964866" y="2251957"/>
                  <a:pt x="952124" y="2189936"/>
                </a:cubicBezTo>
                <a:cubicBezTo>
                  <a:pt x="933087" y="2199575"/>
                  <a:pt x="932344" y="2208478"/>
                  <a:pt x="909945" y="2193946"/>
                </a:cubicBezTo>
                <a:cubicBezTo>
                  <a:pt x="912761" y="2219578"/>
                  <a:pt x="898808" y="2211060"/>
                  <a:pt x="897987" y="2229408"/>
                </a:cubicBezTo>
                <a:cubicBezTo>
                  <a:pt x="866560" y="2228481"/>
                  <a:pt x="871210" y="2172400"/>
                  <a:pt x="848302" y="2158212"/>
                </a:cubicBezTo>
                <a:cubicBezTo>
                  <a:pt x="830870" y="2166771"/>
                  <a:pt x="848889" y="2190401"/>
                  <a:pt x="835638" y="2212330"/>
                </a:cubicBezTo>
                <a:cubicBezTo>
                  <a:pt x="824423" y="2169855"/>
                  <a:pt x="784747" y="2204893"/>
                  <a:pt x="780758" y="2140484"/>
                </a:cubicBezTo>
                <a:cubicBezTo>
                  <a:pt x="770527" y="2173149"/>
                  <a:pt x="743652" y="2136546"/>
                  <a:pt x="716854" y="2138411"/>
                </a:cubicBezTo>
                <a:close/>
                <a:moveTo>
                  <a:pt x="2218222" y="2112314"/>
                </a:moveTo>
                <a:cubicBezTo>
                  <a:pt x="2221209" y="2112246"/>
                  <a:pt x="2224541" y="2113436"/>
                  <a:pt x="2227734" y="2115640"/>
                </a:cubicBezTo>
                <a:cubicBezTo>
                  <a:pt x="2234119" y="2120043"/>
                  <a:pt x="2239955" y="2128497"/>
                  <a:pt x="2241379" y="2139018"/>
                </a:cubicBezTo>
                <a:cubicBezTo>
                  <a:pt x="2228756" y="2143834"/>
                  <a:pt x="2207375" y="2155898"/>
                  <a:pt x="2210773" y="2116542"/>
                </a:cubicBezTo>
                <a:cubicBezTo>
                  <a:pt x="2212591" y="2113710"/>
                  <a:pt x="2215235" y="2112382"/>
                  <a:pt x="2218222" y="2112314"/>
                </a:cubicBezTo>
                <a:close/>
                <a:moveTo>
                  <a:pt x="1755063" y="2096337"/>
                </a:moveTo>
                <a:cubicBezTo>
                  <a:pt x="1762233" y="2095709"/>
                  <a:pt x="1769775" y="2102840"/>
                  <a:pt x="1769464" y="2116619"/>
                </a:cubicBezTo>
                <a:cubicBezTo>
                  <a:pt x="1754961" y="2107215"/>
                  <a:pt x="1755355" y="2127914"/>
                  <a:pt x="1742920" y="2122597"/>
                </a:cubicBezTo>
                <a:cubicBezTo>
                  <a:pt x="1741106" y="2105349"/>
                  <a:pt x="1747898" y="2096964"/>
                  <a:pt x="1755063" y="2096337"/>
                </a:cubicBezTo>
                <a:close/>
                <a:moveTo>
                  <a:pt x="1729103" y="2074383"/>
                </a:moveTo>
                <a:lnTo>
                  <a:pt x="1729082" y="2074492"/>
                </a:lnTo>
                <a:lnTo>
                  <a:pt x="1729263" y="2074621"/>
                </a:lnTo>
                <a:lnTo>
                  <a:pt x="1729279" y="2074528"/>
                </a:lnTo>
                <a:close/>
                <a:moveTo>
                  <a:pt x="1991918" y="2070445"/>
                </a:moveTo>
                <a:cubicBezTo>
                  <a:pt x="1992816" y="2077843"/>
                  <a:pt x="1995944" y="2081699"/>
                  <a:pt x="2002042" y="2080967"/>
                </a:cubicBezTo>
                <a:cubicBezTo>
                  <a:pt x="2001570" y="2093302"/>
                  <a:pt x="2001061" y="2105673"/>
                  <a:pt x="2000556" y="2117894"/>
                </a:cubicBezTo>
                <a:cubicBezTo>
                  <a:pt x="1987305" y="2122791"/>
                  <a:pt x="1979996" y="2075609"/>
                  <a:pt x="1991918" y="2070445"/>
                </a:cubicBezTo>
                <a:close/>
                <a:moveTo>
                  <a:pt x="1763953" y="2047616"/>
                </a:moveTo>
                <a:cubicBezTo>
                  <a:pt x="1766199" y="2045812"/>
                  <a:pt x="1768848" y="2045842"/>
                  <a:pt x="1771105" y="2048924"/>
                </a:cubicBezTo>
                <a:cubicBezTo>
                  <a:pt x="1774113" y="2053036"/>
                  <a:pt x="1776424" y="2062574"/>
                  <a:pt x="1776149" y="2080429"/>
                </a:cubicBezTo>
                <a:cubicBezTo>
                  <a:pt x="1754117" y="2074944"/>
                  <a:pt x="1757218" y="2053029"/>
                  <a:pt x="1763953" y="2047616"/>
                </a:cubicBezTo>
                <a:close/>
                <a:moveTo>
                  <a:pt x="1524856" y="2003035"/>
                </a:moveTo>
                <a:cubicBezTo>
                  <a:pt x="1518338" y="2004731"/>
                  <a:pt x="1513315" y="2009482"/>
                  <a:pt x="1510695" y="2019099"/>
                </a:cubicBezTo>
                <a:cubicBezTo>
                  <a:pt x="1518045" y="2033902"/>
                  <a:pt x="1533016" y="2036792"/>
                  <a:pt x="1546501" y="2042186"/>
                </a:cubicBezTo>
                <a:cubicBezTo>
                  <a:pt x="1547010" y="2029856"/>
                  <a:pt x="1547518" y="2017557"/>
                  <a:pt x="1547986" y="2005300"/>
                </a:cubicBezTo>
                <a:cubicBezTo>
                  <a:pt x="1539386" y="2002698"/>
                  <a:pt x="1531374" y="2001339"/>
                  <a:pt x="1524856" y="2003035"/>
                </a:cubicBezTo>
                <a:close/>
                <a:moveTo>
                  <a:pt x="1521544" y="1975390"/>
                </a:moveTo>
                <a:cubicBezTo>
                  <a:pt x="1513023" y="1978618"/>
                  <a:pt x="1501089" y="1989191"/>
                  <a:pt x="1491194" y="1979631"/>
                </a:cubicBezTo>
                <a:cubicBezTo>
                  <a:pt x="1491231" y="1996166"/>
                  <a:pt x="1484078" y="1998169"/>
                  <a:pt x="1484509" y="2015862"/>
                </a:cubicBezTo>
                <a:cubicBezTo>
                  <a:pt x="1496820" y="2000868"/>
                  <a:pt x="1507260" y="1982136"/>
                  <a:pt x="1532667" y="1994122"/>
                </a:cubicBezTo>
                <a:cubicBezTo>
                  <a:pt x="1532708" y="1983091"/>
                  <a:pt x="1531235" y="1977729"/>
                  <a:pt x="1528727" y="1975629"/>
                </a:cubicBezTo>
                <a:cubicBezTo>
                  <a:pt x="1526846" y="1974054"/>
                  <a:pt x="1524385" y="1974314"/>
                  <a:pt x="1521544" y="1975390"/>
                </a:cubicBezTo>
                <a:close/>
                <a:moveTo>
                  <a:pt x="2169427" y="1956119"/>
                </a:moveTo>
                <a:cubicBezTo>
                  <a:pt x="2160469" y="1952003"/>
                  <a:pt x="2142001" y="1979287"/>
                  <a:pt x="2132325" y="1976972"/>
                </a:cubicBezTo>
                <a:cubicBezTo>
                  <a:pt x="2142802" y="2003952"/>
                  <a:pt x="2168598" y="2007845"/>
                  <a:pt x="2182748" y="2029548"/>
                </a:cubicBezTo>
                <a:cubicBezTo>
                  <a:pt x="2190997" y="2022531"/>
                  <a:pt x="2181849" y="2015518"/>
                  <a:pt x="2189433" y="1993353"/>
                </a:cubicBezTo>
                <a:cubicBezTo>
                  <a:pt x="2184353" y="1992852"/>
                  <a:pt x="2184939" y="2004069"/>
                  <a:pt x="2183491" y="2011123"/>
                </a:cubicBezTo>
                <a:cubicBezTo>
                  <a:pt x="2170203" y="2008424"/>
                  <a:pt x="2165824" y="1991925"/>
                  <a:pt x="2158437" y="1980169"/>
                </a:cubicBezTo>
                <a:cubicBezTo>
                  <a:pt x="2160354" y="1947483"/>
                  <a:pt x="2174893" y="2001949"/>
                  <a:pt x="2174540" y="1972962"/>
                </a:cubicBezTo>
                <a:cubicBezTo>
                  <a:pt x="2174348" y="1962351"/>
                  <a:pt x="2172415" y="1957491"/>
                  <a:pt x="2169427" y="1956119"/>
                </a:cubicBezTo>
                <a:close/>
                <a:moveTo>
                  <a:pt x="1786585" y="1951841"/>
                </a:moveTo>
                <a:cubicBezTo>
                  <a:pt x="1788226" y="1969611"/>
                  <a:pt x="1777203" y="2006615"/>
                  <a:pt x="1795145" y="1999367"/>
                </a:cubicBezTo>
                <a:cubicBezTo>
                  <a:pt x="1796631" y="1974196"/>
                  <a:pt x="1787249" y="1979631"/>
                  <a:pt x="1796631" y="1962327"/>
                </a:cubicBezTo>
                <a:cubicBezTo>
                  <a:pt x="1805659" y="1971731"/>
                  <a:pt x="1808946" y="1989768"/>
                  <a:pt x="1827315" y="1984835"/>
                </a:cubicBezTo>
                <a:cubicBezTo>
                  <a:pt x="1822115" y="1954925"/>
                  <a:pt x="1801087" y="1943978"/>
                  <a:pt x="1786585" y="1951841"/>
                </a:cubicBezTo>
                <a:close/>
                <a:moveTo>
                  <a:pt x="1249674" y="1931191"/>
                </a:moveTo>
                <a:cubicBezTo>
                  <a:pt x="1236847" y="1930343"/>
                  <a:pt x="1224058" y="1932797"/>
                  <a:pt x="1211837" y="1937451"/>
                </a:cubicBezTo>
                <a:cubicBezTo>
                  <a:pt x="1187399" y="1946754"/>
                  <a:pt x="1165234" y="1964852"/>
                  <a:pt x="1149599" y="1982909"/>
                </a:cubicBezTo>
                <a:cubicBezTo>
                  <a:pt x="1186459" y="1991233"/>
                  <a:pt x="1233755" y="1934610"/>
                  <a:pt x="1287736" y="1944747"/>
                </a:cubicBezTo>
                <a:cubicBezTo>
                  <a:pt x="1275365" y="1936190"/>
                  <a:pt x="1262501" y="1932039"/>
                  <a:pt x="1249674" y="1931191"/>
                </a:cubicBezTo>
                <a:close/>
                <a:moveTo>
                  <a:pt x="1603650" y="1928750"/>
                </a:moveTo>
                <a:cubicBezTo>
                  <a:pt x="1623664" y="1998440"/>
                  <a:pt x="1559325" y="1936188"/>
                  <a:pt x="1554749" y="1969109"/>
                </a:cubicBezTo>
                <a:cubicBezTo>
                  <a:pt x="1557720" y="1981982"/>
                  <a:pt x="1565304" y="1987688"/>
                  <a:pt x="1574882" y="1990229"/>
                </a:cubicBezTo>
                <a:cubicBezTo>
                  <a:pt x="1583755" y="1949178"/>
                  <a:pt x="1612678" y="2002795"/>
                  <a:pt x="1633164" y="1978939"/>
                </a:cubicBezTo>
                <a:cubicBezTo>
                  <a:pt x="1629213" y="1962015"/>
                  <a:pt x="1616823" y="1948062"/>
                  <a:pt x="1634650" y="1942012"/>
                </a:cubicBezTo>
                <a:cubicBezTo>
                  <a:pt x="1645435" y="1948830"/>
                  <a:pt x="1622802" y="1931680"/>
                  <a:pt x="1603650" y="1928750"/>
                </a:cubicBezTo>
                <a:close/>
                <a:moveTo>
                  <a:pt x="1337068" y="1895291"/>
                </a:moveTo>
                <a:cubicBezTo>
                  <a:pt x="1335738" y="1911750"/>
                  <a:pt x="1342657" y="1915566"/>
                  <a:pt x="1340823" y="1932757"/>
                </a:cubicBezTo>
                <a:cubicBezTo>
                  <a:pt x="1348755" y="1929058"/>
                  <a:pt x="1354501" y="1920883"/>
                  <a:pt x="1362437" y="1916990"/>
                </a:cubicBezTo>
                <a:cubicBezTo>
                  <a:pt x="1362474" y="1896833"/>
                  <a:pt x="1350085" y="1895445"/>
                  <a:pt x="1337068" y="1895291"/>
                </a:cubicBezTo>
                <a:close/>
                <a:moveTo>
                  <a:pt x="1694372" y="1893867"/>
                </a:moveTo>
                <a:cubicBezTo>
                  <a:pt x="1687064" y="1909054"/>
                  <a:pt x="1675688" y="1915760"/>
                  <a:pt x="1676435" y="1947293"/>
                </a:cubicBezTo>
                <a:cubicBezTo>
                  <a:pt x="1688705" y="1948717"/>
                  <a:pt x="1700824" y="1950296"/>
                  <a:pt x="1713020" y="1951841"/>
                </a:cubicBezTo>
                <a:cubicBezTo>
                  <a:pt x="1708953" y="1921389"/>
                  <a:pt x="1683937" y="1957353"/>
                  <a:pt x="1694372" y="1893867"/>
                </a:cubicBezTo>
                <a:close/>
                <a:moveTo>
                  <a:pt x="1825792" y="1891823"/>
                </a:moveTo>
                <a:cubicBezTo>
                  <a:pt x="1806012" y="1898606"/>
                  <a:pt x="1811330" y="1909900"/>
                  <a:pt x="1788891" y="1896525"/>
                </a:cubicBezTo>
                <a:cubicBezTo>
                  <a:pt x="1789987" y="1925743"/>
                  <a:pt x="1819694" y="1920386"/>
                  <a:pt x="1825792" y="1891823"/>
                </a:cubicBezTo>
                <a:close/>
                <a:moveTo>
                  <a:pt x="1088029" y="1817544"/>
                </a:moveTo>
                <a:cubicBezTo>
                  <a:pt x="1088891" y="1832614"/>
                  <a:pt x="1082440" y="1832768"/>
                  <a:pt x="1081660" y="1844564"/>
                </a:cubicBezTo>
                <a:cubicBezTo>
                  <a:pt x="1083302" y="1871277"/>
                  <a:pt x="1089987" y="1830611"/>
                  <a:pt x="1092880" y="1827491"/>
                </a:cubicBezTo>
                <a:cubicBezTo>
                  <a:pt x="1104880" y="1833080"/>
                  <a:pt x="1105232" y="1869889"/>
                  <a:pt x="1118287" y="1849190"/>
                </a:cubicBezTo>
                <a:cubicBezTo>
                  <a:pt x="1115279" y="1839360"/>
                  <a:pt x="1106599" y="1838166"/>
                  <a:pt x="1108942" y="1820126"/>
                </a:cubicBezTo>
                <a:cubicBezTo>
                  <a:pt x="1097883" y="1834273"/>
                  <a:pt x="1102339" y="1818471"/>
                  <a:pt x="1088029" y="1817544"/>
                </a:cubicBezTo>
                <a:close/>
                <a:moveTo>
                  <a:pt x="1829153" y="1808835"/>
                </a:moveTo>
                <a:cubicBezTo>
                  <a:pt x="1794792" y="1828341"/>
                  <a:pt x="1765007" y="1824213"/>
                  <a:pt x="1738821" y="1834545"/>
                </a:cubicBezTo>
                <a:cubicBezTo>
                  <a:pt x="1738665" y="1857559"/>
                  <a:pt x="1737959" y="1879452"/>
                  <a:pt x="1726505" y="1879375"/>
                </a:cubicBezTo>
                <a:cubicBezTo>
                  <a:pt x="1727326" y="1889512"/>
                  <a:pt x="1736629" y="1887007"/>
                  <a:pt x="1736198" y="1899188"/>
                </a:cubicBezTo>
                <a:cubicBezTo>
                  <a:pt x="1729829" y="1904198"/>
                  <a:pt x="1722360" y="1902195"/>
                  <a:pt x="1714153" y="1924278"/>
                </a:cubicBezTo>
                <a:cubicBezTo>
                  <a:pt x="1712905" y="1931911"/>
                  <a:pt x="1715872" y="1933145"/>
                  <a:pt x="1718999" y="1934031"/>
                </a:cubicBezTo>
                <a:cubicBezTo>
                  <a:pt x="1723575" y="1932991"/>
                  <a:pt x="1723768" y="1938349"/>
                  <a:pt x="1723887" y="1943978"/>
                </a:cubicBezTo>
                <a:cubicBezTo>
                  <a:pt x="1730806" y="1896141"/>
                  <a:pt x="1765401" y="1937155"/>
                  <a:pt x="1787052" y="1942627"/>
                </a:cubicBezTo>
                <a:cubicBezTo>
                  <a:pt x="1783068" y="1928329"/>
                  <a:pt x="1774622" y="1921081"/>
                  <a:pt x="1761568" y="1920964"/>
                </a:cubicBezTo>
                <a:cubicBezTo>
                  <a:pt x="1763874" y="1910519"/>
                  <a:pt x="1771733" y="1898686"/>
                  <a:pt x="1772435" y="1913024"/>
                </a:cubicBezTo>
                <a:cubicBezTo>
                  <a:pt x="1783339" y="1911907"/>
                  <a:pt x="1775484" y="1872589"/>
                  <a:pt x="1784746" y="1868157"/>
                </a:cubicBezTo>
                <a:cubicBezTo>
                  <a:pt x="1804682" y="1863532"/>
                  <a:pt x="1809217" y="1882536"/>
                  <a:pt x="1826141" y="1882572"/>
                </a:cubicBezTo>
                <a:cubicBezTo>
                  <a:pt x="1826613" y="1870391"/>
                  <a:pt x="1827122" y="1858061"/>
                  <a:pt x="1827631" y="1845722"/>
                </a:cubicBezTo>
                <a:cubicBezTo>
                  <a:pt x="1817269" y="1844492"/>
                  <a:pt x="1819928" y="1870007"/>
                  <a:pt x="1805934" y="1861606"/>
                </a:cubicBezTo>
                <a:cubicBezTo>
                  <a:pt x="1803903" y="1823905"/>
                  <a:pt x="1828919" y="1841675"/>
                  <a:pt x="1829153" y="1808835"/>
                </a:cubicBezTo>
                <a:close/>
                <a:moveTo>
                  <a:pt x="2039723" y="1798192"/>
                </a:moveTo>
                <a:cubicBezTo>
                  <a:pt x="2046720" y="1799042"/>
                  <a:pt x="2053639" y="1799969"/>
                  <a:pt x="2060595" y="1800778"/>
                </a:cubicBezTo>
                <a:cubicBezTo>
                  <a:pt x="2061883" y="1830073"/>
                  <a:pt x="2054418" y="1841481"/>
                  <a:pt x="2038237" y="1835083"/>
                </a:cubicBezTo>
                <a:cubicBezTo>
                  <a:pt x="2038746" y="1822825"/>
                  <a:pt x="2039214" y="1810567"/>
                  <a:pt x="2039723" y="1798192"/>
                </a:cubicBezTo>
                <a:close/>
                <a:moveTo>
                  <a:pt x="1551347" y="1792454"/>
                </a:moveTo>
                <a:cubicBezTo>
                  <a:pt x="1549316" y="1830227"/>
                  <a:pt x="1583443" y="1812574"/>
                  <a:pt x="1574919" y="1860331"/>
                </a:cubicBezTo>
                <a:cubicBezTo>
                  <a:pt x="1589069" y="1852468"/>
                  <a:pt x="1593957" y="1825913"/>
                  <a:pt x="1608107" y="1818127"/>
                </a:cubicBezTo>
                <a:cubicBezTo>
                  <a:pt x="1590280" y="1821518"/>
                  <a:pt x="1575231" y="1816852"/>
                  <a:pt x="1551347" y="1792454"/>
                </a:cubicBezTo>
                <a:close/>
                <a:moveTo>
                  <a:pt x="2082287" y="1785089"/>
                </a:moveTo>
                <a:cubicBezTo>
                  <a:pt x="2097184" y="1782968"/>
                  <a:pt x="2067825" y="1817815"/>
                  <a:pt x="2086042" y="1822554"/>
                </a:cubicBezTo>
                <a:cubicBezTo>
                  <a:pt x="2106056" y="1788945"/>
                  <a:pt x="2138419" y="1784971"/>
                  <a:pt x="2165976" y="1795610"/>
                </a:cubicBezTo>
                <a:cubicBezTo>
                  <a:pt x="2147919" y="1785206"/>
                  <a:pt x="2159529" y="1818815"/>
                  <a:pt x="2164806" y="1823250"/>
                </a:cubicBezTo>
                <a:cubicBezTo>
                  <a:pt x="2177548" y="1819280"/>
                  <a:pt x="2189236" y="1812995"/>
                  <a:pt x="2206981" y="1819280"/>
                </a:cubicBezTo>
                <a:cubicBezTo>
                  <a:pt x="2206472" y="1831615"/>
                  <a:pt x="2205967" y="1843949"/>
                  <a:pt x="2205495" y="1856167"/>
                </a:cubicBezTo>
                <a:cubicBezTo>
                  <a:pt x="2196114" y="1857130"/>
                  <a:pt x="2179699" y="1843601"/>
                  <a:pt x="2183840" y="1871970"/>
                </a:cubicBezTo>
                <a:cubicBezTo>
                  <a:pt x="2196155" y="1873782"/>
                  <a:pt x="2199869" y="1857980"/>
                  <a:pt x="2215619" y="1866729"/>
                </a:cubicBezTo>
                <a:cubicBezTo>
                  <a:pt x="2208077" y="1909977"/>
                  <a:pt x="2246225" y="1883341"/>
                  <a:pt x="2245093" y="1916877"/>
                </a:cubicBezTo>
                <a:cubicBezTo>
                  <a:pt x="2237940" y="1938770"/>
                  <a:pt x="2226096" y="1895485"/>
                  <a:pt x="2218554" y="1922814"/>
                </a:cubicBezTo>
                <a:cubicBezTo>
                  <a:pt x="2209603" y="1956770"/>
                  <a:pt x="2232154" y="1942238"/>
                  <a:pt x="2227229" y="1970185"/>
                </a:cubicBezTo>
                <a:cubicBezTo>
                  <a:pt x="2217302" y="1966908"/>
                  <a:pt x="2215188" y="1979089"/>
                  <a:pt x="2205889" y="1976855"/>
                </a:cubicBezTo>
                <a:cubicBezTo>
                  <a:pt x="2204482" y="1960704"/>
                  <a:pt x="2214565" y="1954229"/>
                  <a:pt x="2206981" y="1949138"/>
                </a:cubicBezTo>
                <a:cubicBezTo>
                  <a:pt x="2198929" y="1956002"/>
                  <a:pt x="2194784" y="1970918"/>
                  <a:pt x="2194670" y="1993969"/>
                </a:cubicBezTo>
                <a:cubicBezTo>
                  <a:pt x="2204638" y="1993196"/>
                  <a:pt x="2205770" y="2005725"/>
                  <a:pt x="2215229" y="2005725"/>
                </a:cubicBezTo>
                <a:cubicBezTo>
                  <a:pt x="2231140" y="1995009"/>
                  <a:pt x="2238096" y="1965908"/>
                  <a:pt x="2254043" y="1955115"/>
                </a:cubicBezTo>
                <a:cubicBezTo>
                  <a:pt x="2253382" y="1993277"/>
                  <a:pt x="2230003" y="1969494"/>
                  <a:pt x="2241342" y="2009079"/>
                </a:cubicBezTo>
                <a:cubicBezTo>
                  <a:pt x="2222735" y="2011698"/>
                  <a:pt x="2216912" y="2033247"/>
                  <a:pt x="2199163" y="2012932"/>
                </a:cubicBezTo>
                <a:cubicBezTo>
                  <a:pt x="2198420" y="2031475"/>
                  <a:pt x="2197678" y="2049976"/>
                  <a:pt x="2196935" y="2068402"/>
                </a:cubicBezTo>
                <a:cubicBezTo>
                  <a:pt x="2185678" y="2080372"/>
                  <a:pt x="2173248" y="2075358"/>
                  <a:pt x="2156689" y="2070518"/>
                </a:cubicBezTo>
                <a:lnTo>
                  <a:pt x="2094894" y="2073488"/>
                </a:lnTo>
                <a:lnTo>
                  <a:pt x="2097105" y="2080380"/>
                </a:lnTo>
                <a:lnTo>
                  <a:pt x="2097920" y="2081390"/>
                </a:lnTo>
                <a:cubicBezTo>
                  <a:pt x="2099371" y="2084965"/>
                  <a:pt x="2100348" y="2089273"/>
                  <a:pt x="2101325" y="2093532"/>
                </a:cubicBezTo>
                <a:lnTo>
                  <a:pt x="2097105" y="2080380"/>
                </a:lnTo>
                <a:lnTo>
                  <a:pt x="2091669" y="2073642"/>
                </a:lnTo>
                <a:lnTo>
                  <a:pt x="2094894" y="2073488"/>
                </a:lnTo>
                <a:lnTo>
                  <a:pt x="2082681" y="2035444"/>
                </a:lnTo>
                <a:cubicBezTo>
                  <a:pt x="2092530" y="2010621"/>
                  <a:pt x="2109298" y="2040377"/>
                  <a:pt x="2099486" y="2009735"/>
                </a:cubicBezTo>
                <a:cubicBezTo>
                  <a:pt x="2126772" y="2002989"/>
                  <a:pt x="2141275" y="2060806"/>
                  <a:pt x="2161445" y="2036060"/>
                </a:cubicBezTo>
                <a:cubicBezTo>
                  <a:pt x="2137717" y="1996126"/>
                  <a:pt x="2113640" y="2002872"/>
                  <a:pt x="2096125" y="1962978"/>
                </a:cubicBezTo>
                <a:cubicBezTo>
                  <a:pt x="2079320" y="1965135"/>
                  <a:pt x="2084126" y="2001601"/>
                  <a:pt x="2094291" y="2009079"/>
                </a:cubicBezTo>
                <a:cubicBezTo>
                  <a:pt x="2074589" y="2004644"/>
                  <a:pt x="2046798" y="2012624"/>
                  <a:pt x="2048361" y="1975697"/>
                </a:cubicBezTo>
                <a:cubicBezTo>
                  <a:pt x="2064464" y="1978202"/>
                  <a:pt x="2067981" y="1994240"/>
                  <a:pt x="2079710" y="1979477"/>
                </a:cubicBezTo>
                <a:cubicBezTo>
                  <a:pt x="2086629" y="1945633"/>
                  <a:pt x="2067789" y="1951566"/>
                  <a:pt x="2071461" y="1922737"/>
                </a:cubicBezTo>
                <a:cubicBezTo>
                  <a:pt x="2099761" y="1946827"/>
                  <a:pt x="2138772" y="1955730"/>
                  <a:pt x="2150225" y="1923429"/>
                </a:cubicBezTo>
                <a:cubicBezTo>
                  <a:pt x="2125755" y="1910940"/>
                  <a:pt x="2096010" y="1934764"/>
                  <a:pt x="2088660" y="1887966"/>
                </a:cubicBezTo>
                <a:cubicBezTo>
                  <a:pt x="2101600" y="1875518"/>
                  <a:pt x="2114461" y="1888391"/>
                  <a:pt x="2105818" y="1852929"/>
                </a:cubicBezTo>
                <a:cubicBezTo>
                  <a:pt x="2123448" y="1848806"/>
                  <a:pt x="2143229" y="1849153"/>
                  <a:pt x="2149171" y="1821283"/>
                </a:cubicBezTo>
                <a:cubicBezTo>
                  <a:pt x="2117469" y="1829996"/>
                  <a:pt x="2097102" y="1861796"/>
                  <a:pt x="2063254" y="1866227"/>
                </a:cubicBezTo>
                <a:cubicBezTo>
                  <a:pt x="2061846" y="1842019"/>
                  <a:pt x="2072401" y="1797383"/>
                  <a:pt x="2082287" y="1785089"/>
                </a:cubicBezTo>
                <a:close/>
                <a:moveTo>
                  <a:pt x="2205458" y="1726304"/>
                </a:moveTo>
                <a:cubicBezTo>
                  <a:pt x="2194280" y="1767590"/>
                  <a:pt x="2202762" y="1760804"/>
                  <a:pt x="2225276" y="1756643"/>
                </a:cubicBezTo>
                <a:cubicBezTo>
                  <a:pt x="2221209" y="1810183"/>
                  <a:pt x="2177626" y="1721100"/>
                  <a:pt x="2186811" y="1798156"/>
                </a:cubicBezTo>
                <a:cubicBezTo>
                  <a:pt x="2168791" y="1794032"/>
                  <a:pt x="2159763" y="1776068"/>
                  <a:pt x="2146122" y="1765198"/>
                </a:cubicBezTo>
                <a:cubicBezTo>
                  <a:pt x="2156911" y="1757299"/>
                  <a:pt x="2156012" y="1725459"/>
                  <a:pt x="2173757" y="1731626"/>
                </a:cubicBezTo>
                <a:cubicBezTo>
                  <a:pt x="2183060" y="1770131"/>
                  <a:pt x="2190332" y="1730663"/>
                  <a:pt x="2205458" y="1726304"/>
                </a:cubicBezTo>
                <a:close/>
                <a:moveTo>
                  <a:pt x="2123723" y="1669722"/>
                </a:moveTo>
                <a:cubicBezTo>
                  <a:pt x="2128061" y="1714281"/>
                  <a:pt x="2150927" y="1678896"/>
                  <a:pt x="2164453" y="1702716"/>
                </a:cubicBezTo>
                <a:cubicBezTo>
                  <a:pt x="2153389" y="1759456"/>
                  <a:pt x="2092727" y="1699940"/>
                  <a:pt x="2074474" y="1719214"/>
                </a:cubicBezTo>
                <a:cubicBezTo>
                  <a:pt x="2091476" y="1742225"/>
                  <a:pt x="2112036" y="1759840"/>
                  <a:pt x="2135370" y="1773215"/>
                </a:cubicBezTo>
                <a:cubicBezTo>
                  <a:pt x="2104140" y="1792644"/>
                  <a:pt x="2076464" y="1775837"/>
                  <a:pt x="2052465" y="1744309"/>
                </a:cubicBezTo>
                <a:cubicBezTo>
                  <a:pt x="2053208" y="1763195"/>
                  <a:pt x="2065835" y="1764081"/>
                  <a:pt x="2066656" y="1783085"/>
                </a:cubicBezTo>
                <a:cubicBezTo>
                  <a:pt x="2038118" y="1767857"/>
                  <a:pt x="2051020" y="1778460"/>
                  <a:pt x="2034913" y="1788403"/>
                </a:cubicBezTo>
                <a:cubicBezTo>
                  <a:pt x="2037962" y="1769978"/>
                  <a:pt x="2024596" y="1761423"/>
                  <a:pt x="2021428" y="1731007"/>
                </a:cubicBezTo>
                <a:cubicBezTo>
                  <a:pt x="2047696" y="1737830"/>
                  <a:pt x="2070210" y="1737174"/>
                  <a:pt x="2075212" y="1700672"/>
                </a:cubicBezTo>
                <a:cubicBezTo>
                  <a:pt x="2066028" y="1697475"/>
                  <a:pt x="2048673" y="1706649"/>
                  <a:pt x="2055083" y="1679588"/>
                </a:cubicBezTo>
                <a:cubicBezTo>
                  <a:pt x="2063332" y="1686642"/>
                  <a:pt x="2094603" y="1682712"/>
                  <a:pt x="2112192" y="1696123"/>
                </a:cubicBezTo>
                <a:cubicBezTo>
                  <a:pt x="2124897" y="1684060"/>
                  <a:pt x="2103085" y="1665598"/>
                  <a:pt x="2123723" y="1669722"/>
                </a:cubicBezTo>
                <a:close/>
                <a:moveTo>
                  <a:pt x="1173520" y="1652029"/>
                </a:moveTo>
                <a:cubicBezTo>
                  <a:pt x="1165936" y="1666598"/>
                  <a:pt x="1143812" y="1651333"/>
                  <a:pt x="1136187" y="1665942"/>
                </a:cubicBezTo>
                <a:cubicBezTo>
                  <a:pt x="1135761" y="1689766"/>
                  <a:pt x="1156083" y="1681749"/>
                  <a:pt x="1155615" y="1705455"/>
                </a:cubicBezTo>
                <a:cubicBezTo>
                  <a:pt x="1156477" y="1745466"/>
                  <a:pt x="1141038" y="1715516"/>
                  <a:pt x="1138847" y="1731165"/>
                </a:cubicBezTo>
                <a:cubicBezTo>
                  <a:pt x="1126141" y="1733285"/>
                  <a:pt x="1143422" y="1689612"/>
                  <a:pt x="1124266" y="1701599"/>
                </a:cubicBezTo>
                <a:cubicBezTo>
                  <a:pt x="1123954" y="1724690"/>
                  <a:pt x="1133023" y="1731626"/>
                  <a:pt x="1117544" y="1737757"/>
                </a:cubicBezTo>
                <a:cubicBezTo>
                  <a:pt x="1118053" y="1748356"/>
                  <a:pt x="1122509" y="1743536"/>
                  <a:pt x="1122780" y="1738372"/>
                </a:cubicBezTo>
                <a:cubicBezTo>
                  <a:pt x="1137049" y="1733824"/>
                  <a:pt x="1132047" y="1758764"/>
                  <a:pt x="1137361" y="1768169"/>
                </a:cubicBezTo>
                <a:cubicBezTo>
                  <a:pt x="1172268" y="1748817"/>
                  <a:pt x="1208660" y="1759764"/>
                  <a:pt x="1253806" y="1745656"/>
                </a:cubicBezTo>
                <a:cubicBezTo>
                  <a:pt x="1241573" y="1683214"/>
                  <a:pt x="1165858" y="1698208"/>
                  <a:pt x="1173520" y="1652029"/>
                </a:cubicBezTo>
                <a:close/>
                <a:moveTo>
                  <a:pt x="1795900" y="1617259"/>
                </a:moveTo>
                <a:cubicBezTo>
                  <a:pt x="1794620" y="1618659"/>
                  <a:pt x="1792646" y="1624212"/>
                  <a:pt x="1788813" y="1636728"/>
                </a:cubicBezTo>
                <a:cubicBezTo>
                  <a:pt x="1785879" y="1658622"/>
                  <a:pt x="1812853" y="1634644"/>
                  <a:pt x="1803394" y="1666448"/>
                </a:cubicBezTo>
                <a:cubicBezTo>
                  <a:pt x="1808630" y="1657274"/>
                  <a:pt x="1822780" y="1665983"/>
                  <a:pt x="1820162" y="1640698"/>
                </a:cubicBezTo>
                <a:cubicBezTo>
                  <a:pt x="1797353" y="1646218"/>
                  <a:pt x="1799745" y="1613063"/>
                  <a:pt x="1795900" y="1617259"/>
                </a:cubicBezTo>
                <a:close/>
                <a:moveTo>
                  <a:pt x="1306462" y="1613136"/>
                </a:moveTo>
                <a:cubicBezTo>
                  <a:pt x="1305091" y="1641119"/>
                  <a:pt x="1323817" y="1638497"/>
                  <a:pt x="1336637" y="1644899"/>
                </a:cubicBezTo>
                <a:cubicBezTo>
                  <a:pt x="1334565" y="1622156"/>
                  <a:pt x="1317796" y="1621808"/>
                  <a:pt x="1306462" y="1613136"/>
                </a:cubicBezTo>
                <a:close/>
                <a:moveTo>
                  <a:pt x="1747808" y="1613136"/>
                </a:moveTo>
                <a:cubicBezTo>
                  <a:pt x="1731939" y="1604232"/>
                  <a:pt x="1740068" y="1644049"/>
                  <a:pt x="1720838" y="1628206"/>
                </a:cubicBezTo>
                <a:cubicBezTo>
                  <a:pt x="1732136" y="1657076"/>
                  <a:pt x="1770014" y="1682554"/>
                  <a:pt x="1778377" y="1635454"/>
                </a:cubicBezTo>
                <a:cubicBezTo>
                  <a:pt x="1763365" y="1658658"/>
                  <a:pt x="1758991" y="1621229"/>
                  <a:pt x="1747808" y="1613136"/>
                </a:cubicBezTo>
                <a:close/>
                <a:moveTo>
                  <a:pt x="1889623" y="1612480"/>
                </a:moveTo>
                <a:cubicBezTo>
                  <a:pt x="1882351" y="1620881"/>
                  <a:pt x="1869998" y="1618995"/>
                  <a:pt x="1862767" y="1627591"/>
                </a:cubicBezTo>
                <a:cubicBezTo>
                  <a:pt x="1882232" y="1653494"/>
                  <a:pt x="1889737" y="1654340"/>
                  <a:pt x="1913933" y="1661778"/>
                </a:cubicBezTo>
                <a:cubicBezTo>
                  <a:pt x="1910183" y="1638574"/>
                  <a:pt x="1885166" y="1648136"/>
                  <a:pt x="1889623" y="1612480"/>
                </a:cubicBezTo>
                <a:close/>
                <a:moveTo>
                  <a:pt x="1590165" y="1611747"/>
                </a:moveTo>
                <a:cubicBezTo>
                  <a:pt x="1590752" y="1642584"/>
                  <a:pt x="1619753" y="1630096"/>
                  <a:pt x="1636484" y="1636186"/>
                </a:cubicBezTo>
                <a:cubicBezTo>
                  <a:pt x="1633238" y="1596713"/>
                  <a:pt x="1607167" y="1636878"/>
                  <a:pt x="1590165" y="1611747"/>
                </a:cubicBezTo>
                <a:close/>
                <a:moveTo>
                  <a:pt x="1512181" y="1592630"/>
                </a:moveTo>
                <a:cubicBezTo>
                  <a:pt x="1495921" y="1607009"/>
                  <a:pt x="1513198" y="1642163"/>
                  <a:pt x="1531571" y="1632257"/>
                </a:cubicBezTo>
                <a:cubicBezTo>
                  <a:pt x="1531961" y="1623006"/>
                  <a:pt x="1532351" y="1613755"/>
                  <a:pt x="1532704" y="1604504"/>
                </a:cubicBezTo>
                <a:cubicBezTo>
                  <a:pt x="1525198" y="1615681"/>
                  <a:pt x="1512690" y="1614293"/>
                  <a:pt x="1512181" y="1592630"/>
                </a:cubicBezTo>
                <a:close/>
                <a:moveTo>
                  <a:pt x="1564836" y="1590162"/>
                </a:moveTo>
                <a:cubicBezTo>
                  <a:pt x="1559050" y="1591627"/>
                  <a:pt x="1560536" y="1607968"/>
                  <a:pt x="1553580" y="1607122"/>
                </a:cubicBezTo>
                <a:cubicBezTo>
                  <a:pt x="1557289" y="1625470"/>
                  <a:pt x="1575547" y="1635069"/>
                  <a:pt x="1584576" y="1620343"/>
                </a:cubicBezTo>
                <a:cubicBezTo>
                  <a:pt x="1587272" y="1596212"/>
                  <a:pt x="1554946" y="1625393"/>
                  <a:pt x="1564836" y="1590162"/>
                </a:cubicBezTo>
                <a:close/>
                <a:moveTo>
                  <a:pt x="1465824" y="1568268"/>
                </a:moveTo>
                <a:cubicBezTo>
                  <a:pt x="1464848" y="1598721"/>
                  <a:pt x="1479268" y="1605467"/>
                  <a:pt x="1495765" y="1609166"/>
                </a:cubicBezTo>
                <a:cubicBezTo>
                  <a:pt x="1485174" y="1596637"/>
                  <a:pt x="1481969" y="1572510"/>
                  <a:pt x="1465824" y="1568268"/>
                </a:cubicBezTo>
                <a:close/>
                <a:moveTo>
                  <a:pt x="1429978" y="1545295"/>
                </a:moveTo>
                <a:cubicBezTo>
                  <a:pt x="1430642" y="1553235"/>
                  <a:pt x="1427593" y="1553736"/>
                  <a:pt x="1424388" y="1553931"/>
                </a:cubicBezTo>
                <a:cubicBezTo>
                  <a:pt x="1433380" y="1588082"/>
                  <a:pt x="1431151" y="1585690"/>
                  <a:pt x="1431894" y="1628979"/>
                </a:cubicBezTo>
                <a:cubicBezTo>
                  <a:pt x="1449877" y="1615410"/>
                  <a:pt x="1440844" y="1569810"/>
                  <a:pt x="1440455" y="1546529"/>
                </a:cubicBezTo>
                <a:cubicBezTo>
                  <a:pt x="1436975" y="1546141"/>
                  <a:pt x="1433458" y="1545679"/>
                  <a:pt x="1429978" y="1545295"/>
                </a:cubicBezTo>
                <a:close/>
                <a:moveTo>
                  <a:pt x="1977969" y="1515976"/>
                </a:moveTo>
                <a:cubicBezTo>
                  <a:pt x="1984494" y="1511548"/>
                  <a:pt x="1991429" y="1515211"/>
                  <a:pt x="1992660" y="1532652"/>
                </a:cubicBezTo>
                <a:cubicBezTo>
                  <a:pt x="1982536" y="1535234"/>
                  <a:pt x="1978745" y="1550883"/>
                  <a:pt x="1965768" y="1547840"/>
                </a:cubicBezTo>
                <a:cubicBezTo>
                  <a:pt x="1965337" y="1532924"/>
                  <a:pt x="1971444" y="1520403"/>
                  <a:pt x="1977969" y="1515976"/>
                </a:cubicBezTo>
                <a:close/>
                <a:moveTo>
                  <a:pt x="1931764" y="1488459"/>
                </a:moveTo>
                <a:cubicBezTo>
                  <a:pt x="1936088" y="1487284"/>
                  <a:pt x="1941102" y="1487553"/>
                  <a:pt x="1947084" y="1489825"/>
                </a:cubicBezTo>
                <a:cubicBezTo>
                  <a:pt x="1947708" y="1510990"/>
                  <a:pt x="1944461" y="1524401"/>
                  <a:pt x="1935158" y="1525368"/>
                </a:cubicBezTo>
                <a:cubicBezTo>
                  <a:pt x="1935277" y="1507906"/>
                  <a:pt x="1918156" y="1516886"/>
                  <a:pt x="1920582" y="1495762"/>
                </a:cubicBezTo>
                <a:cubicBezTo>
                  <a:pt x="1923805" y="1492255"/>
                  <a:pt x="1927440" y="1489635"/>
                  <a:pt x="1931764" y="1488459"/>
                </a:cubicBezTo>
                <a:close/>
                <a:moveTo>
                  <a:pt x="2092732" y="1414339"/>
                </a:moveTo>
                <a:cubicBezTo>
                  <a:pt x="2095230" y="1413612"/>
                  <a:pt x="2098325" y="1414113"/>
                  <a:pt x="2102420" y="1416667"/>
                </a:cubicBezTo>
                <a:cubicBezTo>
                  <a:pt x="2107542" y="1444804"/>
                  <a:pt x="2078811" y="1453440"/>
                  <a:pt x="2075528" y="1431778"/>
                </a:cubicBezTo>
                <a:cubicBezTo>
                  <a:pt x="2083121" y="1429753"/>
                  <a:pt x="2085238" y="1416520"/>
                  <a:pt x="2092732" y="1414339"/>
                </a:cubicBezTo>
                <a:close/>
                <a:moveTo>
                  <a:pt x="1357197" y="1396894"/>
                </a:moveTo>
                <a:cubicBezTo>
                  <a:pt x="1339448" y="1390881"/>
                  <a:pt x="1340388" y="1422604"/>
                  <a:pt x="1329521" y="1430507"/>
                </a:cubicBezTo>
                <a:cubicBezTo>
                  <a:pt x="1340310" y="1446852"/>
                  <a:pt x="1354538" y="1437678"/>
                  <a:pt x="1376583" y="1436521"/>
                </a:cubicBezTo>
                <a:cubicBezTo>
                  <a:pt x="1378463" y="1410500"/>
                  <a:pt x="1362745" y="1411503"/>
                  <a:pt x="1357197" y="1396894"/>
                </a:cubicBezTo>
                <a:close/>
                <a:moveTo>
                  <a:pt x="61175" y="1354415"/>
                </a:moveTo>
                <a:cubicBezTo>
                  <a:pt x="34398" y="1369756"/>
                  <a:pt x="11688" y="1393386"/>
                  <a:pt x="0" y="1439410"/>
                </a:cubicBezTo>
                <a:cubicBezTo>
                  <a:pt x="19349" y="1465233"/>
                  <a:pt x="40418" y="1408804"/>
                  <a:pt x="69071" y="1420289"/>
                </a:cubicBezTo>
                <a:cubicBezTo>
                  <a:pt x="57970" y="1395352"/>
                  <a:pt x="65591" y="1374576"/>
                  <a:pt x="61175" y="1354415"/>
                </a:cubicBezTo>
                <a:close/>
                <a:moveTo>
                  <a:pt x="109370" y="1332639"/>
                </a:moveTo>
                <a:cubicBezTo>
                  <a:pt x="101827" y="1363901"/>
                  <a:pt x="85096" y="1376466"/>
                  <a:pt x="84784" y="1422296"/>
                </a:cubicBezTo>
                <a:cubicBezTo>
                  <a:pt x="100535" y="1431045"/>
                  <a:pt x="100773" y="1408306"/>
                  <a:pt x="116523" y="1417015"/>
                </a:cubicBezTo>
                <a:cubicBezTo>
                  <a:pt x="106830" y="1405838"/>
                  <a:pt x="95885" y="1396777"/>
                  <a:pt x="103079" y="1359583"/>
                </a:cubicBezTo>
                <a:cubicBezTo>
                  <a:pt x="122896" y="1352375"/>
                  <a:pt x="119145" y="1381205"/>
                  <a:pt x="128055" y="1390614"/>
                </a:cubicBezTo>
                <a:cubicBezTo>
                  <a:pt x="139861" y="1388145"/>
                  <a:pt x="147363" y="1376697"/>
                  <a:pt x="150453" y="1356382"/>
                </a:cubicBezTo>
                <a:cubicBezTo>
                  <a:pt x="136771" y="1348482"/>
                  <a:pt x="118009" y="1348365"/>
                  <a:pt x="109370" y="1332639"/>
                </a:cubicBezTo>
                <a:close/>
                <a:moveTo>
                  <a:pt x="326666" y="1285805"/>
                </a:moveTo>
                <a:cubicBezTo>
                  <a:pt x="312397" y="1296214"/>
                  <a:pt x="309504" y="1313983"/>
                  <a:pt x="314038" y="1339810"/>
                </a:cubicBezTo>
                <a:cubicBezTo>
                  <a:pt x="334327" y="1331328"/>
                  <a:pt x="348202" y="1309552"/>
                  <a:pt x="372985" y="1310127"/>
                </a:cubicBezTo>
                <a:cubicBezTo>
                  <a:pt x="379941" y="1280063"/>
                  <a:pt x="342182" y="1298565"/>
                  <a:pt x="341242" y="1315484"/>
                </a:cubicBezTo>
                <a:cubicBezTo>
                  <a:pt x="336281" y="1305772"/>
                  <a:pt x="331393" y="1295829"/>
                  <a:pt x="326666" y="1285805"/>
                </a:cubicBezTo>
                <a:close/>
                <a:moveTo>
                  <a:pt x="1914208" y="1263062"/>
                </a:moveTo>
                <a:cubicBezTo>
                  <a:pt x="1917881" y="1286461"/>
                  <a:pt x="1921595" y="1335836"/>
                  <a:pt x="1910494" y="1355265"/>
                </a:cubicBezTo>
                <a:cubicBezTo>
                  <a:pt x="1900645" y="1328013"/>
                  <a:pt x="1874845" y="1343853"/>
                  <a:pt x="1864212" y="1330943"/>
                </a:cubicBezTo>
                <a:cubicBezTo>
                  <a:pt x="1856788" y="1367134"/>
                  <a:pt x="1894822" y="1354107"/>
                  <a:pt x="1920655" y="1365786"/>
                </a:cubicBezTo>
                <a:cubicBezTo>
                  <a:pt x="1918156" y="1301183"/>
                  <a:pt x="1927730" y="1255855"/>
                  <a:pt x="1981441" y="1290006"/>
                </a:cubicBezTo>
                <a:cubicBezTo>
                  <a:pt x="1962444" y="1260517"/>
                  <a:pt x="1934571" y="1268958"/>
                  <a:pt x="1914208" y="1263062"/>
                </a:cubicBezTo>
                <a:close/>
                <a:moveTo>
                  <a:pt x="2653194" y="1196634"/>
                </a:moveTo>
                <a:cubicBezTo>
                  <a:pt x="2658755" y="1195707"/>
                  <a:pt x="2666626" y="1201842"/>
                  <a:pt x="2677763" y="1220004"/>
                </a:cubicBezTo>
                <a:cubicBezTo>
                  <a:pt x="2655837" y="1215803"/>
                  <a:pt x="2677296" y="1234229"/>
                  <a:pt x="2676631" y="1247757"/>
                </a:cubicBezTo>
                <a:cubicBezTo>
                  <a:pt x="2662522" y="1255547"/>
                  <a:pt x="2657556" y="1282143"/>
                  <a:pt x="2643407" y="1289929"/>
                </a:cubicBezTo>
                <a:cubicBezTo>
                  <a:pt x="2643640" y="1283762"/>
                  <a:pt x="2643952" y="1277671"/>
                  <a:pt x="2644149" y="1271504"/>
                </a:cubicBezTo>
                <a:cubicBezTo>
                  <a:pt x="2640981" y="1270577"/>
                  <a:pt x="2638010" y="1269266"/>
                  <a:pt x="2639340" y="1261634"/>
                </a:cubicBezTo>
                <a:cubicBezTo>
                  <a:pt x="2640571" y="1265769"/>
                  <a:pt x="2636504" y="1199418"/>
                  <a:pt x="2653194" y="1196634"/>
                </a:cubicBezTo>
                <a:close/>
                <a:moveTo>
                  <a:pt x="470754" y="1181640"/>
                </a:moveTo>
                <a:cubicBezTo>
                  <a:pt x="462743" y="1181636"/>
                  <a:pt x="453448" y="1186687"/>
                  <a:pt x="451437" y="1190211"/>
                </a:cubicBezTo>
                <a:cubicBezTo>
                  <a:pt x="457847" y="1204359"/>
                  <a:pt x="473639" y="1217580"/>
                  <a:pt x="482392" y="1203396"/>
                </a:cubicBezTo>
                <a:cubicBezTo>
                  <a:pt x="485499" y="1186707"/>
                  <a:pt x="478769" y="1181644"/>
                  <a:pt x="470754" y="1181640"/>
                </a:cubicBezTo>
                <a:close/>
                <a:moveTo>
                  <a:pt x="1714366" y="1175736"/>
                </a:moveTo>
                <a:cubicBezTo>
                  <a:pt x="1705608" y="1175716"/>
                  <a:pt x="1737462" y="1178782"/>
                  <a:pt x="1743236" y="1204396"/>
                </a:cubicBezTo>
                <a:cubicBezTo>
                  <a:pt x="1748202" y="1197880"/>
                  <a:pt x="1755470" y="1195954"/>
                  <a:pt x="1764539" y="1197880"/>
                </a:cubicBezTo>
                <a:cubicBezTo>
                  <a:pt x="1780408" y="1211987"/>
                  <a:pt x="1747890" y="1178763"/>
                  <a:pt x="1739132" y="1176064"/>
                </a:cubicBezTo>
                <a:cubicBezTo>
                  <a:pt x="1724717" y="1176092"/>
                  <a:pt x="1717285" y="1175743"/>
                  <a:pt x="1714366" y="1175736"/>
                </a:cubicBezTo>
                <a:close/>
                <a:moveTo>
                  <a:pt x="1786548" y="1172673"/>
                </a:moveTo>
                <a:cubicBezTo>
                  <a:pt x="1780097" y="1182927"/>
                  <a:pt x="1779276" y="1204667"/>
                  <a:pt x="1779083" y="1227523"/>
                </a:cubicBezTo>
                <a:cubicBezTo>
                  <a:pt x="1807264" y="1235965"/>
                  <a:pt x="1840020" y="1212878"/>
                  <a:pt x="1868320" y="1229490"/>
                </a:cubicBezTo>
                <a:cubicBezTo>
                  <a:pt x="1858705" y="1167238"/>
                  <a:pt x="1803706" y="1208908"/>
                  <a:pt x="1786548" y="1172673"/>
                </a:cubicBezTo>
                <a:close/>
                <a:moveTo>
                  <a:pt x="1613269" y="1169512"/>
                </a:moveTo>
                <a:cubicBezTo>
                  <a:pt x="1594429" y="1188014"/>
                  <a:pt x="1622023" y="1207249"/>
                  <a:pt x="1632770" y="1209098"/>
                </a:cubicBezTo>
                <a:cubicBezTo>
                  <a:pt x="1633710" y="1184582"/>
                  <a:pt x="1619171" y="1183660"/>
                  <a:pt x="1613269" y="1169512"/>
                </a:cubicBezTo>
                <a:close/>
                <a:moveTo>
                  <a:pt x="2086744" y="1154903"/>
                </a:moveTo>
                <a:cubicBezTo>
                  <a:pt x="2087138" y="1165809"/>
                  <a:pt x="2084754" y="1180997"/>
                  <a:pt x="2090848" y="1183271"/>
                </a:cubicBezTo>
                <a:cubicBezTo>
                  <a:pt x="2091123" y="1156328"/>
                  <a:pt x="2113209" y="1157987"/>
                  <a:pt x="2117703" y="1168161"/>
                </a:cubicBezTo>
                <a:cubicBezTo>
                  <a:pt x="2116767" y="1183890"/>
                  <a:pt x="2099724" y="1216346"/>
                  <a:pt x="2095657" y="1193178"/>
                </a:cubicBezTo>
                <a:cubicBezTo>
                  <a:pt x="2112425" y="1181535"/>
                  <a:pt x="2059031" y="1204703"/>
                  <a:pt x="2059893" y="1170127"/>
                </a:cubicBezTo>
                <a:cubicBezTo>
                  <a:pt x="2069935" y="1167391"/>
                  <a:pt x="2073768" y="1151856"/>
                  <a:pt x="2086744" y="1154903"/>
                </a:cubicBezTo>
                <a:close/>
                <a:moveTo>
                  <a:pt x="1518537" y="1138983"/>
                </a:moveTo>
                <a:cubicBezTo>
                  <a:pt x="1511204" y="1141201"/>
                  <a:pt x="1503349" y="1146461"/>
                  <a:pt x="1498696" y="1145842"/>
                </a:cubicBezTo>
                <a:cubicBezTo>
                  <a:pt x="1503854" y="1171402"/>
                  <a:pt x="1525982" y="1149197"/>
                  <a:pt x="1535244" y="1150391"/>
                </a:cubicBezTo>
                <a:cubicBezTo>
                  <a:pt x="1532683" y="1137595"/>
                  <a:pt x="1525871" y="1136765"/>
                  <a:pt x="1518537" y="1138983"/>
                </a:cubicBezTo>
                <a:close/>
                <a:moveTo>
                  <a:pt x="1478447" y="1124799"/>
                </a:moveTo>
                <a:cubicBezTo>
                  <a:pt x="1464962" y="1129153"/>
                  <a:pt x="1442330" y="1186436"/>
                  <a:pt x="1470630" y="1188706"/>
                </a:cubicBezTo>
                <a:cubicBezTo>
                  <a:pt x="1467815" y="1156174"/>
                  <a:pt x="1479933" y="1154211"/>
                  <a:pt x="1478447" y="1124799"/>
                </a:cubicBezTo>
                <a:close/>
                <a:moveTo>
                  <a:pt x="314858" y="1112683"/>
                </a:moveTo>
                <a:cubicBezTo>
                  <a:pt x="305511" y="1111716"/>
                  <a:pt x="295666" y="1112766"/>
                  <a:pt x="285611" y="1115301"/>
                </a:cubicBezTo>
                <a:cubicBezTo>
                  <a:pt x="245390" y="1125442"/>
                  <a:pt x="201796" y="1159355"/>
                  <a:pt x="173205" y="1183000"/>
                </a:cubicBezTo>
                <a:cubicBezTo>
                  <a:pt x="169532" y="1211680"/>
                  <a:pt x="179188" y="1220004"/>
                  <a:pt x="181412" y="1239740"/>
                </a:cubicBezTo>
                <a:cubicBezTo>
                  <a:pt x="162769" y="1261634"/>
                  <a:pt x="144162" y="1283567"/>
                  <a:pt x="131026" y="1316832"/>
                </a:cubicBezTo>
                <a:cubicBezTo>
                  <a:pt x="150297" y="1324849"/>
                  <a:pt x="164997" y="1297407"/>
                  <a:pt x="178051" y="1322769"/>
                </a:cubicBezTo>
                <a:cubicBezTo>
                  <a:pt x="177230" y="1341077"/>
                  <a:pt x="163355" y="1332635"/>
                  <a:pt x="166089" y="1358271"/>
                </a:cubicBezTo>
                <a:cubicBezTo>
                  <a:pt x="229180" y="1286999"/>
                  <a:pt x="336125" y="1305040"/>
                  <a:pt x="377795" y="1190211"/>
                </a:cubicBezTo>
                <a:cubicBezTo>
                  <a:pt x="366462" y="1136642"/>
                  <a:pt x="342900" y="1115585"/>
                  <a:pt x="314858" y="1112683"/>
                </a:cubicBezTo>
                <a:close/>
                <a:moveTo>
                  <a:pt x="2709112" y="1094116"/>
                </a:moveTo>
                <a:cubicBezTo>
                  <a:pt x="2701258" y="1116434"/>
                  <a:pt x="2728618" y="1125645"/>
                  <a:pt x="2712867" y="1131735"/>
                </a:cubicBezTo>
                <a:cubicBezTo>
                  <a:pt x="2709112" y="1105912"/>
                  <a:pt x="2702197" y="1155057"/>
                  <a:pt x="2686324" y="1137595"/>
                </a:cubicBezTo>
                <a:cubicBezTo>
                  <a:pt x="2687810" y="1110534"/>
                  <a:pt x="2699694" y="1104909"/>
                  <a:pt x="2709112" y="1094116"/>
                </a:cubicBezTo>
                <a:close/>
                <a:moveTo>
                  <a:pt x="2105039" y="1092343"/>
                </a:moveTo>
                <a:cubicBezTo>
                  <a:pt x="2121885" y="1092457"/>
                  <a:pt x="2116414" y="1126802"/>
                  <a:pt x="2124113" y="1140986"/>
                </a:cubicBezTo>
                <a:cubicBezTo>
                  <a:pt x="2116923" y="1152860"/>
                  <a:pt x="2097886" y="1152086"/>
                  <a:pt x="2098317" y="1128615"/>
                </a:cubicBezTo>
                <a:cubicBezTo>
                  <a:pt x="2104649" y="1124835"/>
                  <a:pt x="2110550" y="1120210"/>
                  <a:pt x="2114732" y="1112116"/>
                </a:cubicBezTo>
                <a:cubicBezTo>
                  <a:pt x="2108363" y="1110267"/>
                  <a:pt x="2102457" y="1107762"/>
                  <a:pt x="2105039" y="1092343"/>
                </a:cubicBezTo>
                <a:close/>
                <a:moveTo>
                  <a:pt x="2190176" y="1065902"/>
                </a:moveTo>
                <a:cubicBezTo>
                  <a:pt x="2170396" y="1091109"/>
                  <a:pt x="2199947" y="1113929"/>
                  <a:pt x="2220039" y="1106799"/>
                </a:cubicBezTo>
                <a:cubicBezTo>
                  <a:pt x="2215623" y="1065517"/>
                  <a:pt x="2193927" y="1104447"/>
                  <a:pt x="2190176" y="1065902"/>
                </a:cubicBezTo>
                <a:close/>
                <a:moveTo>
                  <a:pt x="2080633" y="1064287"/>
                </a:moveTo>
                <a:cubicBezTo>
                  <a:pt x="2084873" y="1064870"/>
                  <a:pt x="2088336" y="1069734"/>
                  <a:pt x="2089715" y="1081126"/>
                </a:cubicBezTo>
                <a:cubicBezTo>
                  <a:pt x="2079238" y="1093035"/>
                  <a:pt x="2073259" y="1114237"/>
                  <a:pt x="2056844" y="1114042"/>
                </a:cubicBezTo>
                <a:cubicBezTo>
                  <a:pt x="2048197" y="1099328"/>
                  <a:pt x="2067912" y="1062543"/>
                  <a:pt x="2080633" y="1064287"/>
                </a:cubicBezTo>
                <a:close/>
                <a:moveTo>
                  <a:pt x="2658336" y="1050637"/>
                </a:moveTo>
                <a:cubicBezTo>
                  <a:pt x="2641880" y="1040305"/>
                  <a:pt x="2649895" y="1080199"/>
                  <a:pt x="2636291" y="1075654"/>
                </a:cubicBezTo>
                <a:cubicBezTo>
                  <a:pt x="2638675" y="1109304"/>
                  <a:pt x="2660372" y="1091805"/>
                  <a:pt x="2667680" y="1079624"/>
                </a:cubicBezTo>
                <a:cubicBezTo>
                  <a:pt x="2663499" y="1071685"/>
                  <a:pt x="2665567" y="1054028"/>
                  <a:pt x="2658336" y="1050637"/>
                </a:cubicBezTo>
                <a:close/>
                <a:moveTo>
                  <a:pt x="568231" y="1028744"/>
                </a:moveTo>
                <a:cubicBezTo>
                  <a:pt x="566163" y="1057731"/>
                  <a:pt x="549822" y="1057731"/>
                  <a:pt x="530591" y="1051717"/>
                </a:cubicBezTo>
                <a:cubicBezTo>
                  <a:pt x="532934" y="1071336"/>
                  <a:pt x="537235" y="1087681"/>
                  <a:pt x="555530" y="1082748"/>
                </a:cubicBezTo>
                <a:cubicBezTo>
                  <a:pt x="549666" y="1107300"/>
                  <a:pt x="528363" y="1100631"/>
                  <a:pt x="512571" y="1105180"/>
                </a:cubicBezTo>
                <a:cubicBezTo>
                  <a:pt x="507294" y="1160880"/>
                  <a:pt x="490604" y="1148853"/>
                  <a:pt x="492832" y="1204784"/>
                </a:cubicBezTo>
                <a:cubicBezTo>
                  <a:pt x="519179" y="1194991"/>
                  <a:pt x="531921" y="1157602"/>
                  <a:pt x="553339" y="1138097"/>
                </a:cubicBezTo>
                <a:cubicBezTo>
                  <a:pt x="563893" y="1142148"/>
                  <a:pt x="562564" y="1164385"/>
                  <a:pt x="573119" y="1168436"/>
                </a:cubicBezTo>
                <a:cubicBezTo>
                  <a:pt x="593642" y="1149776"/>
                  <a:pt x="595439" y="1125224"/>
                  <a:pt x="626554" y="1147348"/>
                </a:cubicBezTo>
                <a:cubicBezTo>
                  <a:pt x="632497" y="1139331"/>
                  <a:pt x="629525" y="1113468"/>
                  <a:pt x="643322" y="1121561"/>
                </a:cubicBezTo>
                <a:cubicBezTo>
                  <a:pt x="648210" y="1096892"/>
                  <a:pt x="633666" y="1101748"/>
                  <a:pt x="634372" y="1083400"/>
                </a:cubicBezTo>
                <a:cubicBezTo>
                  <a:pt x="636444" y="1064477"/>
                  <a:pt x="657394" y="1083712"/>
                  <a:pt x="661186" y="1068253"/>
                </a:cubicBezTo>
                <a:cubicBezTo>
                  <a:pt x="633666" y="1043389"/>
                  <a:pt x="609704" y="1031095"/>
                  <a:pt x="568231" y="1028744"/>
                </a:cubicBezTo>
                <a:close/>
                <a:moveTo>
                  <a:pt x="2580668" y="1022346"/>
                </a:moveTo>
                <a:cubicBezTo>
                  <a:pt x="2574570" y="1025854"/>
                  <a:pt x="2576133" y="1084634"/>
                  <a:pt x="2569489" y="1039342"/>
                </a:cubicBezTo>
                <a:cubicBezTo>
                  <a:pt x="2548695" y="1045550"/>
                  <a:pt x="2568709" y="1084480"/>
                  <a:pt x="2583327" y="1087564"/>
                </a:cubicBezTo>
                <a:cubicBezTo>
                  <a:pt x="2576683" y="1057614"/>
                  <a:pt x="2581136" y="1042697"/>
                  <a:pt x="2600838" y="1043393"/>
                </a:cubicBezTo>
                <a:cubicBezTo>
                  <a:pt x="2605607" y="1018837"/>
                  <a:pt x="2575940" y="1046898"/>
                  <a:pt x="2580668" y="1022346"/>
                </a:cubicBezTo>
                <a:close/>
                <a:moveTo>
                  <a:pt x="2140668" y="1012747"/>
                </a:moveTo>
                <a:cubicBezTo>
                  <a:pt x="2148859" y="1010574"/>
                  <a:pt x="2158240" y="1014920"/>
                  <a:pt x="2160272" y="1024964"/>
                </a:cubicBezTo>
                <a:cubicBezTo>
                  <a:pt x="2150615" y="1032095"/>
                  <a:pt x="2145925" y="1049095"/>
                  <a:pt x="2128221" y="1039650"/>
                </a:cubicBezTo>
                <a:cubicBezTo>
                  <a:pt x="2125484" y="1023612"/>
                  <a:pt x="2132481" y="1014920"/>
                  <a:pt x="2140668" y="1012747"/>
                </a:cubicBezTo>
                <a:close/>
                <a:moveTo>
                  <a:pt x="2298762" y="977556"/>
                </a:moveTo>
                <a:cubicBezTo>
                  <a:pt x="2315415" y="967572"/>
                  <a:pt x="2327378" y="1007502"/>
                  <a:pt x="2312916" y="1016445"/>
                </a:cubicBezTo>
                <a:cubicBezTo>
                  <a:pt x="2311545" y="998409"/>
                  <a:pt x="2292980" y="1006539"/>
                  <a:pt x="2298762" y="977556"/>
                </a:cubicBezTo>
                <a:close/>
                <a:moveTo>
                  <a:pt x="2649386" y="955950"/>
                </a:moveTo>
                <a:cubicBezTo>
                  <a:pt x="2657967" y="955755"/>
                  <a:pt x="2666979" y="963618"/>
                  <a:pt x="2666507" y="977515"/>
                </a:cubicBezTo>
                <a:cubicBezTo>
                  <a:pt x="2653022" y="995208"/>
                  <a:pt x="2654897" y="989384"/>
                  <a:pt x="2634846" y="982756"/>
                </a:cubicBezTo>
                <a:cubicBezTo>
                  <a:pt x="2632659" y="964408"/>
                  <a:pt x="2640809" y="956148"/>
                  <a:pt x="2649386" y="955950"/>
                </a:cubicBezTo>
                <a:close/>
                <a:moveTo>
                  <a:pt x="2004898" y="940875"/>
                </a:moveTo>
                <a:cubicBezTo>
                  <a:pt x="1994593" y="942142"/>
                  <a:pt x="1984375" y="951053"/>
                  <a:pt x="1984059" y="965759"/>
                </a:cubicBezTo>
                <a:cubicBezTo>
                  <a:pt x="1996764" y="961789"/>
                  <a:pt x="2008452" y="955509"/>
                  <a:pt x="2026238" y="961866"/>
                </a:cubicBezTo>
                <a:cubicBezTo>
                  <a:pt x="2025593" y="945986"/>
                  <a:pt x="2015207" y="939609"/>
                  <a:pt x="2004898" y="940875"/>
                </a:cubicBezTo>
                <a:close/>
                <a:moveTo>
                  <a:pt x="2511995" y="902390"/>
                </a:moveTo>
                <a:cubicBezTo>
                  <a:pt x="2494168" y="914069"/>
                  <a:pt x="2521922" y="926404"/>
                  <a:pt x="2515356" y="949301"/>
                </a:cubicBezTo>
                <a:cubicBezTo>
                  <a:pt x="2531262" y="906401"/>
                  <a:pt x="2544435" y="942672"/>
                  <a:pt x="2567655" y="955776"/>
                </a:cubicBezTo>
                <a:cubicBezTo>
                  <a:pt x="2561401" y="919197"/>
                  <a:pt x="2528451" y="923474"/>
                  <a:pt x="2511995" y="902390"/>
                </a:cubicBezTo>
                <a:close/>
                <a:moveTo>
                  <a:pt x="2444619" y="895616"/>
                </a:moveTo>
                <a:cubicBezTo>
                  <a:pt x="2432082" y="887356"/>
                  <a:pt x="2410759" y="927942"/>
                  <a:pt x="2405161" y="944594"/>
                </a:cubicBezTo>
                <a:cubicBezTo>
                  <a:pt x="2386165" y="900921"/>
                  <a:pt x="2392653" y="966297"/>
                  <a:pt x="2367480" y="967686"/>
                </a:cubicBezTo>
                <a:cubicBezTo>
                  <a:pt x="2389017" y="977936"/>
                  <a:pt x="2427601" y="937233"/>
                  <a:pt x="2453319" y="922855"/>
                </a:cubicBezTo>
                <a:cubicBezTo>
                  <a:pt x="2452002" y="906550"/>
                  <a:pt x="2448797" y="898368"/>
                  <a:pt x="2444619" y="895616"/>
                </a:cubicBezTo>
                <a:close/>
                <a:moveTo>
                  <a:pt x="2355247" y="882654"/>
                </a:moveTo>
                <a:cubicBezTo>
                  <a:pt x="2368617" y="934963"/>
                  <a:pt x="2324838" y="925748"/>
                  <a:pt x="2305566" y="941361"/>
                </a:cubicBezTo>
                <a:cubicBezTo>
                  <a:pt x="2298335" y="937197"/>
                  <a:pt x="2305722" y="925056"/>
                  <a:pt x="2311508" y="923551"/>
                </a:cubicBezTo>
                <a:cubicBezTo>
                  <a:pt x="2299078" y="895721"/>
                  <a:pt x="2287587" y="954234"/>
                  <a:pt x="2273434" y="955853"/>
                </a:cubicBezTo>
                <a:cubicBezTo>
                  <a:pt x="2281879" y="965759"/>
                  <a:pt x="2288523" y="988425"/>
                  <a:pt x="2271948" y="992780"/>
                </a:cubicBezTo>
                <a:cubicBezTo>
                  <a:pt x="2278908" y="1008004"/>
                  <a:pt x="2291494" y="1014713"/>
                  <a:pt x="2307795" y="1015830"/>
                </a:cubicBezTo>
                <a:cubicBezTo>
                  <a:pt x="2304667" y="1022924"/>
                  <a:pt x="2301696" y="1030091"/>
                  <a:pt x="2301421" y="1042851"/>
                </a:cubicBezTo>
                <a:cubicBezTo>
                  <a:pt x="2292040" y="1043737"/>
                  <a:pt x="2275625" y="1030209"/>
                  <a:pt x="2279766" y="1058694"/>
                </a:cubicBezTo>
                <a:cubicBezTo>
                  <a:pt x="2271521" y="1056881"/>
                  <a:pt x="2259600" y="1060544"/>
                  <a:pt x="2259206" y="1046784"/>
                </a:cubicBezTo>
                <a:cubicBezTo>
                  <a:pt x="2253029" y="1064129"/>
                  <a:pt x="2247284" y="1082360"/>
                  <a:pt x="2241305" y="1100170"/>
                </a:cubicBezTo>
                <a:cubicBezTo>
                  <a:pt x="2250374" y="1119518"/>
                  <a:pt x="2260338" y="1105488"/>
                  <a:pt x="2272691" y="1104140"/>
                </a:cubicBezTo>
                <a:cubicBezTo>
                  <a:pt x="2265460" y="1059657"/>
                  <a:pt x="2276171" y="1095889"/>
                  <a:pt x="2289812" y="1069256"/>
                </a:cubicBezTo>
                <a:cubicBezTo>
                  <a:pt x="2293095" y="1095929"/>
                  <a:pt x="2281526" y="1092267"/>
                  <a:pt x="2282737" y="1114738"/>
                </a:cubicBezTo>
                <a:cubicBezTo>
                  <a:pt x="2297904" y="1119016"/>
                  <a:pt x="2301462" y="1099591"/>
                  <a:pt x="2309945" y="1090340"/>
                </a:cubicBezTo>
                <a:cubicBezTo>
                  <a:pt x="2308184" y="1078621"/>
                  <a:pt x="2304040" y="1070487"/>
                  <a:pt x="2295052" y="1069908"/>
                </a:cubicBezTo>
                <a:cubicBezTo>
                  <a:pt x="2302164" y="1041002"/>
                  <a:pt x="2316314" y="1026700"/>
                  <a:pt x="2333985" y="1019068"/>
                </a:cubicBezTo>
                <a:cubicBezTo>
                  <a:pt x="2341331" y="1031750"/>
                  <a:pt x="2348172" y="1058731"/>
                  <a:pt x="2359314" y="1040848"/>
                </a:cubicBezTo>
                <a:cubicBezTo>
                  <a:pt x="2356379" y="1009007"/>
                  <a:pt x="2324448" y="1021573"/>
                  <a:pt x="2340629" y="982833"/>
                </a:cubicBezTo>
                <a:cubicBezTo>
                  <a:pt x="2332302" y="979174"/>
                  <a:pt x="2331326" y="990469"/>
                  <a:pt x="2324641" y="990157"/>
                </a:cubicBezTo>
                <a:cubicBezTo>
                  <a:pt x="2313031" y="974703"/>
                  <a:pt x="2317566" y="966492"/>
                  <a:pt x="2321239" y="943247"/>
                </a:cubicBezTo>
                <a:cubicBezTo>
                  <a:pt x="2333788" y="973315"/>
                  <a:pt x="2361230" y="941167"/>
                  <a:pt x="2356379" y="984840"/>
                </a:cubicBezTo>
                <a:cubicBezTo>
                  <a:pt x="2363573" y="979713"/>
                  <a:pt x="2366897" y="966297"/>
                  <a:pt x="2368305" y="949183"/>
                </a:cubicBezTo>
                <a:cubicBezTo>
                  <a:pt x="2360836" y="949070"/>
                  <a:pt x="2353412" y="948876"/>
                  <a:pt x="2352981" y="938006"/>
                </a:cubicBezTo>
                <a:cubicBezTo>
                  <a:pt x="2354426" y="921006"/>
                  <a:pt x="2370882" y="934538"/>
                  <a:pt x="2374596" y="922163"/>
                </a:cubicBezTo>
                <a:cubicBezTo>
                  <a:pt x="2367287" y="910407"/>
                  <a:pt x="2370024" y="883038"/>
                  <a:pt x="2355247" y="882654"/>
                </a:cubicBezTo>
                <a:close/>
                <a:moveTo>
                  <a:pt x="2052994" y="879708"/>
                </a:moveTo>
                <a:cubicBezTo>
                  <a:pt x="2039189" y="876110"/>
                  <a:pt x="2024305" y="879202"/>
                  <a:pt x="2018383" y="895798"/>
                </a:cubicBezTo>
                <a:cubicBezTo>
                  <a:pt x="2044766" y="891484"/>
                  <a:pt x="2049498" y="901427"/>
                  <a:pt x="2081159" y="903742"/>
                </a:cubicBezTo>
                <a:cubicBezTo>
                  <a:pt x="2079538" y="893584"/>
                  <a:pt x="2066804" y="883301"/>
                  <a:pt x="2052994" y="879708"/>
                </a:cubicBezTo>
                <a:close/>
                <a:moveTo>
                  <a:pt x="2403323" y="861028"/>
                </a:moveTo>
                <a:cubicBezTo>
                  <a:pt x="2407036" y="869664"/>
                  <a:pt x="2408091" y="882500"/>
                  <a:pt x="2407000" y="898380"/>
                </a:cubicBezTo>
                <a:cubicBezTo>
                  <a:pt x="2432094" y="903430"/>
                  <a:pt x="2422869" y="857365"/>
                  <a:pt x="2403323" y="861028"/>
                </a:cubicBezTo>
                <a:close/>
                <a:moveTo>
                  <a:pt x="2415958" y="801574"/>
                </a:moveTo>
                <a:cubicBezTo>
                  <a:pt x="2412699" y="801157"/>
                  <a:pt x="2407809" y="802159"/>
                  <a:pt x="2400392" y="804866"/>
                </a:cubicBezTo>
                <a:cubicBezTo>
                  <a:pt x="2382139" y="819629"/>
                  <a:pt x="2430531" y="803826"/>
                  <a:pt x="2414542" y="843720"/>
                </a:cubicBezTo>
                <a:cubicBezTo>
                  <a:pt x="2419701" y="844492"/>
                  <a:pt x="2424978" y="845071"/>
                  <a:pt x="2430215" y="845763"/>
                </a:cubicBezTo>
                <a:cubicBezTo>
                  <a:pt x="2431507" y="838018"/>
                  <a:pt x="2428495" y="836743"/>
                  <a:pt x="2425368" y="835897"/>
                </a:cubicBezTo>
                <a:cubicBezTo>
                  <a:pt x="2420825" y="816846"/>
                  <a:pt x="2425735" y="802825"/>
                  <a:pt x="2415958" y="801574"/>
                </a:cubicBezTo>
                <a:close/>
                <a:moveTo>
                  <a:pt x="2539236" y="748207"/>
                </a:moveTo>
                <a:cubicBezTo>
                  <a:pt x="2532707" y="773568"/>
                  <a:pt x="2545293" y="812421"/>
                  <a:pt x="2536696" y="812846"/>
                </a:cubicBezTo>
                <a:cubicBezTo>
                  <a:pt x="2535247" y="791686"/>
                  <a:pt x="2507924" y="810495"/>
                  <a:pt x="2511601" y="781815"/>
                </a:cubicBezTo>
                <a:cubicBezTo>
                  <a:pt x="2522739" y="774454"/>
                  <a:pt x="2523912" y="746855"/>
                  <a:pt x="2539236" y="748207"/>
                </a:cubicBezTo>
                <a:close/>
                <a:moveTo>
                  <a:pt x="2417156" y="739012"/>
                </a:moveTo>
                <a:cubicBezTo>
                  <a:pt x="2410488" y="736892"/>
                  <a:pt x="2404069" y="742019"/>
                  <a:pt x="2401841" y="768020"/>
                </a:cubicBezTo>
                <a:cubicBezTo>
                  <a:pt x="2410594" y="772451"/>
                  <a:pt x="2411924" y="762043"/>
                  <a:pt x="2412979" y="750829"/>
                </a:cubicBezTo>
                <a:cubicBezTo>
                  <a:pt x="2420329" y="762468"/>
                  <a:pt x="2425721" y="763164"/>
                  <a:pt x="2433970" y="753488"/>
                </a:cubicBezTo>
                <a:cubicBezTo>
                  <a:pt x="2430744" y="750497"/>
                  <a:pt x="2423825" y="741133"/>
                  <a:pt x="2417156" y="739012"/>
                </a:cubicBezTo>
                <a:close/>
                <a:moveTo>
                  <a:pt x="2593020" y="458071"/>
                </a:moveTo>
                <a:cubicBezTo>
                  <a:pt x="2602598" y="460616"/>
                  <a:pt x="2610182" y="466395"/>
                  <a:pt x="2613149" y="479231"/>
                </a:cubicBezTo>
                <a:cubicBezTo>
                  <a:pt x="2596656" y="465780"/>
                  <a:pt x="2607913" y="508486"/>
                  <a:pt x="2591498" y="495152"/>
                </a:cubicBezTo>
                <a:cubicBezTo>
                  <a:pt x="2591966" y="482817"/>
                  <a:pt x="2592474" y="470519"/>
                  <a:pt x="2593020" y="458071"/>
                </a:cubicBezTo>
                <a:close/>
                <a:moveTo>
                  <a:pt x="2359195" y="391735"/>
                </a:moveTo>
                <a:cubicBezTo>
                  <a:pt x="2349616" y="403107"/>
                  <a:pt x="2332807" y="426465"/>
                  <a:pt x="2341290" y="445044"/>
                </a:cubicBezTo>
                <a:cubicBezTo>
                  <a:pt x="2357122" y="453947"/>
                  <a:pt x="2348992" y="414013"/>
                  <a:pt x="2368182" y="429779"/>
                </a:cubicBezTo>
                <a:cubicBezTo>
                  <a:pt x="2373032" y="405151"/>
                  <a:pt x="2358567" y="409966"/>
                  <a:pt x="2359195" y="391735"/>
                </a:cubicBezTo>
                <a:close/>
                <a:moveTo>
                  <a:pt x="2381006" y="387049"/>
                </a:moveTo>
                <a:cubicBezTo>
                  <a:pt x="2376414" y="387425"/>
                  <a:pt x="2370587" y="391638"/>
                  <a:pt x="2364431" y="392314"/>
                </a:cubicBezTo>
                <a:cubicBezTo>
                  <a:pt x="2364041" y="415785"/>
                  <a:pt x="2383038" y="416518"/>
                  <a:pt x="2390190" y="404803"/>
                </a:cubicBezTo>
                <a:cubicBezTo>
                  <a:pt x="2388959" y="390133"/>
                  <a:pt x="2385598" y="386673"/>
                  <a:pt x="2381006" y="387049"/>
                </a:cubicBezTo>
                <a:close/>
                <a:moveTo>
                  <a:pt x="1566203" y="384447"/>
                </a:moveTo>
                <a:cubicBezTo>
                  <a:pt x="1558188" y="394815"/>
                  <a:pt x="1557757" y="420488"/>
                  <a:pt x="1543845" y="418829"/>
                </a:cubicBezTo>
                <a:cubicBezTo>
                  <a:pt x="1543103" y="437331"/>
                  <a:pt x="1542360" y="455679"/>
                  <a:pt x="1541576" y="474145"/>
                </a:cubicBezTo>
                <a:cubicBezTo>
                  <a:pt x="1546464" y="461268"/>
                  <a:pt x="1567492" y="424883"/>
                  <a:pt x="1562411" y="476840"/>
                </a:cubicBezTo>
                <a:cubicBezTo>
                  <a:pt x="1571402" y="456760"/>
                  <a:pt x="1574021" y="460806"/>
                  <a:pt x="1588950" y="470867"/>
                </a:cubicBezTo>
                <a:cubicBezTo>
                  <a:pt x="1596107" y="447432"/>
                  <a:pt x="1574411" y="429120"/>
                  <a:pt x="1595713" y="434708"/>
                </a:cubicBezTo>
                <a:cubicBezTo>
                  <a:pt x="1596887" y="401059"/>
                  <a:pt x="1571907" y="407457"/>
                  <a:pt x="1566203" y="384447"/>
                </a:cubicBezTo>
                <a:close/>
                <a:moveTo>
                  <a:pt x="2731078" y="363006"/>
                </a:moveTo>
                <a:cubicBezTo>
                  <a:pt x="2725330" y="363405"/>
                  <a:pt x="2720166" y="366089"/>
                  <a:pt x="2717283" y="371688"/>
                </a:cubicBezTo>
                <a:cubicBezTo>
                  <a:pt x="2715527" y="391808"/>
                  <a:pt x="2720332" y="401715"/>
                  <a:pt x="2731786" y="401448"/>
                </a:cubicBezTo>
                <a:cubicBezTo>
                  <a:pt x="2733152" y="393698"/>
                  <a:pt x="2730185" y="392464"/>
                  <a:pt x="2727017" y="391541"/>
                </a:cubicBezTo>
                <a:cubicBezTo>
                  <a:pt x="2727407" y="392427"/>
                  <a:pt x="2758834" y="377240"/>
                  <a:pt x="2752736" y="404066"/>
                </a:cubicBezTo>
                <a:cubicBezTo>
                  <a:pt x="2764797" y="388801"/>
                  <a:pt x="2758813" y="375111"/>
                  <a:pt x="2748377" y="368033"/>
                </a:cubicBezTo>
                <a:cubicBezTo>
                  <a:pt x="2743159" y="364492"/>
                  <a:pt x="2736827" y="362606"/>
                  <a:pt x="2731078" y="363006"/>
                </a:cubicBezTo>
                <a:close/>
                <a:moveTo>
                  <a:pt x="2549398" y="305724"/>
                </a:moveTo>
                <a:cubicBezTo>
                  <a:pt x="2550396" y="306436"/>
                  <a:pt x="2549731" y="308677"/>
                  <a:pt x="2546311" y="313215"/>
                </a:cubicBezTo>
                <a:cubicBezTo>
                  <a:pt x="2538140" y="314332"/>
                  <a:pt x="2544940" y="328249"/>
                  <a:pt x="2550846" y="332373"/>
                </a:cubicBezTo>
                <a:cubicBezTo>
                  <a:pt x="2570897" y="312442"/>
                  <a:pt x="2577775" y="327860"/>
                  <a:pt x="2597514" y="347403"/>
                </a:cubicBezTo>
                <a:cubicBezTo>
                  <a:pt x="2576995" y="372383"/>
                  <a:pt x="2568004" y="420524"/>
                  <a:pt x="2546389" y="443000"/>
                </a:cubicBezTo>
                <a:cubicBezTo>
                  <a:pt x="2531533" y="405839"/>
                  <a:pt x="2533569" y="377009"/>
                  <a:pt x="2525008" y="319844"/>
                </a:cubicBezTo>
                <a:cubicBezTo>
                  <a:pt x="2527294" y="316760"/>
                  <a:pt x="2536043" y="310565"/>
                  <a:pt x="2542507" y="307408"/>
                </a:cubicBezTo>
                <a:cubicBezTo>
                  <a:pt x="2545738" y="305830"/>
                  <a:pt x="2548399" y="305012"/>
                  <a:pt x="2549398" y="305724"/>
                </a:cubicBezTo>
                <a:close/>
                <a:moveTo>
                  <a:pt x="2615694" y="284766"/>
                </a:moveTo>
                <a:cubicBezTo>
                  <a:pt x="2653531" y="282148"/>
                  <a:pt x="2616826" y="340313"/>
                  <a:pt x="2638950" y="361898"/>
                </a:cubicBezTo>
                <a:cubicBezTo>
                  <a:pt x="2613424" y="363323"/>
                  <a:pt x="2613658" y="325586"/>
                  <a:pt x="2615694" y="284766"/>
                </a:cubicBezTo>
                <a:close/>
                <a:moveTo>
                  <a:pt x="2670793" y="282099"/>
                </a:moveTo>
                <a:cubicBezTo>
                  <a:pt x="2672310" y="280192"/>
                  <a:pt x="2674697" y="280045"/>
                  <a:pt x="2678822" y="283418"/>
                </a:cubicBezTo>
                <a:cubicBezTo>
                  <a:pt x="2707471" y="363557"/>
                  <a:pt x="2772947" y="307663"/>
                  <a:pt x="2816960" y="375002"/>
                </a:cubicBezTo>
                <a:cubicBezTo>
                  <a:pt x="2799802" y="395317"/>
                  <a:pt x="2771814" y="341972"/>
                  <a:pt x="2763249" y="405300"/>
                </a:cubicBezTo>
                <a:cubicBezTo>
                  <a:pt x="2778261" y="426230"/>
                  <a:pt x="2794053" y="392156"/>
                  <a:pt x="2793429" y="437023"/>
                </a:cubicBezTo>
                <a:cubicBezTo>
                  <a:pt x="2770677" y="423920"/>
                  <a:pt x="2766807" y="449358"/>
                  <a:pt x="2750901" y="450131"/>
                </a:cubicBezTo>
                <a:cubicBezTo>
                  <a:pt x="2730415" y="440378"/>
                  <a:pt x="2706650" y="381056"/>
                  <a:pt x="2678822" y="413317"/>
                </a:cubicBezTo>
                <a:cubicBezTo>
                  <a:pt x="2670184" y="365868"/>
                  <a:pt x="2663967" y="346209"/>
                  <a:pt x="2657167" y="299262"/>
                </a:cubicBezTo>
                <a:cubicBezTo>
                  <a:pt x="2669509" y="309381"/>
                  <a:pt x="2666239" y="287820"/>
                  <a:pt x="2670793" y="282099"/>
                </a:cubicBezTo>
                <a:close/>
                <a:moveTo>
                  <a:pt x="2551010" y="210373"/>
                </a:moveTo>
                <a:cubicBezTo>
                  <a:pt x="2553767" y="210153"/>
                  <a:pt x="2556953" y="210809"/>
                  <a:pt x="2560892" y="212996"/>
                </a:cubicBezTo>
                <a:cubicBezTo>
                  <a:pt x="2562139" y="229106"/>
                  <a:pt x="2574299" y="272010"/>
                  <a:pt x="2563432" y="278178"/>
                </a:cubicBezTo>
                <a:cubicBezTo>
                  <a:pt x="2559090" y="247418"/>
                  <a:pt x="2538177" y="241748"/>
                  <a:pt x="2529071" y="218237"/>
                </a:cubicBezTo>
                <a:cubicBezTo>
                  <a:pt x="2538335" y="219566"/>
                  <a:pt x="2542740" y="211032"/>
                  <a:pt x="2551010" y="210373"/>
                </a:cubicBezTo>
                <a:close/>
                <a:moveTo>
                  <a:pt x="2758267" y="206467"/>
                </a:moveTo>
                <a:cubicBezTo>
                  <a:pt x="2763358" y="209921"/>
                  <a:pt x="2767355" y="217524"/>
                  <a:pt x="2770287" y="230110"/>
                </a:cubicBezTo>
                <a:cubicBezTo>
                  <a:pt x="2756450" y="228143"/>
                  <a:pt x="2739329" y="231227"/>
                  <a:pt x="2739681" y="207715"/>
                </a:cubicBezTo>
                <a:cubicBezTo>
                  <a:pt x="2746990" y="203706"/>
                  <a:pt x="2753175" y="203012"/>
                  <a:pt x="2758267" y="206467"/>
                </a:cubicBezTo>
                <a:close/>
                <a:moveTo>
                  <a:pt x="2671706" y="199196"/>
                </a:moveTo>
                <a:cubicBezTo>
                  <a:pt x="2674989" y="225832"/>
                  <a:pt x="2709543" y="204862"/>
                  <a:pt x="2706769" y="240518"/>
                </a:cubicBezTo>
                <a:cubicBezTo>
                  <a:pt x="2685191" y="247378"/>
                  <a:pt x="2655681" y="221397"/>
                  <a:pt x="2671706" y="199196"/>
                </a:cubicBezTo>
                <a:close/>
                <a:moveTo>
                  <a:pt x="3029015" y="197731"/>
                </a:moveTo>
                <a:lnTo>
                  <a:pt x="3048009" y="200109"/>
                </a:lnTo>
                <a:lnTo>
                  <a:pt x="3048009" y="213518"/>
                </a:lnTo>
                <a:lnTo>
                  <a:pt x="3047038" y="220048"/>
                </a:lnTo>
                <a:cubicBezTo>
                  <a:pt x="3040228" y="232567"/>
                  <a:pt x="3024881" y="223952"/>
                  <a:pt x="3029015" y="197731"/>
                </a:cubicBezTo>
                <a:close/>
                <a:moveTo>
                  <a:pt x="1908499" y="178351"/>
                </a:moveTo>
                <a:cubicBezTo>
                  <a:pt x="1904932" y="178505"/>
                  <a:pt x="1901866" y="180615"/>
                  <a:pt x="1899981" y="185474"/>
                </a:cubicBezTo>
                <a:cubicBezTo>
                  <a:pt x="1898417" y="214651"/>
                  <a:pt x="1920421" y="190176"/>
                  <a:pt x="1935823" y="208447"/>
                </a:cubicBezTo>
                <a:cubicBezTo>
                  <a:pt x="1934887" y="199504"/>
                  <a:pt x="1927812" y="188901"/>
                  <a:pt x="1920028" y="182969"/>
                </a:cubicBezTo>
                <a:cubicBezTo>
                  <a:pt x="1916135" y="180000"/>
                  <a:pt x="1912066" y="178197"/>
                  <a:pt x="1908499" y="178351"/>
                </a:cubicBezTo>
                <a:close/>
                <a:moveTo>
                  <a:pt x="2515976" y="151630"/>
                </a:moveTo>
                <a:cubicBezTo>
                  <a:pt x="2521253" y="152403"/>
                  <a:pt x="2526453" y="152978"/>
                  <a:pt x="2531689" y="153674"/>
                </a:cubicBezTo>
                <a:cubicBezTo>
                  <a:pt x="2530208" y="176647"/>
                  <a:pt x="2520744" y="180925"/>
                  <a:pt x="2529814" y="199734"/>
                </a:cubicBezTo>
                <a:cubicBezTo>
                  <a:pt x="2522074" y="197153"/>
                  <a:pt x="2510427" y="200621"/>
                  <a:pt x="2509254" y="187902"/>
                </a:cubicBezTo>
                <a:cubicBezTo>
                  <a:pt x="2530478" y="193454"/>
                  <a:pt x="2512812" y="169015"/>
                  <a:pt x="2515976" y="151630"/>
                </a:cubicBezTo>
                <a:close/>
                <a:moveTo>
                  <a:pt x="2848506" y="128668"/>
                </a:moveTo>
                <a:cubicBezTo>
                  <a:pt x="2855667" y="128078"/>
                  <a:pt x="2863201" y="135228"/>
                  <a:pt x="2862848" y="148931"/>
                </a:cubicBezTo>
                <a:cubicBezTo>
                  <a:pt x="2846667" y="142266"/>
                  <a:pt x="2847800" y="178999"/>
                  <a:pt x="2836387" y="154831"/>
                </a:cubicBezTo>
                <a:cubicBezTo>
                  <a:pt x="2834549" y="137580"/>
                  <a:pt x="2841340" y="129255"/>
                  <a:pt x="2848506" y="128668"/>
                </a:cubicBezTo>
                <a:close/>
                <a:moveTo>
                  <a:pt x="2779981" y="119944"/>
                </a:moveTo>
                <a:cubicBezTo>
                  <a:pt x="2821609" y="126807"/>
                  <a:pt x="2758641" y="189249"/>
                  <a:pt x="2767981" y="155600"/>
                </a:cubicBezTo>
                <a:cubicBezTo>
                  <a:pt x="2771498" y="156025"/>
                  <a:pt x="2775019" y="156450"/>
                  <a:pt x="2778495" y="156871"/>
                </a:cubicBezTo>
                <a:cubicBezTo>
                  <a:pt x="2770521" y="137446"/>
                  <a:pt x="2779435" y="145232"/>
                  <a:pt x="2779981" y="119944"/>
                </a:cubicBezTo>
                <a:close/>
                <a:moveTo>
                  <a:pt x="2580980" y="104218"/>
                </a:moveTo>
                <a:cubicBezTo>
                  <a:pt x="2572029" y="138102"/>
                  <a:pt x="2594625" y="123683"/>
                  <a:pt x="2589581" y="151630"/>
                </a:cubicBezTo>
                <a:cubicBezTo>
                  <a:pt x="2576761" y="145268"/>
                  <a:pt x="2568787" y="131550"/>
                  <a:pt x="2559365" y="119944"/>
                </a:cubicBezTo>
                <a:cubicBezTo>
                  <a:pt x="2573322" y="128656"/>
                  <a:pt x="2570544" y="103064"/>
                  <a:pt x="2580980" y="104218"/>
                </a:cubicBezTo>
                <a:close/>
                <a:moveTo>
                  <a:pt x="2586896" y="67864"/>
                </a:moveTo>
                <a:lnTo>
                  <a:pt x="2582231" y="76505"/>
                </a:lnTo>
                <a:cubicBezTo>
                  <a:pt x="2584773" y="76697"/>
                  <a:pt x="2585898" y="73989"/>
                  <a:pt x="2586563" y="70351"/>
                </a:cubicBezTo>
                <a:close/>
                <a:moveTo>
                  <a:pt x="2598573" y="60083"/>
                </a:moveTo>
                <a:cubicBezTo>
                  <a:pt x="2605061" y="75311"/>
                  <a:pt x="2636799" y="105990"/>
                  <a:pt x="2644461" y="93696"/>
                </a:cubicBezTo>
                <a:cubicBezTo>
                  <a:pt x="2629610" y="115706"/>
                  <a:pt x="2653920" y="108151"/>
                  <a:pt x="2653490" y="131934"/>
                </a:cubicBezTo>
                <a:cubicBezTo>
                  <a:pt x="2637973" y="135172"/>
                  <a:pt x="2597087" y="110773"/>
                  <a:pt x="2598573" y="60083"/>
                </a:cubicBezTo>
                <a:close/>
                <a:moveTo>
                  <a:pt x="2588137" y="58618"/>
                </a:moveTo>
                <a:lnTo>
                  <a:pt x="2586896" y="67864"/>
                </a:lnTo>
                <a:lnTo>
                  <a:pt x="2588087" y="65660"/>
                </a:lnTo>
                <a:close/>
                <a:moveTo>
                  <a:pt x="2430572" y="57465"/>
                </a:moveTo>
                <a:cubicBezTo>
                  <a:pt x="2412277" y="65558"/>
                  <a:pt x="2430687" y="93429"/>
                  <a:pt x="2418260" y="102255"/>
                </a:cubicBezTo>
                <a:cubicBezTo>
                  <a:pt x="2415798" y="123339"/>
                  <a:pt x="2432956" y="114436"/>
                  <a:pt x="2432800" y="131934"/>
                </a:cubicBezTo>
                <a:cubicBezTo>
                  <a:pt x="2430806" y="97629"/>
                  <a:pt x="2445657" y="82749"/>
                  <a:pt x="2466767" y="71264"/>
                </a:cubicBezTo>
                <a:cubicBezTo>
                  <a:pt x="2463681" y="48639"/>
                  <a:pt x="2431589" y="101907"/>
                  <a:pt x="2430572" y="57465"/>
                </a:cubicBezTo>
                <a:close/>
                <a:moveTo>
                  <a:pt x="2570460" y="416"/>
                </a:moveTo>
                <a:cubicBezTo>
                  <a:pt x="2563010" y="2751"/>
                  <a:pt x="2559924" y="13888"/>
                  <a:pt x="2548108" y="7353"/>
                </a:cubicBezTo>
                <a:cubicBezTo>
                  <a:pt x="2547837" y="16260"/>
                  <a:pt x="2554207" y="15180"/>
                  <a:pt x="2558195" y="17838"/>
                </a:cubicBezTo>
                <a:cubicBezTo>
                  <a:pt x="2558819" y="25778"/>
                  <a:pt x="2555811" y="26280"/>
                  <a:pt x="2552606" y="26511"/>
                </a:cubicBezTo>
                <a:cubicBezTo>
                  <a:pt x="2553152" y="37073"/>
                  <a:pt x="2557650" y="32294"/>
                  <a:pt x="2557843" y="27130"/>
                </a:cubicBezTo>
                <a:cubicBezTo>
                  <a:pt x="2574184" y="22193"/>
                  <a:pt x="2566834" y="53685"/>
                  <a:pt x="2583212" y="48752"/>
                </a:cubicBezTo>
                <a:cubicBezTo>
                  <a:pt x="2579264" y="37534"/>
                  <a:pt x="2577311" y="23160"/>
                  <a:pt x="2579851" y="1995"/>
                </a:cubicBezTo>
                <a:cubicBezTo>
                  <a:pt x="2575912" y="-163"/>
                  <a:pt x="2572944" y="-362"/>
                  <a:pt x="2570460" y="416"/>
                </a:cubicBezTo>
                <a:close/>
                <a:moveTo>
                  <a:pt x="5989985" y="0"/>
                </a:moveTo>
                <a:lnTo>
                  <a:pt x="3048009" y="0"/>
                </a:lnTo>
                <a:lnTo>
                  <a:pt x="3048009" y="17995"/>
                </a:lnTo>
                <a:lnTo>
                  <a:pt x="2936491" y="18996"/>
                </a:lnTo>
                <a:cubicBezTo>
                  <a:pt x="2935748" y="53224"/>
                  <a:pt x="2943139" y="43163"/>
                  <a:pt x="2956661" y="40039"/>
                </a:cubicBezTo>
                <a:cubicBezTo>
                  <a:pt x="2955372" y="50678"/>
                  <a:pt x="2957092" y="56728"/>
                  <a:pt x="2961159" y="59197"/>
                </a:cubicBezTo>
                <a:cubicBezTo>
                  <a:pt x="2959398" y="70722"/>
                  <a:pt x="2950370" y="67214"/>
                  <a:pt x="2950682" y="57926"/>
                </a:cubicBezTo>
                <a:cubicBezTo>
                  <a:pt x="2935633" y="64980"/>
                  <a:pt x="2957326" y="83518"/>
                  <a:pt x="2943960" y="94044"/>
                </a:cubicBezTo>
                <a:cubicBezTo>
                  <a:pt x="2913781" y="4306"/>
                  <a:pt x="2854682" y="82288"/>
                  <a:pt x="2808087" y="77120"/>
                </a:cubicBezTo>
                <a:cubicBezTo>
                  <a:pt x="2807538" y="71455"/>
                  <a:pt x="2816098" y="66291"/>
                  <a:pt x="2818913" y="69103"/>
                </a:cubicBezTo>
                <a:cubicBezTo>
                  <a:pt x="2766885" y="18571"/>
                  <a:pt x="2691642" y="-2282"/>
                  <a:pt x="2662403" y="40193"/>
                </a:cubicBezTo>
                <a:cubicBezTo>
                  <a:pt x="2645750" y="42585"/>
                  <a:pt x="2662362" y="-5827"/>
                  <a:pt x="2643054" y="684"/>
                </a:cubicBezTo>
                <a:cubicBezTo>
                  <a:pt x="2658418" y="33139"/>
                  <a:pt x="2622182" y="16722"/>
                  <a:pt x="2625112" y="53993"/>
                </a:cubicBezTo>
                <a:cubicBezTo>
                  <a:pt x="2617824" y="42334"/>
                  <a:pt x="2609214" y="37652"/>
                  <a:pt x="2601371" y="41039"/>
                </a:cubicBezTo>
                <a:lnTo>
                  <a:pt x="2588087" y="65660"/>
                </a:lnTo>
                <a:lnTo>
                  <a:pt x="2587936" y="85821"/>
                </a:lnTo>
                <a:cubicBezTo>
                  <a:pt x="2582313" y="93243"/>
                  <a:pt x="2573831" y="98977"/>
                  <a:pt x="2570585" y="102911"/>
                </a:cubicBezTo>
                <a:cubicBezTo>
                  <a:pt x="2558232" y="67946"/>
                  <a:pt x="2540016" y="64632"/>
                  <a:pt x="2519887" y="59351"/>
                </a:cubicBezTo>
                <a:cubicBezTo>
                  <a:pt x="2520473" y="80900"/>
                  <a:pt x="2532982" y="82248"/>
                  <a:pt x="2540406" y="71224"/>
                </a:cubicBezTo>
                <a:cubicBezTo>
                  <a:pt x="2543377" y="97743"/>
                  <a:pt x="2548695" y="107301"/>
                  <a:pt x="2537397" y="144925"/>
                </a:cubicBezTo>
                <a:cubicBezTo>
                  <a:pt x="2526531" y="103951"/>
                  <a:pt x="2520666" y="159185"/>
                  <a:pt x="2501202" y="131202"/>
                </a:cubicBezTo>
                <a:cubicBezTo>
                  <a:pt x="2501633" y="142072"/>
                  <a:pt x="2499364" y="147466"/>
                  <a:pt x="2495223" y="148971"/>
                </a:cubicBezTo>
                <a:cubicBezTo>
                  <a:pt x="2505462" y="189561"/>
                  <a:pt x="2506205" y="227836"/>
                  <a:pt x="2523207" y="236083"/>
                </a:cubicBezTo>
                <a:cubicBezTo>
                  <a:pt x="2518869" y="243756"/>
                  <a:pt x="2516796" y="256090"/>
                  <a:pt x="2516563" y="272278"/>
                </a:cubicBezTo>
                <a:cubicBezTo>
                  <a:pt x="2507103" y="272278"/>
                  <a:pt x="2505934" y="259558"/>
                  <a:pt x="2496003" y="260408"/>
                </a:cubicBezTo>
                <a:cubicBezTo>
                  <a:pt x="2496589" y="284847"/>
                  <a:pt x="2487561" y="289780"/>
                  <a:pt x="2473957" y="285462"/>
                </a:cubicBezTo>
                <a:cubicBezTo>
                  <a:pt x="2488460" y="308165"/>
                  <a:pt x="2481578" y="337613"/>
                  <a:pt x="2470986" y="359240"/>
                </a:cubicBezTo>
                <a:cubicBezTo>
                  <a:pt x="2479156" y="349600"/>
                  <a:pt x="2484590" y="350256"/>
                  <a:pt x="2491899" y="361858"/>
                </a:cubicBezTo>
                <a:cubicBezTo>
                  <a:pt x="2478611" y="384718"/>
                  <a:pt x="2488735" y="424033"/>
                  <a:pt x="2504641" y="437679"/>
                </a:cubicBezTo>
                <a:cubicBezTo>
                  <a:pt x="2499052" y="464274"/>
                  <a:pt x="2491940" y="424110"/>
                  <a:pt x="2478492" y="434478"/>
                </a:cubicBezTo>
                <a:cubicBezTo>
                  <a:pt x="2477630" y="455950"/>
                  <a:pt x="2476772" y="477495"/>
                  <a:pt x="2475873" y="498968"/>
                </a:cubicBezTo>
                <a:cubicBezTo>
                  <a:pt x="2497488" y="487325"/>
                  <a:pt x="2495847" y="520400"/>
                  <a:pt x="2522895" y="504904"/>
                </a:cubicBezTo>
                <a:cubicBezTo>
                  <a:pt x="2528681" y="525025"/>
                  <a:pt x="2534151" y="545494"/>
                  <a:pt x="2541579" y="562992"/>
                </a:cubicBezTo>
                <a:cubicBezTo>
                  <a:pt x="2552253" y="546842"/>
                  <a:pt x="2554715" y="563648"/>
                  <a:pt x="2567733" y="566189"/>
                </a:cubicBezTo>
                <a:cubicBezTo>
                  <a:pt x="2570273" y="537862"/>
                  <a:pt x="2603809" y="542831"/>
                  <a:pt x="2610260" y="553009"/>
                </a:cubicBezTo>
                <a:cubicBezTo>
                  <a:pt x="2605180" y="566036"/>
                  <a:pt x="2601269" y="581223"/>
                  <a:pt x="2588252" y="578026"/>
                </a:cubicBezTo>
                <a:cubicBezTo>
                  <a:pt x="2602287" y="624281"/>
                  <a:pt x="2584694" y="635418"/>
                  <a:pt x="2559131" y="648639"/>
                </a:cubicBezTo>
                <a:cubicBezTo>
                  <a:pt x="2552446" y="638696"/>
                  <a:pt x="2549709" y="622739"/>
                  <a:pt x="2544981" y="609709"/>
                </a:cubicBezTo>
                <a:cubicBezTo>
                  <a:pt x="2533761" y="677934"/>
                  <a:pt x="2490413" y="629983"/>
                  <a:pt x="2474035" y="674927"/>
                </a:cubicBezTo>
                <a:cubicBezTo>
                  <a:pt x="2460940" y="653422"/>
                  <a:pt x="2439793" y="590976"/>
                  <a:pt x="2466919" y="590551"/>
                </a:cubicBezTo>
                <a:cubicBezTo>
                  <a:pt x="2465942" y="558792"/>
                  <a:pt x="2435689" y="577524"/>
                  <a:pt x="2425097" y="585270"/>
                </a:cubicBezTo>
                <a:cubicBezTo>
                  <a:pt x="2419196" y="614528"/>
                  <a:pt x="2441631" y="600458"/>
                  <a:pt x="2444914" y="615686"/>
                </a:cubicBezTo>
                <a:cubicBezTo>
                  <a:pt x="2443663" y="640238"/>
                  <a:pt x="2416262" y="646021"/>
                  <a:pt x="2437840" y="661131"/>
                </a:cubicBezTo>
                <a:cubicBezTo>
                  <a:pt x="2427990" y="667797"/>
                  <a:pt x="2422438" y="683102"/>
                  <a:pt x="2410594" y="685530"/>
                </a:cubicBezTo>
                <a:cubicBezTo>
                  <a:pt x="2413447" y="694048"/>
                  <a:pt x="2416225" y="702915"/>
                  <a:pt x="2409811" y="703991"/>
                </a:cubicBezTo>
                <a:cubicBezTo>
                  <a:pt x="2416065" y="718098"/>
                  <a:pt x="2445345" y="741072"/>
                  <a:pt x="2434126" y="753407"/>
                </a:cubicBezTo>
                <a:cubicBezTo>
                  <a:pt x="2456483" y="776498"/>
                  <a:pt x="2478492" y="752751"/>
                  <a:pt x="2506869" y="771755"/>
                </a:cubicBezTo>
                <a:cubicBezTo>
                  <a:pt x="2502610" y="801859"/>
                  <a:pt x="2486621" y="782625"/>
                  <a:pt x="2475131" y="777113"/>
                </a:cubicBezTo>
                <a:cubicBezTo>
                  <a:pt x="2478804" y="814582"/>
                  <a:pt x="2458441" y="802976"/>
                  <a:pt x="2462113" y="840405"/>
                </a:cubicBezTo>
                <a:cubicBezTo>
                  <a:pt x="2465905" y="849158"/>
                  <a:pt x="2508121" y="843222"/>
                  <a:pt x="2492367" y="872051"/>
                </a:cubicBezTo>
                <a:cubicBezTo>
                  <a:pt x="2509804" y="862031"/>
                  <a:pt x="2519731" y="856325"/>
                  <a:pt x="2550571" y="860874"/>
                </a:cubicBezTo>
                <a:cubicBezTo>
                  <a:pt x="2559677" y="935230"/>
                  <a:pt x="2600723" y="911678"/>
                  <a:pt x="2625621" y="953692"/>
                </a:cubicBezTo>
                <a:cubicBezTo>
                  <a:pt x="2603887" y="976010"/>
                  <a:pt x="2600879" y="929755"/>
                  <a:pt x="2573322" y="947140"/>
                </a:cubicBezTo>
                <a:cubicBezTo>
                  <a:pt x="2570585" y="979559"/>
                  <a:pt x="2594235" y="943631"/>
                  <a:pt x="2592708" y="986612"/>
                </a:cubicBezTo>
                <a:cubicBezTo>
                  <a:pt x="2597358" y="961324"/>
                  <a:pt x="2604121" y="973274"/>
                  <a:pt x="2596853" y="1015057"/>
                </a:cubicBezTo>
                <a:cubicBezTo>
                  <a:pt x="2606271" y="1007850"/>
                  <a:pt x="2617762" y="996940"/>
                  <a:pt x="2608775" y="979401"/>
                </a:cubicBezTo>
                <a:cubicBezTo>
                  <a:pt x="2629216" y="984103"/>
                  <a:pt x="2636602" y="990004"/>
                  <a:pt x="2643485" y="1030205"/>
                </a:cubicBezTo>
                <a:cubicBezTo>
                  <a:pt x="2669010" y="1004151"/>
                  <a:pt x="2683903" y="1057419"/>
                  <a:pt x="2705086" y="1065744"/>
                </a:cubicBezTo>
                <a:cubicBezTo>
                  <a:pt x="2690900" y="1095504"/>
                  <a:pt x="2640669" y="1151625"/>
                  <a:pt x="2629257" y="1121173"/>
                </a:cubicBezTo>
                <a:cubicBezTo>
                  <a:pt x="2612915" y="1138404"/>
                  <a:pt x="2640903" y="1160338"/>
                  <a:pt x="2637152" y="1187051"/>
                </a:cubicBezTo>
                <a:cubicBezTo>
                  <a:pt x="2626405" y="1211720"/>
                  <a:pt x="2623002" y="1251419"/>
                  <a:pt x="2602832" y="1256854"/>
                </a:cubicBezTo>
                <a:cubicBezTo>
                  <a:pt x="2596931" y="1254426"/>
                  <a:pt x="2600251" y="1247259"/>
                  <a:pt x="2603185" y="1247680"/>
                </a:cubicBezTo>
                <a:cubicBezTo>
                  <a:pt x="2599820" y="1220045"/>
                  <a:pt x="2589503" y="1258012"/>
                  <a:pt x="2577036" y="1244406"/>
                </a:cubicBezTo>
                <a:cubicBezTo>
                  <a:pt x="2566284" y="1245831"/>
                  <a:pt x="2579182" y="1217888"/>
                  <a:pt x="2583364" y="1217422"/>
                </a:cubicBezTo>
                <a:cubicBezTo>
                  <a:pt x="2577972" y="1203740"/>
                  <a:pt x="2544825" y="1218155"/>
                  <a:pt x="2540447" y="1239858"/>
                </a:cubicBezTo>
                <a:cubicBezTo>
                  <a:pt x="2510973" y="1198305"/>
                  <a:pt x="2427596" y="1193295"/>
                  <a:pt x="2417981" y="1150083"/>
                </a:cubicBezTo>
                <a:cubicBezTo>
                  <a:pt x="2412314" y="1129732"/>
                  <a:pt x="2396445" y="1171940"/>
                  <a:pt x="2390387" y="1183813"/>
                </a:cubicBezTo>
                <a:cubicBezTo>
                  <a:pt x="2386202" y="1181535"/>
                  <a:pt x="2385537" y="1173943"/>
                  <a:pt x="2380300" y="1173211"/>
                </a:cubicBezTo>
                <a:cubicBezTo>
                  <a:pt x="2371974" y="1147307"/>
                  <a:pt x="2404028" y="1158294"/>
                  <a:pt x="2386632" y="1146267"/>
                </a:cubicBezTo>
                <a:cubicBezTo>
                  <a:pt x="2382607" y="1140832"/>
                  <a:pt x="2378503" y="1135592"/>
                  <a:pt x="2371272" y="1135049"/>
                </a:cubicBezTo>
                <a:cubicBezTo>
                  <a:pt x="2367090" y="1211142"/>
                  <a:pt x="2277927" y="1139214"/>
                  <a:pt x="2251113" y="1119979"/>
                </a:cubicBezTo>
                <a:cubicBezTo>
                  <a:pt x="2234267" y="1146036"/>
                  <a:pt x="2201039" y="1165000"/>
                  <a:pt x="2187984" y="1121213"/>
                </a:cubicBezTo>
                <a:cubicBezTo>
                  <a:pt x="2168048" y="1117013"/>
                  <a:pt x="2185834" y="1128538"/>
                  <a:pt x="2181693" y="1148157"/>
                </a:cubicBezTo>
                <a:cubicBezTo>
                  <a:pt x="2167346" y="1126341"/>
                  <a:pt x="2168635" y="1134127"/>
                  <a:pt x="2145810" y="1125143"/>
                </a:cubicBezTo>
                <a:cubicBezTo>
                  <a:pt x="2171216" y="1101938"/>
                  <a:pt x="2164022" y="1074610"/>
                  <a:pt x="2180909" y="1036837"/>
                </a:cubicBezTo>
                <a:cubicBezTo>
                  <a:pt x="2190997" y="1058346"/>
                  <a:pt x="2195958" y="1034251"/>
                  <a:pt x="2212299" y="1040884"/>
                </a:cubicBezTo>
                <a:cubicBezTo>
                  <a:pt x="2192129" y="1013900"/>
                  <a:pt x="2160194" y="1004997"/>
                  <a:pt x="2124544" y="1001913"/>
                </a:cubicBezTo>
                <a:cubicBezTo>
                  <a:pt x="2120128" y="1022075"/>
                  <a:pt x="2106955" y="1046242"/>
                  <a:pt x="2116689" y="1065821"/>
                </a:cubicBezTo>
                <a:cubicBezTo>
                  <a:pt x="2101715" y="1065205"/>
                  <a:pt x="2098587" y="1016599"/>
                  <a:pt x="2113324" y="1019068"/>
                </a:cubicBezTo>
                <a:cubicBezTo>
                  <a:pt x="2110431" y="988231"/>
                  <a:pt x="2066262" y="1038533"/>
                  <a:pt x="2091669" y="1034830"/>
                </a:cubicBezTo>
                <a:cubicBezTo>
                  <a:pt x="2085886" y="1059499"/>
                  <a:pt x="2075840" y="1019877"/>
                  <a:pt x="2060324" y="1030978"/>
                </a:cubicBezTo>
                <a:cubicBezTo>
                  <a:pt x="2052075" y="1082206"/>
                  <a:pt x="2034835" y="1118478"/>
                  <a:pt x="1998365" y="1134394"/>
                </a:cubicBezTo>
                <a:cubicBezTo>
                  <a:pt x="2007668" y="1172211"/>
                  <a:pt x="2077129" y="1119595"/>
                  <a:pt x="2087918" y="1127227"/>
                </a:cubicBezTo>
                <a:cubicBezTo>
                  <a:pt x="2071305" y="1146538"/>
                  <a:pt x="2061026" y="1178799"/>
                  <a:pt x="2033469" y="1175987"/>
                </a:cubicBezTo>
                <a:cubicBezTo>
                  <a:pt x="2035463" y="1209831"/>
                  <a:pt x="2058990" y="1211178"/>
                  <a:pt x="2074158" y="1208867"/>
                </a:cubicBezTo>
                <a:cubicBezTo>
                  <a:pt x="2068724" y="1249145"/>
                  <a:pt x="2044766" y="1222319"/>
                  <a:pt x="2025261" y="1249145"/>
                </a:cubicBezTo>
                <a:cubicBezTo>
                  <a:pt x="2033895" y="1269460"/>
                  <a:pt x="2074900" y="1270889"/>
                  <a:pt x="2073103" y="1236657"/>
                </a:cubicBezTo>
                <a:cubicBezTo>
                  <a:pt x="2099724" y="1243055"/>
                  <a:pt x="2086354" y="1302571"/>
                  <a:pt x="2118602" y="1279367"/>
                </a:cubicBezTo>
                <a:cubicBezTo>
                  <a:pt x="2104924" y="1298140"/>
                  <a:pt x="2093860" y="1322307"/>
                  <a:pt x="2074552" y="1329555"/>
                </a:cubicBezTo>
                <a:cubicBezTo>
                  <a:pt x="2077441" y="1338151"/>
                  <a:pt x="2080219" y="1346936"/>
                  <a:pt x="2073805" y="1348017"/>
                </a:cubicBezTo>
                <a:cubicBezTo>
                  <a:pt x="2074433" y="1367211"/>
                  <a:pt x="2096831" y="1353144"/>
                  <a:pt x="2093548" y="1378315"/>
                </a:cubicBezTo>
                <a:cubicBezTo>
                  <a:pt x="2088660" y="1411657"/>
                  <a:pt x="2071929" y="1420868"/>
                  <a:pt x="2064464" y="1448892"/>
                </a:cubicBezTo>
                <a:cubicBezTo>
                  <a:pt x="2023697" y="1430815"/>
                  <a:pt x="1982967" y="1452016"/>
                  <a:pt x="1933402" y="1441607"/>
                </a:cubicBezTo>
                <a:cubicBezTo>
                  <a:pt x="1943641" y="1462343"/>
                  <a:pt x="1925153" y="1475451"/>
                  <a:pt x="1915850" y="1485855"/>
                </a:cubicBezTo>
                <a:cubicBezTo>
                  <a:pt x="1931953" y="1452360"/>
                  <a:pt x="1915185" y="1471748"/>
                  <a:pt x="1918509" y="1421139"/>
                </a:cubicBezTo>
                <a:cubicBezTo>
                  <a:pt x="1912567" y="1460263"/>
                  <a:pt x="1894001" y="1451514"/>
                  <a:pt x="1880434" y="1453554"/>
                </a:cubicBezTo>
                <a:cubicBezTo>
                  <a:pt x="1872694" y="1475641"/>
                  <a:pt x="1894157" y="1493835"/>
                  <a:pt x="1878559" y="1499618"/>
                </a:cubicBezTo>
                <a:cubicBezTo>
                  <a:pt x="1879265" y="1513147"/>
                  <a:pt x="1894079" y="1504823"/>
                  <a:pt x="1893529" y="1520087"/>
                </a:cubicBezTo>
                <a:cubicBezTo>
                  <a:pt x="1900411" y="1557512"/>
                  <a:pt x="1870819" y="1520508"/>
                  <a:pt x="1871484" y="1545295"/>
                </a:cubicBezTo>
                <a:cubicBezTo>
                  <a:pt x="1870232" y="1574395"/>
                  <a:pt x="1891929" y="1562793"/>
                  <a:pt x="1897243" y="1557747"/>
                </a:cubicBezTo>
                <a:cubicBezTo>
                  <a:pt x="1917179" y="1567459"/>
                  <a:pt x="1891264" y="1647594"/>
                  <a:pt x="1920032" y="1644085"/>
                </a:cubicBezTo>
                <a:cubicBezTo>
                  <a:pt x="1920540" y="1631755"/>
                  <a:pt x="1921049" y="1619380"/>
                  <a:pt x="1921517" y="1607122"/>
                </a:cubicBezTo>
                <a:cubicBezTo>
                  <a:pt x="1949230" y="1614175"/>
                  <a:pt x="1917959" y="1658120"/>
                  <a:pt x="1939812" y="1674230"/>
                </a:cubicBezTo>
                <a:cubicBezTo>
                  <a:pt x="1934181" y="1700984"/>
                  <a:pt x="1932852" y="1651912"/>
                  <a:pt x="1919252" y="1662438"/>
                </a:cubicBezTo>
                <a:cubicBezTo>
                  <a:pt x="1914832" y="1706803"/>
                  <a:pt x="1955094" y="1682672"/>
                  <a:pt x="1953609" y="1722452"/>
                </a:cubicBezTo>
                <a:cubicBezTo>
                  <a:pt x="1945869" y="1739873"/>
                  <a:pt x="1934181" y="1749509"/>
                  <a:pt x="1920774" y="1755332"/>
                </a:cubicBezTo>
                <a:cubicBezTo>
                  <a:pt x="1922260" y="1795651"/>
                  <a:pt x="1906744" y="1920309"/>
                  <a:pt x="1858783" y="1858943"/>
                </a:cubicBezTo>
                <a:cubicBezTo>
                  <a:pt x="1867105" y="1849077"/>
                  <a:pt x="1872657" y="1833812"/>
                  <a:pt x="1886024" y="1834427"/>
                </a:cubicBezTo>
                <a:cubicBezTo>
                  <a:pt x="1876096" y="1811725"/>
                  <a:pt x="1847017" y="1834350"/>
                  <a:pt x="1833413" y="1837163"/>
                </a:cubicBezTo>
                <a:cubicBezTo>
                  <a:pt x="1851589" y="1860715"/>
                  <a:pt x="1827861" y="1911248"/>
                  <a:pt x="1839745" y="1940045"/>
                </a:cubicBezTo>
                <a:cubicBezTo>
                  <a:pt x="1850805" y="1932413"/>
                  <a:pt x="1861282" y="1923777"/>
                  <a:pt x="1872268" y="1916262"/>
                </a:cubicBezTo>
                <a:cubicBezTo>
                  <a:pt x="1888252" y="1917880"/>
                  <a:pt x="1898536" y="1927941"/>
                  <a:pt x="1902521" y="1947944"/>
                </a:cubicBezTo>
                <a:cubicBezTo>
                  <a:pt x="1883914" y="1962671"/>
                  <a:pt x="1862377" y="1956078"/>
                  <a:pt x="1844670" y="1949947"/>
                </a:cubicBezTo>
                <a:cubicBezTo>
                  <a:pt x="1859759" y="2001560"/>
                  <a:pt x="1883056" y="1960663"/>
                  <a:pt x="1912255" y="1967604"/>
                </a:cubicBezTo>
                <a:cubicBezTo>
                  <a:pt x="1912645" y="1978396"/>
                  <a:pt x="1910416" y="1983908"/>
                  <a:pt x="1906272" y="1985450"/>
                </a:cubicBezTo>
                <a:cubicBezTo>
                  <a:pt x="1900838" y="2008153"/>
                  <a:pt x="1932893" y="1951068"/>
                  <a:pt x="1944699" y="1943974"/>
                </a:cubicBezTo>
                <a:cubicBezTo>
                  <a:pt x="1963540" y="1967373"/>
                  <a:pt x="1949152" y="2013741"/>
                  <a:pt x="1973426" y="2012471"/>
                </a:cubicBezTo>
                <a:cubicBezTo>
                  <a:pt x="1963068" y="2031203"/>
                  <a:pt x="1951577" y="2047779"/>
                  <a:pt x="1930156" y="2044157"/>
                </a:cubicBezTo>
                <a:cubicBezTo>
                  <a:pt x="1936919" y="2072950"/>
                  <a:pt x="1953453" y="2039414"/>
                  <a:pt x="1966745" y="2048702"/>
                </a:cubicBezTo>
                <a:cubicBezTo>
                  <a:pt x="1974834" y="2065124"/>
                  <a:pt x="1974641" y="2094418"/>
                  <a:pt x="1985430" y="2106676"/>
                </a:cubicBezTo>
                <a:cubicBezTo>
                  <a:pt x="1984137" y="2114038"/>
                  <a:pt x="1979799" y="2115235"/>
                  <a:pt x="1979446" y="2124446"/>
                </a:cubicBezTo>
                <a:cubicBezTo>
                  <a:pt x="1962366" y="2107449"/>
                  <a:pt x="1891773" y="2053137"/>
                  <a:pt x="1908151" y="2069094"/>
                </a:cubicBezTo>
                <a:cubicBezTo>
                  <a:pt x="1909009" y="2084281"/>
                  <a:pt x="1902562" y="2084475"/>
                  <a:pt x="1901819" y="2096231"/>
                </a:cubicBezTo>
                <a:cubicBezTo>
                  <a:pt x="1884501" y="2090910"/>
                  <a:pt x="1879732" y="2066512"/>
                  <a:pt x="1855536" y="2071829"/>
                </a:cubicBezTo>
                <a:cubicBezTo>
                  <a:pt x="1850571" y="2099505"/>
                  <a:pt x="1863391" y="2100007"/>
                  <a:pt x="1858508" y="2127801"/>
                </a:cubicBezTo>
                <a:cubicBezTo>
                  <a:pt x="1847522" y="2131576"/>
                  <a:pt x="1846701" y="2108679"/>
                  <a:pt x="1853973" y="2108679"/>
                </a:cubicBezTo>
                <a:cubicBezTo>
                  <a:pt x="1841428" y="2097810"/>
                  <a:pt x="1802257" y="2125951"/>
                  <a:pt x="1791234" y="2100816"/>
                </a:cubicBezTo>
                <a:cubicBezTo>
                  <a:pt x="1797919" y="2087944"/>
                  <a:pt x="1797451" y="2060227"/>
                  <a:pt x="1813674" y="2066629"/>
                </a:cubicBezTo>
                <a:cubicBezTo>
                  <a:pt x="1827081" y="2070522"/>
                  <a:pt x="1805815" y="2081469"/>
                  <a:pt x="1812188" y="2103399"/>
                </a:cubicBezTo>
                <a:cubicBezTo>
                  <a:pt x="1836971" y="2108874"/>
                  <a:pt x="1822821" y="2070405"/>
                  <a:pt x="1819653" y="2048702"/>
                </a:cubicBezTo>
                <a:cubicBezTo>
                  <a:pt x="1812188" y="2048625"/>
                  <a:pt x="1804760" y="2048435"/>
                  <a:pt x="1804329" y="2037524"/>
                </a:cubicBezTo>
                <a:cubicBezTo>
                  <a:pt x="1794443" y="2037334"/>
                  <a:pt x="1799483" y="2067669"/>
                  <a:pt x="1787483" y="2063311"/>
                </a:cubicBezTo>
                <a:cubicBezTo>
                  <a:pt x="1781426" y="2046508"/>
                  <a:pt x="1780642" y="2032514"/>
                  <a:pt x="1779703" y="1997323"/>
                </a:cubicBezTo>
                <a:cubicBezTo>
                  <a:pt x="1772513" y="1999250"/>
                  <a:pt x="1774507" y="2019872"/>
                  <a:pt x="1772981" y="2033554"/>
                </a:cubicBezTo>
                <a:cubicBezTo>
                  <a:pt x="1764264" y="2032514"/>
                  <a:pt x="1755589" y="2031321"/>
                  <a:pt x="1746831" y="2030357"/>
                </a:cubicBezTo>
                <a:cubicBezTo>
                  <a:pt x="1732640" y="2020989"/>
                  <a:pt x="1735144" y="1957195"/>
                  <a:pt x="1711727" y="1988841"/>
                </a:cubicBezTo>
                <a:cubicBezTo>
                  <a:pt x="1712433" y="2002257"/>
                  <a:pt x="1727211" y="1994045"/>
                  <a:pt x="1726661" y="2009233"/>
                </a:cubicBezTo>
                <a:cubicBezTo>
                  <a:pt x="1712823" y="2014243"/>
                  <a:pt x="1707784" y="2037257"/>
                  <a:pt x="1693868" y="2042150"/>
                </a:cubicBezTo>
                <a:cubicBezTo>
                  <a:pt x="1704148" y="2049361"/>
                  <a:pt x="1705625" y="2052821"/>
                  <a:pt x="1708219" y="2056795"/>
                </a:cubicBezTo>
                <a:lnTo>
                  <a:pt x="1729103" y="2074383"/>
                </a:lnTo>
                <a:lnTo>
                  <a:pt x="1733071" y="2053837"/>
                </a:lnTo>
                <a:cubicBezTo>
                  <a:pt x="1734372" y="2050159"/>
                  <a:pt x="1734598" y="2047200"/>
                  <a:pt x="1730609" y="2037488"/>
                </a:cubicBezTo>
                <a:cubicBezTo>
                  <a:pt x="1734089" y="2037990"/>
                  <a:pt x="1737606" y="2038411"/>
                  <a:pt x="1741086" y="2038836"/>
                </a:cubicBezTo>
                <a:cubicBezTo>
                  <a:pt x="1744250" y="2039799"/>
                  <a:pt x="1747184" y="2041074"/>
                  <a:pt x="1745891" y="2048702"/>
                </a:cubicBezTo>
                <a:cubicBezTo>
                  <a:pt x="1742686" y="2048819"/>
                  <a:pt x="1739678" y="2049398"/>
                  <a:pt x="1740302" y="2057297"/>
                </a:cubicBezTo>
                <a:cubicBezTo>
                  <a:pt x="1749293" y="2057876"/>
                  <a:pt x="1753397" y="2066087"/>
                  <a:pt x="1755236" y="2077843"/>
                </a:cubicBezTo>
                <a:cubicBezTo>
                  <a:pt x="1748727" y="2077458"/>
                  <a:pt x="1744504" y="2081246"/>
                  <a:pt x="1740753" y="2082816"/>
                </a:cubicBezTo>
                <a:lnTo>
                  <a:pt x="1729263" y="2074621"/>
                </a:lnTo>
                <a:lnTo>
                  <a:pt x="1722241" y="2115114"/>
                </a:lnTo>
                <a:cubicBezTo>
                  <a:pt x="1716254" y="2121209"/>
                  <a:pt x="1707078" y="2120788"/>
                  <a:pt x="1696055" y="2116583"/>
                </a:cubicBezTo>
                <a:cubicBezTo>
                  <a:pt x="1707899" y="2077689"/>
                  <a:pt x="1690191" y="2087980"/>
                  <a:pt x="1685619" y="2115425"/>
                </a:cubicBezTo>
                <a:cubicBezTo>
                  <a:pt x="1661735" y="2111419"/>
                  <a:pt x="1658883" y="2075415"/>
                  <a:pt x="1629254" y="2080465"/>
                </a:cubicBezTo>
                <a:cubicBezTo>
                  <a:pt x="1626007" y="2099817"/>
                  <a:pt x="1636017" y="2099084"/>
                  <a:pt x="1644224" y="2100934"/>
                </a:cubicBezTo>
                <a:cubicBezTo>
                  <a:pt x="1641840" y="2112807"/>
                  <a:pt x="1634375" y="2114272"/>
                  <a:pt x="1632615" y="2127222"/>
                </a:cubicBezTo>
                <a:cubicBezTo>
                  <a:pt x="1598098" y="2085669"/>
                  <a:pt x="1548770" y="2101897"/>
                  <a:pt x="1525083" y="2058147"/>
                </a:cubicBezTo>
                <a:cubicBezTo>
                  <a:pt x="1516403" y="2070405"/>
                  <a:pt x="1513239" y="2093917"/>
                  <a:pt x="1492597" y="2081776"/>
                </a:cubicBezTo>
                <a:cubicBezTo>
                  <a:pt x="1493730" y="2105329"/>
                  <a:pt x="1508783" y="2126526"/>
                  <a:pt x="1517577" y="2112807"/>
                </a:cubicBezTo>
                <a:cubicBezTo>
                  <a:pt x="1519728" y="2137165"/>
                  <a:pt x="1514138" y="2145724"/>
                  <a:pt x="1500768" y="2138517"/>
                </a:cubicBezTo>
                <a:cubicBezTo>
                  <a:pt x="1483413" y="2146958"/>
                  <a:pt x="1514372" y="2150734"/>
                  <a:pt x="1521291" y="2150273"/>
                </a:cubicBezTo>
                <a:cubicBezTo>
                  <a:pt x="1499438" y="2219615"/>
                  <a:pt x="1426383" y="2145530"/>
                  <a:pt x="1461212" y="2077729"/>
                </a:cubicBezTo>
                <a:cubicBezTo>
                  <a:pt x="1456049" y="2077110"/>
                  <a:pt x="1450776" y="2076495"/>
                  <a:pt x="1445535" y="2075880"/>
                </a:cubicBezTo>
                <a:cubicBezTo>
                  <a:pt x="1449721" y="2067746"/>
                  <a:pt x="1455622" y="2063044"/>
                  <a:pt x="1461991" y="2059341"/>
                </a:cubicBezTo>
                <a:cubicBezTo>
                  <a:pt x="1456090" y="2008808"/>
                  <a:pt x="1426305" y="2028816"/>
                  <a:pt x="1405938" y="2015247"/>
                </a:cubicBezTo>
                <a:cubicBezTo>
                  <a:pt x="1419505" y="2045699"/>
                  <a:pt x="1392141" y="2053522"/>
                  <a:pt x="1377954" y="2058070"/>
                </a:cubicBezTo>
                <a:cubicBezTo>
                  <a:pt x="1364584" y="2055411"/>
                  <a:pt x="1370916" y="2022685"/>
                  <a:pt x="1364116" y="2009966"/>
                </a:cubicBezTo>
                <a:cubicBezTo>
                  <a:pt x="1347541" y="2028581"/>
                  <a:pt x="1341795" y="2024073"/>
                  <a:pt x="1327527" y="2005300"/>
                </a:cubicBezTo>
                <a:cubicBezTo>
                  <a:pt x="1320140" y="2048896"/>
                  <a:pt x="1321703" y="2072064"/>
                  <a:pt x="1298837" y="2066665"/>
                </a:cubicBezTo>
                <a:cubicBezTo>
                  <a:pt x="1302785" y="2092298"/>
                  <a:pt x="1298525" y="2130536"/>
                  <a:pt x="1322680" y="2125219"/>
                </a:cubicBezTo>
                <a:cubicBezTo>
                  <a:pt x="1281991" y="2122633"/>
                  <a:pt x="1237781" y="2171510"/>
                  <a:pt x="1227891" y="2261746"/>
                </a:cubicBezTo>
                <a:cubicBezTo>
                  <a:pt x="1214172" y="2285646"/>
                  <a:pt x="1198064" y="2274736"/>
                  <a:pt x="1186065" y="2256465"/>
                </a:cubicBezTo>
                <a:cubicBezTo>
                  <a:pt x="1198811" y="2321724"/>
                  <a:pt x="1246185" y="2273810"/>
                  <a:pt x="1228674" y="2373142"/>
                </a:cubicBezTo>
                <a:cubicBezTo>
                  <a:pt x="1214795" y="2374187"/>
                  <a:pt x="1225974" y="2336794"/>
                  <a:pt x="1208853" y="2342808"/>
                </a:cubicBezTo>
                <a:cubicBezTo>
                  <a:pt x="1216987" y="2408184"/>
                  <a:pt x="1177857" y="2317022"/>
                  <a:pt x="1220036" y="2325811"/>
                </a:cubicBezTo>
                <a:cubicBezTo>
                  <a:pt x="1210261" y="2276007"/>
                  <a:pt x="1172736" y="2365126"/>
                  <a:pt x="1196583" y="2387638"/>
                </a:cubicBezTo>
                <a:cubicBezTo>
                  <a:pt x="1191732" y="2416083"/>
                  <a:pt x="1182117" y="2397970"/>
                  <a:pt x="1170003" y="2393652"/>
                </a:cubicBezTo>
                <a:cubicBezTo>
                  <a:pt x="1173208" y="2415776"/>
                  <a:pt x="1193805" y="2434083"/>
                  <a:pt x="1205845" y="2416779"/>
                </a:cubicBezTo>
                <a:cubicBezTo>
                  <a:pt x="1201040" y="2423562"/>
                  <a:pt x="1201700" y="2441639"/>
                  <a:pt x="1194313" y="2443027"/>
                </a:cubicBezTo>
                <a:cubicBezTo>
                  <a:pt x="1210733" y="2471282"/>
                  <a:pt x="1218784" y="2426686"/>
                  <a:pt x="1247277" y="2431117"/>
                </a:cubicBezTo>
                <a:cubicBezTo>
                  <a:pt x="1241766" y="2439943"/>
                  <a:pt x="1236217" y="2448502"/>
                  <a:pt x="1230509" y="2456904"/>
                </a:cubicBezTo>
                <a:cubicBezTo>
                  <a:pt x="1239147" y="2486623"/>
                  <a:pt x="1270225" y="2448118"/>
                  <a:pt x="1257754" y="2432465"/>
                </a:cubicBezTo>
                <a:cubicBezTo>
                  <a:pt x="1264283" y="2442760"/>
                  <a:pt x="1276713" y="2443913"/>
                  <a:pt x="1283202" y="2454285"/>
                </a:cubicBezTo>
                <a:cubicBezTo>
                  <a:pt x="1283160" y="2470857"/>
                  <a:pt x="1276008" y="2472787"/>
                  <a:pt x="1276480" y="2490480"/>
                </a:cubicBezTo>
                <a:cubicBezTo>
                  <a:pt x="1291056" y="2472977"/>
                  <a:pt x="1288557" y="2467543"/>
                  <a:pt x="1303725" y="2466118"/>
                </a:cubicBezTo>
                <a:cubicBezTo>
                  <a:pt x="1300245" y="2428997"/>
                  <a:pt x="1301065" y="2410572"/>
                  <a:pt x="1326862" y="2413307"/>
                </a:cubicBezTo>
                <a:cubicBezTo>
                  <a:pt x="1330498" y="2393187"/>
                  <a:pt x="1317366" y="2398893"/>
                  <a:pt x="1317480" y="2384284"/>
                </a:cubicBezTo>
                <a:cubicBezTo>
                  <a:pt x="1319594" y="2371949"/>
                  <a:pt x="1330888" y="2378270"/>
                  <a:pt x="1338746" y="2377732"/>
                </a:cubicBezTo>
                <a:cubicBezTo>
                  <a:pt x="1352662" y="2376574"/>
                  <a:pt x="1331749" y="2428843"/>
                  <a:pt x="1352937" y="2416662"/>
                </a:cubicBezTo>
                <a:cubicBezTo>
                  <a:pt x="1344414" y="2391455"/>
                  <a:pt x="1356298" y="2389063"/>
                  <a:pt x="1349925" y="2360541"/>
                </a:cubicBezTo>
                <a:cubicBezTo>
                  <a:pt x="1330030" y="2363005"/>
                  <a:pt x="1324908" y="2370524"/>
                  <a:pt x="1313730" y="2346818"/>
                </a:cubicBezTo>
                <a:cubicBezTo>
                  <a:pt x="1325380" y="2319911"/>
                  <a:pt x="1344689" y="2370448"/>
                  <a:pt x="1351099" y="2332942"/>
                </a:cubicBezTo>
                <a:cubicBezTo>
                  <a:pt x="1365638" y="2335948"/>
                  <a:pt x="1385731" y="2374879"/>
                  <a:pt x="1364937" y="2381046"/>
                </a:cubicBezTo>
                <a:cubicBezTo>
                  <a:pt x="1398785" y="2377578"/>
                  <a:pt x="1431660" y="2400588"/>
                  <a:pt x="1485174" y="2396157"/>
                </a:cubicBezTo>
                <a:cubicBezTo>
                  <a:pt x="1492679" y="2405254"/>
                  <a:pt x="1483138" y="2409879"/>
                  <a:pt x="1488846" y="2433817"/>
                </a:cubicBezTo>
                <a:cubicBezTo>
                  <a:pt x="1505225" y="2435743"/>
                  <a:pt x="1523831" y="2416237"/>
                  <a:pt x="1535950" y="2439676"/>
                </a:cubicBezTo>
                <a:cubicBezTo>
                  <a:pt x="1514060" y="2461144"/>
                  <a:pt x="1545524" y="2514570"/>
                  <a:pt x="1518045" y="2493139"/>
                </a:cubicBezTo>
                <a:cubicBezTo>
                  <a:pt x="1509562" y="2514299"/>
                  <a:pt x="1536028" y="2501350"/>
                  <a:pt x="1548651" y="2515457"/>
                </a:cubicBezTo>
                <a:cubicBezTo>
                  <a:pt x="1544547" y="2546638"/>
                  <a:pt x="1522855" y="2526480"/>
                  <a:pt x="1511635" y="2520119"/>
                </a:cubicBezTo>
                <a:cubicBezTo>
                  <a:pt x="1512690" y="2538892"/>
                  <a:pt x="1509448" y="2548799"/>
                  <a:pt x="1500144" y="2546330"/>
                </a:cubicBezTo>
                <a:cubicBezTo>
                  <a:pt x="1514528" y="2550146"/>
                  <a:pt x="1529343" y="2559899"/>
                  <a:pt x="1534813" y="2597211"/>
                </a:cubicBezTo>
                <a:cubicBezTo>
                  <a:pt x="1533524" y="2604535"/>
                  <a:pt x="1529187" y="2605729"/>
                  <a:pt x="1528875" y="2614944"/>
                </a:cubicBezTo>
                <a:cubicBezTo>
                  <a:pt x="1513473" y="2601067"/>
                  <a:pt x="1499754" y="2584455"/>
                  <a:pt x="1483294" y="2572193"/>
                </a:cubicBezTo>
                <a:cubicBezTo>
                  <a:pt x="1475792" y="2617408"/>
                  <a:pt x="1414773" y="2656880"/>
                  <a:pt x="1414576" y="2582140"/>
                </a:cubicBezTo>
                <a:cubicBezTo>
                  <a:pt x="1396987" y="2596134"/>
                  <a:pt x="1386588" y="2624964"/>
                  <a:pt x="1375061" y="2651405"/>
                </a:cubicBezTo>
                <a:cubicBezTo>
                  <a:pt x="1362719" y="2610471"/>
                  <a:pt x="1338767" y="2635513"/>
                  <a:pt x="1317684" y="2627406"/>
                </a:cubicBezTo>
                <a:lnTo>
                  <a:pt x="1311332" y="2622890"/>
                </a:lnTo>
                <a:lnTo>
                  <a:pt x="1316189" y="2640212"/>
                </a:lnTo>
                <a:cubicBezTo>
                  <a:pt x="1321589" y="2681781"/>
                  <a:pt x="1298554" y="2736074"/>
                  <a:pt x="1333937" y="2757408"/>
                </a:cubicBezTo>
                <a:cubicBezTo>
                  <a:pt x="1321937" y="2790247"/>
                  <a:pt x="1335266" y="2812877"/>
                  <a:pt x="1329796" y="2859015"/>
                </a:cubicBezTo>
                <a:cubicBezTo>
                  <a:pt x="1356376" y="2869848"/>
                  <a:pt x="1371191" y="2856700"/>
                  <a:pt x="1383190" y="2837854"/>
                </a:cubicBezTo>
                <a:cubicBezTo>
                  <a:pt x="1389289" y="2840088"/>
                  <a:pt x="1386941" y="2855162"/>
                  <a:pt x="1387335" y="2866222"/>
                </a:cubicBezTo>
                <a:cubicBezTo>
                  <a:pt x="1414617" y="2861714"/>
                  <a:pt x="1440611" y="2854968"/>
                  <a:pt x="1452220" y="2818773"/>
                </a:cubicBezTo>
                <a:cubicBezTo>
                  <a:pt x="1461093" y="2839821"/>
                  <a:pt x="1465668" y="2867456"/>
                  <a:pt x="1492560" y="2860941"/>
                </a:cubicBezTo>
                <a:cubicBezTo>
                  <a:pt x="1498462" y="2884688"/>
                  <a:pt x="1475710" y="2897290"/>
                  <a:pt x="1490722" y="2907119"/>
                </a:cubicBezTo>
                <a:cubicBezTo>
                  <a:pt x="1478525" y="2923659"/>
                  <a:pt x="1468754" y="2931865"/>
                  <a:pt x="1442215" y="2938033"/>
                </a:cubicBezTo>
                <a:cubicBezTo>
                  <a:pt x="1468598" y="2962318"/>
                  <a:pt x="1439437" y="2972957"/>
                  <a:pt x="1443660" y="3031008"/>
                </a:cubicBezTo>
                <a:cubicBezTo>
                  <a:pt x="1420129" y="2991305"/>
                  <a:pt x="1407895" y="3015242"/>
                  <a:pt x="1370916" y="3012543"/>
                </a:cubicBezTo>
                <a:cubicBezTo>
                  <a:pt x="1387762" y="3049352"/>
                  <a:pt x="1426342" y="3001442"/>
                  <a:pt x="1432169" y="3057373"/>
                </a:cubicBezTo>
                <a:cubicBezTo>
                  <a:pt x="1441509" y="3042995"/>
                  <a:pt x="1463087" y="3053788"/>
                  <a:pt x="1479580" y="3054095"/>
                </a:cubicBezTo>
                <a:cubicBezTo>
                  <a:pt x="1535634" y="3164606"/>
                  <a:pt x="1415163" y="3164415"/>
                  <a:pt x="1393314" y="3237998"/>
                </a:cubicBezTo>
                <a:cubicBezTo>
                  <a:pt x="1388936" y="3230172"/>
                  <a:pt x="1381980" y="3226509"/>
                  <a:pt x="1372791" y="3226012"/>
                </a:cubicBezTo>
                <a:cubicBezTo>
                  <a:pt x="1373222" y="3236841"/>
                  <a:pt x="1370994" y="3242276"/>
                  <a:pt x="1366812" y="3243894"/>
                </a:cubicBezTo>
                <a:cubicBezTo>
                  <a:pt x="1359109" y="3272918"/>
                  <a:pt x="1383424" y="3253069"/>
                  <a:pt x="1375762" y="3282133"/>
                </a:cubicBezTo>
                <a:cubicBezTo>
                  <a:pt x="1360792" y="3282440"/>
                  <a:pt x="1364896" y="3295431"/>
                  <a:pt x="1358174" y="3326231"/>
                </a:cubicBezTo>
                <a:cubicBezTo>
                  <a:pt x="1317132" y="3300364"/>
                  <a:pt x="1279841" y="3297474"/>
                  <a:pt x="1262248" y="3360495"/>
                </a:cubicBezTo>
                <a:cubicBezTo>
                  <a:pt x="1257832" y="3352827"/>
                  <a:pt x="1250798" y="3349087"/>
                  <a:pt x="1241688" y="3348739"/>
                </a:cubicBezTo>
                <a:cubicBezTo>
                  <a:pt x="1241454" y="3388212"/>
                  <a:pt x="1219252" y="3382777"/>
                  <a:pt x="1212879" y="3410028"/>
                </a:cubicBezTo>
                <a:cubicBezTo>
                  <a:pt x="1209596" y="3510361"/>
                  <a:pt x="1252595" y="3539656"/>
                  <a:pt x="1262211" y="3620219"/>
                </a:cubicBezTo>
                <a:cubicBezTo>
                  <a:pt x="1213232" y="3647394"/>
                  <a:pt x="1198458" y="3586801"/>
                  <a:pt x="1142753" y="3586647"/>
                </a:cubicBezTo>
                <a:cubicBezTo>
                  <a:pt x="1151236" y="3549562"/>
                  <a:pt x="1163863" y="3530214"/>
                  <a:pt x="1171837" y="3515990"/>
                </a:cubicBezTo>
                <a:cubicBezTo>
                  <a:pt x="1162419" y="3506006"/>
                  <a:pt x="1153271" y="3541469"/>
                  <a:pt x="1150924" y="3513408"/>
                </a:cubicBezTo>
                <a:cubicBezTo>
                  <a:pt x="1136187" y="3549910"/>
                  <a:pt x="1114417" y="3572346"/>
                  <a:pt x="1075484" y="3559586"/>
                </a:cubicBezTo>
                <a:cubicBezTo>
                  <a:pt x="1065048" y="3582406"/>
                  <a:pt x="1076617" y="3587800"/>
                  <a:pt x="1068019" y="3614360"/>
                </a:cubicBezTo>
                <a:cubicBezTo>
                  <a:pt x="993671" y="3598824"/>
                  <a:pt x="930116" y="3632323"/>
                  <a:pt x="875387" y="3701318"/>
                </a:cubicBezTo>
                <a:cubicBezTo>
                  <a:pt x="771726" y="3702204"/>
                  <a:pt x="728144" y="3955991"/>
                  <a:pt x="797370" y="4071783"/>
                </a:cubicBezTo>
                <a:cubicBezTo>
                  <a:pt x="802295" y="4051816"/>
                  <a:pt x="809760" y="4037130"/>
                  <a:pt x="810424" y="4008414"/>
                </a:cubicBezTo>
                <a:cubicBezTo>
                  <a:pt x="837046" y="4016082"/>
                  <a:pt x="847675" y="3991069"/>
                  <a:pt x="869096" y="3988099"/>
                </a:cubicBezTo>
                <a:cubicBezTo>
                  <a:pt x="916631" y="4051314"/>
                  <a:pt x="970883" y="4001089"/>
                  <a:pt x="1025139" y="4026301"/>
                </a:cubicBezTo>
                <a:cubicBezTo>
                  <a:pt x="1024433" y="4018705"/>
                  <a:pt x="1020251" y="4016394"/>
                  <a:pt x="1020641" y="4007297"/>
                </a:cubicBezTo>
                <a:cubicBezTo>
                  <a:pt x="1066731" y="3999086"/>
                  <a:pt x="1099639" y="4027187"/>
                  <a:pt x="1120749" y="4001283"/>
                </a:cubicBezTo>
                <a:cubicBezTo>
                  <a:pt x="1129621" y="4010688"/>
                  <a:pt x="1135055" y="4025528"/>
                  <a:pt x="1145729" y="4032233"/>
                </a:cubicBezTo>
                <a:cubicBezTo>
                  <a:pt x="1160424" y="4035629"/>
                  <a:pt x="1159879" y="4007758"/>
                  <a:pt x="1168164" y="3997928"/>
                </a:cubicBezTo>
                <a:cubicBezTo>
                  <a:pt x="1184891" y="4032970"/>
                  <a:pt x="1259514" y="3979390"/>
                  <a:pt x="1249936" y="4054555"/>
                </a:cubicBezTo>
                <a:cubicBezTo>
                  <a:pt x="1266589" y="4033779"/>
                  <a:pt x="1273742" y="4045648"/>
                  <a:pt x="1297351" y="4051431"/>
                </a:cubicBezTo>
                <a:cubicBezTo>
                  <a:pt x="1290744" y="3997892"/>
                  <a:pt x="1271280" y="4021250"/>
                  <a:pt x="1252517" y="3989989"/>
                </a:cubicBezTo>
                <a:cubicBezTo>
                  <a:pt x="1201622" y="3905074"/>
                  <a:pt x="1235864" y="3797761"/>
                  <a:pt x="1279410" y="3715194"/>
                </a:cubicBezTo>
                <a:cubicBezTo>
                  <a:pt x="1303097" y="3716813"/>
                  <a:pt x="1319044" y="3702782"/>
                  <a:pt x="1338040" y="3694689"/>
                </a:cubicBezTo>
                <a:cubicBezTo>
                  <a:pt x="1348595" y="3704555"/>
                  <a:pt x="1352896" y="3723984"/>
                  <a:pt x="1351489" y="3752085"/>
                </a:cubicBezTo>
                <a:cubicBezTo>
                  <a:pt x="1305050" y="3681468"/>
                  <a:pt x="1271436" y="3806781"/>
                  <a:pt x="1293990" y="3874776"/>
                </a:cubicBezTo>
                <a:cubicBezTo>
                  <a:pt x="1306380" y="3879980"/>
                  <a:pt x="1305990" y="3859204"/>
                  <a:pt x="1320452" y="3868799"/>
                </a:cubicBezTo>
                <a:cubicBezTo>
                  <a:pt x="1327215" y="3872886"/>
                  <a:pt x="1328035" y="3885994"/>
                  <a:pt x="1335385" y="3889191"/>
                </a:cubicBezTo>
                <a:cubicBezTo>
                  <a:pt x="1321510" y="3912241"/>
                  <a:pt x="1325848" y="3920529"/>
                  <a:pt x="1316738" y="3961078"/>
                </a:cubicBezTo>
                <a:cubicBezTo>
                  <a:pt x="1327801" y="3958460"/>
                  <a:pt x="1330342" y="3969099"/>
                  <a:pt x="1337302" y="3972952"/>
                </a:cubicBezTo>
                <a:cubicBezTo>
                  <a:pt x="1280854" y="4022331"/>
                  <a:pt x="1348985" y="4078877"/>
                  <a:pt x="1357041" y="4133072"/>
                </a:cubicBezTo>
                <a:cubicBezTo>
                  <a:pt x="1365130" y="4120005"/>
                  <a:pt x="1384676" y="4127519"/>
                  <a:pt x="1382448" y="4154771"/>
                </a:cubicBezTo>
                <a:cubicBezTo>
                  <a:pt x="1373731" y="4181176"/>
                  <a:pt x="1362552" y="4140125"/>
                  <a:pt x="1345899" y="4150299"/>
                </a:cubicBezTo>
                <a:cubicBezTo>
                  <a:pt x="1344533" y="4166761"/>
                  <a:pt x="1351489" y="4170537"/>
                  <a:pt x="1349572" y="4187845"/>
                </a:cubicBezTo>
                <a:cubicBezTo>
                  <a:pt x="1357743" y="4174547"/>
                  <a:pt x="1376702" y="4183102"/>
                  <a:pt x="1391829" y="4183875"/>
                </a:cubicBezTo>
                <a:cubicBezTo>
                  <a:pt x="1391164" y="4212555"/>
                  <a:pt x="1374277" y="4208237"/>
                  <a:pt x="1378734" y="4247204"/>
                </a:cubicBezTo>
                <a:cubicBezTo>
                  <a:pt x="1383034" y="4254954"/>
                  <a:pt x="1390109" y="4258576"/>
                  <a:pt x="1399257" y="4259000"/>
                </a:cubicBezTo>
                <a:cubicBezTo>
                  <a:pt x="1391595" y="4286329"/>
                  <a:pt x="1393782" y="4294426"/>
                  <a:pt x="1402265" y="4315008"/>
                </a:cubicBezTo>
                <a:cubicBezTo>
                  <a:pt x="1397106" y="4337788"/>
                  <a:pt x="1379751" y="4335938"/>
                  <a:pt x="1369430" y="4348002"/>
                </a:cubicBezTo>
                <a:cubicBezTo>
                  <a:pt x="1366849" y="4425482"/>
                  <a:pt x="1373887" y="4439666"/>
                  <a:pt x="1363098" y="4504885"/>
                </a:cubicBezTo>
                <a:cubicBezTo>
                  <a:pt x="1369549" y="4515176"/>
                  <a:pt x="1381980" y="4516333"/>
                  <a:pt x="1388427" y="4526665"/>
                </a:cubicBezTo>
                <a:cubicBezTo>
                  <a:pt x="1386551" y="4542775"/>
                  <a:pt x="1378619" y="4546551"/>
                  <a:pt x="1366812" y="4542390"/>
                </a:cubicBezTo>
                <a:cubicBezTo>
                  <a:pt x="1364272" y="4566481"/>
                  <a:pt x="1386826" y="4552220"/>
                  <a:pt x="1380962" y="4581321"/>
                </a:cubicBezTo>
                <a:cubicBezTo>
                  <a:pt x="1394603" y="4575963"/>
                  <a:pt x="1405548" y="4570722"/>
                  <a:pt x="1411999" y="4594542"/>
                </a:cubicBezTo>
                <a:cubicBezTo>
                  <a:pt x="1393626" y="4567408"/>
                  <a:pt x="1378147" y="4705287"/>
                  <a:pt x="1418643" y="4688055"/>
                </a:cubicBezTo>
                <a:cubicBezTo>
                  <a:pt x="1420481" y="4649509"/>
                  <a:pt x="1403127" y="4633743"/>
                  <a:pt x="1422398" y="4595816"/>
                </a:cubicBezTo>
                <a:cubicBezTo>
                  <a:pt x="1438107" y="4633051"/>
                  <a:pt x="1450776" y="4645653"/>
                  <a:pt x="1455659" y="4683543"/>
                </a:cubicBezTo>
                <a:cubicBezTo>
                  <a:pt x="1427437" y="4693183"/>
                  <a:pt x="1418409" y="4760174"/>
                  <a:pt x="1457535" y="4767268"/>
                </a:cubicBezTo>
                <a:cubicBezTo>
                  <a:pt x="1453472" y="4795522"/>
                  <a:pt x="1440102" y="4804850"/>
                  <a:pt x="1434003" y="4829131"/>
                </a:cubicBezTo>
                <a:cubicBezTo>
                  <a:pt x="1434434" y="4840041"/>
                  <a:pt x="1443270" y="4838075"/>
                  <a:pt x="1449290" y="4840426"/>
                </a:cubicBezTo>
                <a:cubicBezTo>
                  <a:pt x="1450932" y="4860356"/>
                  <a:pt x="1441119" y="4857042"/>
                  <a:pt x="1432912" y="4856848"/>
                </a:cubicBezTo>
                <a:cubicBezTo>
                  <a:pt x="1430995" y="4882865"/>
                  <a:pt x="1447649" y="4880319"/>
                  <a:pt x="1446746" y="4904952"/>
                </a:cubicBezTo>
                <a:cubicBezTo>
                  <a:pt x="1431582" y="4928234"/>
                  <a:pt x="1434709" y="4879473"/>
                  <a:pt x="1416103" y="4882444"/>
                </a:cubicBezTo>
                <a:cubicBezTo>
                  <a:pt x="1437680" y="4927465"/>
                  <a:pt x="1433770" y="5011379"/>
                  <a:pt x="1445264" y="5071701"/>
                </a:cubicBezTo>
                <a:cubicBezTo>
                  <a:pt x="1457617" y="5073049"/>
                  <a:pt x="1459960" y="5089511"/>
                  <a:pt x="1476219" y="5084962"/>
                </a:cubicBezTo>
                <a:cubicBezTo>
                  <a:pt x="1477549" y="5114140"/>
                  <a:pt x="1468209" y="5121732"/>
                  <a:pt x="1458671" y="5128980"/>
                </a:cubicBezTo>
                <a:cubicBezTo>
                  <a:pt x="1475206" y="5161937"/>
                  <a:pt x="1457108" y="5204529"/>
                  <a:pt x="1480754" y="5233824"/>
                </a:cubicBezTo>
                <a:cubicBezTo>
                  <a:pt x="1495843" y="5226232"/>
                  <a:pt x="1480910" y="5194469"/>
                  <a:pt x="1482982" y="5178436"/>
                </a:cubicBezTo>
                <a:cubicBezTo>
                  <a:pt x="1499635" y="5176121"/>
                  <a:pt x="1503854" y="5192660"/>
                  <a:pt x="1507999" y="5209462"/>
                </a:cubicBezTo>
                <a:cubicBezTo>
                  <a:pt x="1524143" y="5175506"/>
                  <a:pt x="1487870" y="5148101"/>
                  <a:pt x="1479974" y="5122314"/>
                </a:cubicBezTo>
                <a:cubicBezTo>
                  <a:pt x="1504757" y="5107434"/>
                  <a:pt x="1516990" y="5023868"/>
                  <a:pt x="1506829" y="4977418"/>
                </a:cubicBezTo>
                <a:cubicBezTo>
                  <a:pt x="1520351" y="4961616"/>
                  <a:pt x="1543296" y="4965084"/>
                  <a:pt x="1560183" y="4956217"/>
                </a:cubicBezTo>
                <a:cubicBezTo>
                  <a:pt x="1559715" y="4965201"/>
                  <a:pt x="1553539" y="4962696"/>
                  <a:pt x="1549357" y="4964157"/>
                </a:cubicBezTo>
                <a:cubicBezTo>
                  <a:pt x="1549160" y="4999081"/>
                  <a:pt x="1567455" y="5005673"/>
                  <a:pt x="1567299" y="5040634"/>
                </a:cubicBezTo>
                <a:cubicBezTo>
                  <a:pt x="1575621" y="5044219"/>
                  <a:pt x="1576639" y="5033001"/>
                  <a:pt x="1583324" y="5033426"/>
                </a:cubicBezTo>
                <a:cubicBezTo>
                  <a:pt x="1597006" y="5046069"/>
                  <a:pt x="1581407" y="5081531"/>
                  <a:pt x="1580743" y="5098066"/>
                </a:cubicBezTo>
                <a:cubicBezTo>
                  <a:pt x="1585667" y="5085039"/>
                  <a:pt x="1606736" y="5048614"/>
                  <a:pt x="1601656" y="5100648"/>
                </a:cubicBezTo>
                <a:cubicBezTo>
                  <a:pt x="1644499" y="5122930"/>
                  <a:pt x="1670062" y="5054818"/>
                  <a:pt x="1696133" y="5103234"/>
                </a:cubicBezTo>
                <a:cubicBezTo>
                  <a:pt x="1686633" y="5066845"/>
                  <a:pt x="1697463" y="5033119"/>
                  <a:pt x="1718884" y="5059674"/>
                </a:cubicBezTo>
                <a:cubicBezTo>
                  <a:pt x="1708916" y="5028760"/>
                  <a:pt x="1712396" y="5031229"/>
                  <a:pt x="1721113" y="5004285"/>
                </a:cubicBezTo>
                <a:cubicBezTo>
                  <a:pt x="1701021" y="4991259"/>
                  <a:pt x="1683744" y="5027684"/>
                  <a:pt x="1679714" y="4989870"/>
                </a:cubicBezTo>
                <a:cubicBezTo>
                  <a:pt x="1683625" y="4964505"/>
                  <a:pt x="1721384" y="5008178"/>
                  <a:pt x="1712589" y="4956755"/>
                </a:cubicBezTo>
                <a:cubicBezTo>
                  <a:pt x="1733658" y="4959188"/>
                  <a:pt x="1739050" y="4985553"/>
                  <a:pt x="1758478" y="4990486"/>
                </a:cubicBezTo>
                <a:cubicBezTo>
                  <a:pt x="1755355" y="5020549"/>
                  <a:pt x="1744410" y="5035122"/>
                  <a:pt x="1734988" y="5052430"/>
                </a:cubicBezTo>
                <a:cubicBezTo>
                  <a:pt x="1738230" y="5069079"/>
                  <a:pt x="1769817" y="5025717"/>
                  <a:pt x="1782091" y="5058326"/>
                </a:cubicBezTo>
                <a:cubicBezTo>
                  <a:pt x="1776030" y="5088738"/>
                  <a:pt x="1772160" y="5061718"/>
                  <a:pt x="1755511" y="5064340"/>
                </a:cubicBezTo>
                <a:cubicBezTo>
                  <a:pt x="1747184" y="5079718"/>
                  <a:pt x="1757386" y="5100802"/>
                  <a:pt x="1742883" y="5118381"/>
                </a:cubicBezTo>
                <a:cubicBezTo>
                  <a:pt x="1753750" y="5152649"/>
                  <a:pt x="1756524" y="5087273"/>
                  <a:pt x="1765241" y="5083999"/>
                </a:cubicBezTo>
                <a:cubicBezTo>
                  <a:pt x="1779703" y="5079216"/>
                  <a:pt x="1759770" y="5127053"/>
                  <a:pt x="1774195" y="5122351"/>
                </a:cubicBezTo>
                <a:cubicBezTo>
                  <a:pt x="1760238" y="5155733"/>
                  <a:pt x="1755429" y="5145596"/>
                  <a:pt x="1740614" y="5173693"/>
                </a:cubicBezTo>
                <a:cubicBezTo>
                  <a:pt x="1755273" y="5182559"/>
                  <a:pt x="1759106" y="5241999"/>
                  <a:pt x="1770830" y="5205225"/>
                </a:cubicBezTo>
                <a:cubicBezTo>
                  <a:pt x="1787992" y="5215978"/>
                  <a:pt x="1772710" y="5222764"/>
                  <a:pt x="1774154" y="5252173"/>
                </a:cubicBezTo>
                <a:cubicBezTo>
                  <a:pt x="1765516" y="5250979"/>
                  <a:pt x="1756758" y="5249898"/>
                  <a:pt x="1748005" y="5248858"/>
                </a:cubicBezTo>
                <a:cubicBezTo>
                  <a:pt x="1762155" y="5308605"/>
                  <a:pt x="1782912" y="5224112"/>
                  <a:pt x="1806246" y="5237604"/>
                </a:cubicBezTo>
                <a:cubicBezTo>
                  <a:pt x="1807498" y="5266782"/>
                  <a:pt x="1800070" y="5278230"/>
                  <a:pt x="1783888" y="5271909"/>
                </a:cubicBezTo>
                <a:cubicBezTo>
                  <a:pt x="1792954" y="5289330"/>
                  <a:pt x="1776497" y="5297926"/>
                  <a:pt x="1787171" y="5318666"/>
                </a:cubicBezTo>
                <a:cubicBezTo>
                  <a:pt x="1796315" y="5316853"/>
                  <a:pt x="1783572" y="5289525"/>
                  <a:pt x="1799171" y="5283050"/>
                </a:cubicBezTo>
                <a:cubicBezTo>
                  <a:pt x="1819107" y="5275689"/>
                  <a:pt x="1806049" y="5318666"/>
                  <a:pt x="1824229" y="5314077"/>
                </a:cubicBezTo>
                <a:cubicBezTo>
                  <a:pt x="1827938" y="5295154"/>
                  <a:pt x="1840332" y="5286133"/>
                  <a:pt x="1831341" y="5268554"/>
                </a:cubicBezTo>
                <a:cubicBezTo>
                  <a:pt x="1864840" y="5280156"/>
                  <a:pt x="1860617" y="5215055"/>
                  <a:pt x="1895877" y="5230279"/>
                </a:cubicBezTo>
                <a:cubicBezTo>
                  <a:pt x="1887509" y="5266474"/>
                  <a:pt x="1873166" y="5290605"/>
                  <a:pt x="1860814" y="5318589"/>
                </a:cubicBezTo>
                <a:cubicBezTo>
                  <a:pt x="1853817" y="5314809"/>
                  <a:pt x="1857412" y="5294883"/>
                  <a:pt x="1857100" y="5281083"/>
                </a:cubicBezTo>
                <a:cubicBezTo>
                  <a:pt x="1849204" y="5284899"/>
                  <a:pt x="1843418" y="5293033"/>
                  <a:pt x="1835403" y="5296849"/>
                </a:cubicBezTo>
                <a:cubicBezTo>
                  <a:pt x="1836109" y="5316197"/>
                  <a:pt x="1858467" y="5301936"/>
                  <a:pt x="1855184" y="5327184"/>
                </a:cubicBezTo>
                <a:cubicBezTo>
                  <a:pt x="1842207" y="5317431"/>
                  <a:pt x="1846311" y="5375252"/>
                  <a:pt x="1826847" y="5379259"/>
                </a:cubicBezTo>
                <a:cubicBezTo>
                  <a:pt x="1834899" y="5414296"/>
                  <a:pt x="1834271" y="5417574"/>
                  <a:pt x="1828681" y="5462902"/>
                </a:cubicBezTo>
                <a:cubicBezTo>
                  <a:pt x="1836228" y="5445173"/>
                  <a:pt x="1851942" y="5443785"/>
                  <a:pt x="1861557" y="5430099"/>
                </a:cubicBezTo>
                <a:cubicBezTo>
                  <a:pt x="1862025" y="5406279"/>
                  <a:pt x="1841698" y="5414296"/>
                  <a:pt x="1842129" y="5390517"/>
                </a:cubicBezTo>
                <a:cubicBezTo>
                  <a:pt x="1854441" y="5379182"/>
                  <a:pt x="1865074" y="5374249"/>
                  <a:pt x="1848892" y="5354282"/>
                </a:cubicBezTo>
                <a:cubicBezTo>
                  <a:pt x="1854950" y="5337475"/>
                  <a:pt x="1889623" y="5357288"/>
                  <a:pt x="1871250" y="5319977"/>
                </a:cubicBezTo>
                <a:cubicBezTo>
                  <a:pt x="1889073" y="5326257"/>
                  <a:pt x="1900682" y="5320054"/>
                  <a:pt x="1913425" y="5315890"/>
                </a:cubicBezTo>
                <a:cubicBezTo>
                  <a:pt x="1909986" y="5269133"/>
                  <a:pt x="1911122" y="5196897"/>
                  <a:pt x="1940321" y="5170957"/>
                </a:cubicBezTo>
                <a:cubicBezTo>
                  <a:pt x="1919211" y="5165793"/>
                  <a:pt x="1898027" y="5160702"/>
                  <a:pt x="1900333" y="5119615"/>
                </a:cubicBezTo>
                <a:cubicBezTo>
                  <a:pt x="1901659" y="5108859"/>
                  <a:pt x="1910219" y="5112983"/>
                  <a:pt x="1916396" y="5112408"/>
                </a:cubicBezTo>
                <a:cubicBezTo>
                  <a:pt x="1918940" y="5091130"/>
                  <a:pt x="1917024" y="5076788"/>
                  <a:pt x="1913035" y="5065497"/>
                </a:cubicBezTo>
                <a:cubicBezTo>
                  <a:pt x="1893570" y="5078139"/>
                  <a:pt x="1887784" y="5060718"/>
                  <a:pt x="1870860" y="5069427"/>
                </a:cubicBezTo>
                <a:cubicBezTo>
                  <a:pt x="1866013" y="5094173"/>
                  <a:pt x="1880475" y="5089317"/>
                  <a:pt x="1879888" y="5107705"/>
                </a:cubicBezTo>
                <a:cubicBezTo>
                  <a:pt x="1858389" y="5152726"/>
                  <a:pt x="1825008" y="5087621"/>
                  <a:pt x="1807731" y="5070778"/>
                </a:cubicBezTo>
                <a:cubicBezTo>
                  <a:pt x="1825164" y="5063182"/>
                  <a:pt x="1836421" y="5035429"/>
                  <a:pt x="1867105" y="5031884"/>
                </a:cubicBezTo>
                <a:cubicBezTo>
                  <a:pt x="1870195" y="4994455"/>
                  <a:pt x="1859837" y="5032500"/>
                  <a:pt x="1846545" y="5020052"/>
                </a:cubicBezTo>
                <a:cubicBezTo>
                  <a:pt x="1845724" y="4988098"/>
                  <a:pt x="1863317" y="4994265"/>
                  <a:pt x="1869374" y="4976455"/>
                </a:cubicBezTo>
                <a:cubicBezTo>
                  <a:pt x="1886651" y="4987131"/>
                  <a:pt x="1869099" y="4997155"/>
                  <a:pt x="1878325" y="5014617"/>
                </a:cubicBezTo>
                <a:cubicBezTo>
                  <a:pt x="1902168" y="4996653"/>
                  <a:pt x="1917216" y="4960729"/>
                  <a:pt x="1924607" y="4909270"/>
                </a:cubicBezTo>
                <a:cubicBezTo>
                  <a:pt x="1940674" y="4925421"/>
                  <a:pt x="1947433" y="4915437"/>
                  <a:pt x="1966429" y="4914551"/>
                </a:cubicBezTo>
                <a:cubicBezTo>
                  <a:pt x="1951499" y="4887761"/>
                  <a:pt x="1969909" y="4857694"/>
                  <a:pt x="1970533" y="4812980"/>
                </a:cubicBezTo>
                <a:cubicBezTo>
                  <a:pt x="1984490" y="4820499"/>
                  <a:pt x="1982028" y="4853145"/>
                  <a:pt x="2000400" y="4853801"/>
                </a:cubicBezTo>
                <a:cubicBezTo>
                  <a:pt x="1993165" y="4890384"/>
                  <a:pt x="2014587" y="4927193"/>
                  <a:pt x="1991840" y="4936137"/>
                </a:cubicBezTo>
                <a:cubicBezTo>
                  <a:pt x="1994770" y="4949010"/>
                  <a:pt x="2002354" y="4954829"/>
                  <a:pt x="2012006" y="4957338"/>
                </a:cubicBezTo>
                <a:cubicBezTo>
                  <a:pt x="2011616" y="4923300"/>
                  <a:pt x="2019865" y="4906802"/>
                  <a:pt x="2025454" y="4884755"/>
                </a:cubicBezTo>
                <a:cubicBezTo>
                  <a:pt x="2041832" y="4899133"/>
                  <a:pt x="2063135" y="4915474"/>
                  <a:pt x="2082562" y="4901367"/>
                </a:cubicBezTo>
                <a:cubicBezTo>
                  <a:pt x="2087725" y="4938371"/>
                  <a:pt x="2069155" y="4927193"/>
                  <a:pt x="2055317" y="4925729"/>
                </a:cubicBezTo>
                <a:cubicBezTo>
                  <a:pt x="2065404" y="4933167"/>
                  <a:pt x="2070210" y="4969786"/>
                  <a:pt x="2053442" y="4971789"/>
                </a:cubicBezTo>
                <a:cubicBezTo>
                  <a:pt x="2071109" y="4957027"/>
                  <a:pt x="2103865" y="5008793"/>
                  <a:pt x="2116845" y="4961308"/>
                </a:cubicBezTo>
                <a:cubicBezTo>
                  <a:pt x="2122472" y="4957605"/>
                  <a:pt x="2115942" y="5011533"/>
                  <a:pt x="2109417" y="5016041"/>
                </a:cubicBezTo>
                <a:cubicBezTo>
                  <a:pt x="2119931" y="5037433"/>
                  <a:pt x="2138891" y="5045915"/>
                  <a:pt x="2154957" y="5058751"/>
                </a:cubicBezTo>
                <a:cubicBezTo>
                  <a:pt x="2154136" y="5077136"/>
                  <a:pt x="2140179" y="5068735"/>
                  <a:pt x="2142995" y="5094444"/>
                </a:cubicBezTo>
                <a:cubicBezTo>
                  <a:pt x="2163866" y="5084537"/>
                  <a:pt x="2169887" y="5102615"/>
                  <a:pt x="2185210" y="5090474"/>
                </a:cubicBezTo>
                <a:cubicBezTo>
                  <a:pt x="2208352" y="5123775"/>
                  <a:pt x="2166916" y="5137846"/>
                  <a:pt x="2165783" y="5180787"/>
                </a:cubicBezTo>
                <a:cubicBezTo>
                  <a:pt x="2152413" y="5173195"/>
                  <a:pt x="2149836" y="5176740"/>
                  <a:pt x="2135214" y="5158392"/>
                </a:cubicBezTo>
                <a:cubicBezTo>
                  <a:pt x="2114810" y="5178666"/>
                  <a:pt x="2158396" y="5188727"/>
                  <a:pt x="2138575" y="5205185"/>
                </a:cubicBezTo>
                <a:cubicBezTo>
                  <a:pt x="2145966" y="5216905"/>
                  <a:pt x="2150225" y="5233440"/>
                  <a:pt x="2163596" y="5236139"/>
                </a:cubicBezTo>
                <a:cubicBezTo>
                  <a:pt x="2154173" y="5243694"/>
                  <a:pt x="2153628" y="5269173"/>
                  <a:pt x="2136387" y="5260578"/>
                </a:cubicBezTo>
                <a:cubicBezTo>
                  <a:pt x="2131853" y="5293341"/>
                  <a:pt x="2136117" y="5312769"/>
                  <a:pt x="2149758" y="5317970"/>
                </a:cubicBezTo>
                <a:cubicBezTo>
                  <a:pt x="2119266" y="5357713"/>
                  <a:pt x="2132596" y="5289949"/>
                  <a:pt x="2109417" y="5275689"/>
                </a:cubicBezTo>
                <a:cubicBezTo>
                  <a:pt x="2109339" y="5272411"/>
                  <a:pt x="2087799" y="5348576"/>
                  <a:pt x="2117313" y="5341676"/>
                </a:cubicBezTo>
                <a:cubicBezTo>
                  <a:pt x="2093741" y="5342526"/>
                  <a:pt x="2062277" y="5352469"/>
                  <a:pt x="2044528" y="5323137"/>
                </a:cubicBezTo>
                <a:cubicBezTo>
                  <a:pt x="2044528" y="5364690"/>
                  <a:pt x="2032295" y="5359757"/>
                  <a:pt x="2015720" y="5384503"/>
                </a:cubicBezTo>
                <a:cubicBezTo>
                  <a:pt x="2034954" y="5384847"/>
                  <a:pt x="2036362" y="5374325"/>
                  <a:pt x="2052309" y="5389206"/>
                </a:cubicBezTo>
                <a:cubicBezTo>
                  <a:pt x="2052699" y="5379955"/>
                  <a:pt x="2053089" y="5370663"/>
                  <a:pt x="2053442" y="5361376"/>
                </a:cubicBezTo>
                <a:cubicBezTo>
                  <a:pt x="2082952" y="5365766"/>
                  <a:pt x="2076973" y="5390169"/>
                  <a:pt x="2100504" y="5367385"/>
                </a:cubicBezTo>
                <a:cubicBezTo>
                  <a:pt x="2088935" y="5402888"/>
                  <a:pt x="2058407" y="5405624"/>
                  <a:pt x="2025807" y="5395025"/>
                </a:cubicBezTo>
                <a:cubicBezTo>
                  <a:pt x="2020726" y="5394754"/>
                  <a:pt x="2021350" y="5405972"/>
                  <a:pt x="2019865" y="5412831"/>
                </a:cubicBezTo>
                <a:cubicBezTo>
                  <a:pt x="2019631" y="5419116"/>
                  <a:pt x="2019397" y="5425206"/>
                  <a:pt x="2019122" y="5431373"/>
                </a:cubicBezTo>
                <a:cubicBezTo>
                  <a:pt x="2027448" y="5434918"/>
                  <a:pt x="2028503" y="5423782"/>
                  <a:pt x="2035188" y="5424089"/>
                </a:cubicBezTo>
                <a:cubicBezTo>
                  <a:pt x="2035110" y="5447330"/>
                  <a:pt x="2022561" y="5444979"/>
                  <a:pt x="2017989" y="5458932"/>
                </a:cubicBezTo>
                <a:cubicBezTo>
                  <a:pt x="2020373" y="5472732"/>
                  <a:pt x="2025261" y="5482485"/>
                  <a:pt x="2032607" y="5488652"/>
                </a:cubicBezTo>
                <a:cubicBezTo>
                  <a:pt x="2050044" y="5466063"/>
                  <a:pt x="2061649" y="5489963"/>
                  <a:pt x="2080724" y="5466836"/>
                </a:cubicBezTo>
                <a:cubicBezTo>
                  <a:pt x="2084360" y="5438273"/>
                  <a:pt x="2057000" y="5457006"/>
                  <a:pt x="2055670" y="5435922"/>
                </a:cubicBezTo>
                <a:cubicBezTo>
                  <a:pt x="2069196" y="5415838"/>
                  <a:pt x="2092920" y="5453615"/>
                  <a:pt x="2112819" y="5452421"/>
                </a:cubicBezTo>
                <a:cubicBezTo>
                  <a:pt x="2112192" y="5467799"/>
                  <a:pt x="2111568" y="5483063"/>
                  <a:pt x="2110981" y="5498522"/>
                </a:cubicBezTo>
                <a:cubicBezTo>
                  <a:pt x="2106914" y="5505806"/>
                  <a:pt x="2079082" y="5529513"/>
                  <a:pt x="2104218" y="5534790"/>
                </a:cubicBezTo>
                <a:cubicBezTo>
                  <a:pt x="2096047" y="5570830"/>
                  <a:pt x="2093548" y="5530860"/>
                  <a:pt x="2078105" y="5531552"/>
                </a:cubicBezTo>
                <a:cubicBezTo>
                  <a:pt x="2070994" y="5541613"/>
                  <a:pt x="2074552" y="5566169"/>
                  <a:pt x="2081508" y="5578309"/>
                </a:cubicBezTo>
                <a:cubicBezTo>
                  <a:pt x="2062236" y="5622059"/>
                  <a:pt x="2030108" y="5559192"/>
                  <a:pt x="2037063" y="5507810"/>
                </a:cubicBezTo>
                <a:cubicBezTo>
                  <a:pt x="2023812" y="5533098"/>
                  <a:pt x="2029131" y="5526619"/>
                  <a:pt x="2009777" y="5532208"/>
                </a:cubicBezTo>
                <a:cubicBezTo>
                  <a:pt x="2003174" y="5562470"/>
                  <a:pt x="2025454" y="5548512"/>
                  <a:pt x="2035188" y="5553988"/>
                </a:cubicBezTo>
                <a:cubicBezTo>
                  <a:pt x="2029714" y="5569329"/>
                  <a:pt x="2033391" y="5603521"/>
                  <a:pt x="2017636" y="5598009"/>
                </a:cubicBezTo>
                <a:cubicBezTo>
                  <a:pt x="2031749" y="5644762"/>
                  <a:pt x="2031942" y="5695488"/>
                  <a:pt x="2016893" y="5746409"/>
                </a:cubicBezTo>
                <a:cubicBezTo>
                  <a:pt x="2027448" y="5731335"/>
                  <a:pt x="2034642" y="5709405"/>
                  <a:pt x="2045234" y="5694218"/>
                </a:cubicBezTo>
                <a:cubicBezTo>
                  <a:pt x="2069430" y="5705933"/>
                  <a:pt x="2052346" y="5724476"/>
                  <a:pt x="2048205" y="5750379"/>
                </a:cubicBezTo>
                <a:cubicBezTo>
                  <a:pt x="2066262" y="5753734"/>
                  <a:pt x="2073612" y="5735463"/>
                  <a:pt x="2085923" y="5727252"/>
                </a:cubicBezTo>
                <a:cubicBezTo>
                  <a:pt x="2092337" y="5694489"/>
                  <a:pt x="2063800" y="5714954"/>
                  <a:pt x="2060948" y="5696261"/>
                </a:cubicBezTo>
                <a:cubicBezTo>
                  <a:pt x="2063254" y="5684311"/>
                  <a:pt x="2070760" y="5682887"/>
                  <a:pt x="2072557" y="5669856"/>
                </a:cubicBezTo>
                <a:cubicBezTo>
                  <a:pt x="2086083" y="5680879"/>
                  <a:pt x="2088271" y="5709252"/>
                  <a:pt x="2096441" y="5728563"/>
                </a:cubicBezTo>
                <a:cubicBezTo>
                  <a:pt x="2111683" y="5715609"/>
                  <a:pt x="2090811" y="5686084"/>
                  <a:pt x="2099412" y="5654668"/>
                </a:cubicBezTo>
                <a:cubicBezTo>
                  <a:pt x="2115750" y="5649853"/>
                  <a:pt x="2108400" y="5681268"/>
                  <a:pt x="2124741" y="5676489"/>
                </a:cubicBezTo>
                <a:cubicBezTo>
                  <a:pt x="2119189" y="5630153"/>
                  <a:pt x="2152257" y="5598316"/>
                  <a:pt x="2175907" y="5580854"/>
                </a:cubicBezTo>
                <a:cubicBezTo>
                  <a:pt x="2174499" y="5562777"/>
                  <a:pt x="2155934" y="5571025"/>
                  <a:pt x="2161757" y="5542001"/>
                </a:cubicBezTo>
                <a:cubicBezTo>
                  <a:pt x="2165705" y="5503455"/>
                  <a:pt x="2187201" y="5500679"/>
                  <a:pt x="2200924" y="5482023"/>
                </a:cubicBezTo>
                <a:cubicBezTo>
                  <a:pt x="2201236" y="5443283"/>
                  <a:pt x="2181065" y="5489963"/>
                  <a:pt x="2175554" y="5460243"/>
                </a:cubicBezTo>
                <a:cubicBezTo>
                  <a:pt x="2175517" y="5476281"/>
                  <a:pt x="2166604" y="5500100"/>
                  <a:pt x="2142683" y="5493237"/>
                </a:cubicBezTo>
                <a:cubicBezTo>
                  <a:pt x="2171918" y="5462825"/>
                  <a:pt x="2193028" y="5415955"/>
                  <a:pt x="2215853" y="5372630"/>
                </a:cubicBezTo>
                <a:cubicBezTo>
                  <a:pt x="2214877" y="5327876"/>
                  <a:pt x="2189782" y="5320131"/>
                  <a:pt x="2160194" y="5319244"/>
                </a:cubicBezTo>
                <a:cubicBezTo>
                  <a:pt x="2154641" y="5316238"/>
                  <a:pt x="2157415" y="5300394"/>
                  <a:pt x="2150459" y="5299431"/>
                </a:cubicBezTo>
                <a:cubicBezTo>
                  <a:pt x="2153431" y="5279157"/>
                  <a:pt x="2179502" y="5294110"/>
                  <a:pt x="2176256" y="5311997"/>
                </a:cubicBezTo>
                <a:cubicBezTo>
                  <a:pt x="2184582" y="5276150"/>
                  <a:pt x="2200456" y="5271217"/>
                  <a:pt x="2214721" y="5270367"/>
                </a:cubicBezTo>
                <a:cubicBezTo>
                  <a:pt x="2212845" y="5258765"/>
                  <a:pt x="2208778" y="5250631"/>
                  <a:pt x="2199750" y="5249939"/>
                </a:cubicBezTo>
                <a:cubicBezTo>
                  <a:pt x="2203895" y="5241805"/>
                  <a:pt x="2209874" y="5237102"/>
                  <a:pt x="2216206" y="5233517"/>
                </a:cubicBezTo>
                <a:cubicBezTo>
                  <a:pt x="2230475" y="5244427"/>
                  <a:pt x="2207609" y="5257182"/>
                  <a:pt x="2219920" y="5271136"/>
                </a:cubicBezTo>
                <a:cubicBezTo>
                  <a:pt x="2247440" y="5232092"/>
                  <a:pt x="2272063" y="5261925"/>
                  <a:pt x="2303572" y="5281544"/>
                </a:cubicBezTo>
                <a:cubicBezTo>
                  <a:pt x="2293132" y="5260460"/>
                  <a:pt x="2303687" y="5231052"/>
                  <a:pt x="2316273" y="5227503"/>
                </a:cubicBezTo>
                <a:cubicBezTo>
                  <a:pt x="2345783" y="5225613"/>
                  <a:pt x="2368847" y="5306833"/>
                  <a:pt x="2379012" y="5235366"/>
                </a:cubicBezTo>
                <a:cubicBezTo>
                  <a:pt x="2366659" y="5196323"/>
                  <a:pt x="2285199" y="5217560"/>
                  <a:pt x="2303219" y="5160937"/>
                </a:cubicBezTo>
                <a:cubicBezTo>
                  <a:pt x="2294736" y="5145325"/>
                  <a:pt x="2264245" y="5172847"/>
                  <a:pt x="2257289" y="5127248"/>
                </a:cubicBezTo>
                <a:cubicBezTo>
                  <a:pt x="2260104" y="5109745"/>
                  <a:pt x="2277771" y="5122505"/>
                  <a:pt x="2274410" y="5092400"/>
                </a:cubicBezTo>
                <a:cubicBezTo>
                  <a:pt x="2294580" y="5096217"/>
                  <a:pt x="2297277" y="5126669"/>
                  <a:pt x="2320340" y="5125896"/>
                </a:cubicBezTo>
                <a:cubicBezTo>
                  <a:pt x="2303687" y="5101651"/>
                  <a:pt x="2315337" y="5060483"/>
                  <a:pt x="2343481" y="5073243"/>
                </a:cubicBezTo>
                <a:cubicBezTo>
                  <a:pt x="2340038" y="5064222"/>
                  <a:pt x="2334646" y="5058096"/>
                  <a:pt x="2328547" y="5052891"/>
                </a:cubicBezTo>
                <a:cubicBezTo>
                  <a:pt x="2338635" y="5036664"/>
                  <a:pt x="2344417" y="5011877"/>
                  <a:pt x="2356966" y="5000777"/>
                </a:cubicBezTo>
                <a:cubicBezTo>
                  <a:pt x="2378737" y="5027874"/>
                  <a:pt x="2399104" y="5057476"/>
                  <a:pt x="2405161" y="5108899"/>
                </a:cubicBezTo>
                <a:cubicBezTo>
                  <a:pt x="2414817" y="5108669"/>
                  <a:pt x="2409577" y="5078022"/>
                  <a:pt x="2417046" y="5073206"/>
                </a:cubicBezTo>
                <a:cubicBezTo>
                  <a:pt x="2460940" y="5069580"/>
                  <a:pt x="2453434" y="5144592"/>
                  <a:pt x="2487249" y="5156235"/>
                </a:cubicBezTo>
                <a:cubicBezTo>
                  <a:pt x="2485997" y="5167028"/>
                  <a:pt x="2477437" y="5162863"/>
                  <a:pt x="2471220" y="5163479"/>
                </a:cubicBezTo>
                <a:cubicBezTo>
                  <a:pt x="2488965" y="5198439"/>
                  <a:pt x="2503976" y="5254601"/>
                  <a:pt x="2492486" y="5286748"/>
                </a:cubicBezTo>
                <a:cubicBezTo>
                  <a:pt x="2518048" y="5292301"/>
                  <a:pt x="2500615" y="5210195"/>
                  <a:pt x="2526843" y="5216864"/>
                </a:cubicBezTo>
                <a:cubicBezTo>
                  <a:pt x="2525751" y="5204222"/>
                  <a:pt x="2514022" y="5207690"/>
                  <a:pt x="2506283" y="5204995"/>
                </a:cubicBezTo>
                <a:cubicBezTo>
                  <a:pt x="2504797" y="5172074"/>
                  <a:pt x="2512578" y="5158007"/>
                  <a:pt x="2524187" y="5151646"/>
                </a:cubicBezTo>
                <a:cubicBezTo>
                  <a:pt x="2523092" y="5138963"/>
                  <a:pt x="2511404" y="5142241"/>
                  <a:pt x="2503623" y="5139736"/>
                </a:cubicBezTo>
                <a:cubicBezTo>
                  <a:pt x="2523871" y="5090587"/>
                  <a:pt x="2518713" y="5132334"/>
                  <a:pt x="2511794" y="5066651"/>
                </a:cubicBezTo>
                <a:cubicBezTo>
                  <a:pt x="2526338" y="5056169"/>
                  <a:pt x="2544628" y="5053393"/>
                  <a:pt x="2540603" y="5005285"/>
                </a:cubicBezTo>
                <a:cubicBezTo>
                  <a:pt x="2568631" y="4983586"/>
                  <a:pt x="2586220" y="5001970"/>
                  <a:pt x="2619756" y="4996770"/>
                </a:cubicBezTo>
                <a:cubicBezTo>
                  <a:pt x="2623002" y="5023325"/>
                  <a:pt x="2611471" y="5019663"/>
                  <a:pt x="2612681" y="5042175"/>
                </a:cubicBezTo>
                <a:cubicBezTo>
                  <a:pt x="2638285" y="5029108"/>
                  <a:pt x="2620971" y="4987633"/>
                  <a:pt x="2642155" y="4962348"/>
                </a:cubicBezTo>
                <a:cubicBezTo>
                  <a:pt x="2651770" y="4964966"/>
                  <a:pt x="2644108" y="4994031"/>
                  <a:pt x="2651105" y="5000623"/>
                </a:cubicBezTo>
                <a:cubicBezTo>
                  <a:pt x="2659198" y="4993763"/>
                  <a:pt x="2663265" y="4978766"/>
                  <a:pt x="2663421" y="4955792"/>
                </a:cubicBezTo>
                <a:cubicBezTo>
                  <a:pt x="2674128" y="4959572"/>
                  <a:pt x="2663183" y="4996499"/>
                  <a:pt x="2672018" y="5003282"/>
                </a:cubicBezTo>
                <a:cubicBezTo>
                  <a:pt x="2692463" y="4999583"/>
                  <a:pt x="2690625" y="5005556"/>
                  <a:pt x="2703761" y="4998041"/>
                </a:cubicBezTo>
                <a:cubicBezTo>
                  <a:pt x="2736632" y="5035777"/>
                  <a:pt x="2747421" y="5125127"/>
                  <a:pt x="2753794" y="5189767"/>
                </a:cubicBezTo>
                <a:cubicBezTo>
                  <a:pt x="2766065" y="5188532"/>
                  <a:pt x="2779201" y="5169763"/>
                  <a:pt x="2773960" y="5210851"/>
                </a:cubicBezTo>
                <a:cubicBezTo>
                  <a:pt x="2787523" y="5210968"/>
                  <a:pt x="2815240" y="5223918"/>
                  <a:pt x="2800857" y="5195626"/>
                </a:cubicBezTo>
                <a:cubicBezTo>
                  <a:pt x="2818134" y="5206148"/>
                  <a:pt x="2800623" y="5216439"/>
                  <a:pt x="2809844" y="5233901"/>
                </a:cubicBezTo>
                <a:cubicBezTo>
                  <a:pt x="2820518" y="5222263"/>
                  <a:pt x="2821609" y="5191272"/>
                  <a:pt x="2837832" y="5190965"/>
                </a:cubicBezTo>
                <a:cubicBezTo>
                  <a:pt x="2850615" y="5193546"/>
                  <a:pt x="2837754" y="5221684"/>
                  <a:pt x="2831541" y="5218022"/>
                </a:cubicBezTo>
                <a:cubicBezTo>
                  <a:pt x="2841390" y="5227390"/>
                  <a:pt x="2851436" y="5229199"/>
                  <a:pt x="2873362" y="5223262"/>
                </a:cubicBezTo>
                <a:cubicBezTo>
                  <a:pt x="2852023" y="5242998"/>
                  <a:pt x="2877154" y="5247778"/>
                  <a:pt x="2883802" y="5224650"/>
                </a:cubicBezTo>
                <a:cubicBezTo>
                  <a:pt x="2889745" y="5235868"/>
                  <a:pt x="2892203" y="5252096"/>
                  <a:pt x="2909168" y="5246390"/>
                </a:cubicBezTo>
                <a:cubicBezTo>
                  <a:pt x="2898498" y="5274377"/>
                  <a:pt x="2888571" y="5251015"/>
                  <a:pt x="2866993" y="5250323"/>
                </a:cubicBezTo>
                <a:cubicBezTo>
                  <a:pt x="2878484" y="5272836"/>
                  <a:pt x="2859373" y="5277036"/>
                  <a:pt x="2849794" y="5285247"/>
                </a:cubicBezTo>
                <a:cubicBezTo>
                  <a:pt x="2847332" y="5306448"/>
                  <a:pt x="2864453" y="5297428"/>
                  <a:pt x="2864375" y="5314926"/>
                </a:cubicBezTo>
                <a:cubicBezTo>
                  <a:pt x="2876100" y="5270059"/>
                  <a:pt x="2876645" y="5325027"/>
                  <a:pt x="2891579" y="5290488"/>
                </a:cubicBezTo>
                <a:cubicBezTo>
                  <a:pt x="2896233" y="5332312"/>
                  <a:pt x="2902680" y="5299969"/>
                  <a:pt x="2910305" y="5348462"/>
                </a:cubicBezTo>
                <a:cubicBezTo>
                  <a:pt x="2908975" y="5355860"/>
                  <a:pt x="2904674" y="5357058"/>
                  <a:pt x="2904321" y="5366309"/>
                </a:cubicBezTo>
                <a:cubicBezTo>
                  <a:pt x="2879580" y="5323829"/>
                  <a:pt x="2851945" y="5331692"/>
                  <a:pt x="2827396" y="5319552"/>
                </a:cubicBezTo>
                <a:cubicBezTo>
                  <a:pt x="2828102" y="5327184"/>
                  <a:pt x="2832320" y="5329418"/>
                  <a:pt x="2831889" y="5338669"/>
                </a:cubicBezTo>
                <a:cubicBezTo>
                  <a:pt x="2798940" y="5342331"/>
                  <a:pt x="2791475" y="5309609"/>
                  <a:pt x="2760204" y="5292491"/>
                </a:cubicBezTo>
                <a:cubicBezTo>
                  <a:pt x="2758797" y="5322830"/>
                  <a:pt x="2743904" y="5325913"/>
                  <a:pt x="2727366" y="5325565"/>
                </a:cubicBezTo>
                <a:cubicBezTo>
                  <a:pt x="2719667" y="5354553"/>
                  <a:pt x="2743982" y="5334622"/>
                  <a:pt x="2736320" y="5363763"/>
                </a:cubicBezTo>
                <a:cubicBezTo>
                  <a:pt x="2752777" y="5371319"/>
                  <a:pt x="2753244" y="5348422"/>
                  <a:pt x="2762429" y="5366964"/>
                </a:cubicBezTo>
                <a:cubicBezTo>
                  <a:pt x="2755239" y="5391091"/>
                  <a:pt x="2735147" y="5363456"/>
                  <a:pt x="2725884" y="5362416"/>
                </a:cubicBezTo>
                <a:cubicBezTo>
                  <a:pt x="2725843" y="5375519"/>
                  <a:pt x="2725651" y="5388586"/>
                  <a:pt x="2719511" y="5389396"/>
                </a:cubicBezTo>
                <a:cubicBezTo>
                  <a:pt x="2744409" y="5385272"/>
                  <a:pt x="2750589" y="5447755"/>
                  <a:pt x="2745973" y="5513362"/>
                </a:cubicBezTo>
                <a:cubicBezTo>
                  <a:pt x="2761374" y="5525000"/>
                  <a:pt x="2768609" y="5542770"/>
                  <a:pt x="2759462" y="5570600"/>
                </a:cubicBezTo>
                <a:cubicBezTo>
                  <a:pt x="2779554" y="5580583"/>
                  <a:pt x="2786198" y="5583473"/>
                  <a:pt x="2801673" y="5566707"/>
                </a:cubicBezTo>
                <a:cubicBezTo>
                  <a:pt x="2808358" y="5602671"/>
                  <a:pt x="2862106" y="5588948"/>
                  <a:pt x="2839711" y="5664227"/>
                </a:cubicBezTo>
                <a:cubicBezTo>
                  <a:pt x="2845457" y="5675716"/>
                  <a:pt x="2857768" y="5676950"/>
                  <a:pt x="2870707" y="5677411"/>
                </a:cubicBezTo>
                <a:cubicBezTo>
                  <a:pt x="2870317" y="5666465"/>
                  <a:pt x="2861482" y="5668355"/>
                  <a:pt x="2855421" y="5666234"/>
                </a:cubicBezTo>
                <a:cubicBezTo>
                  <a:pt x="2855265" y="5645842"/>
                  <a:pt x="2860854" y="5637400"/>
                  <a:pt x="2872193" y="5640602"/>
                </a:cubicBezTo>
                <a:cubicBezTo>
                  <a:pt x="2870079" y="5614969"/>
                  <a:pt x="2845965" y="5622986"/>
                  <a:pt x="2847919" y="5591032"/>
                </a:cubicBezTo>
                <a:cubicBezTo>
                  <a:pt x="2862459" y="5573182"/>
                  <a:pt x="2904789" y="5554684"/>
                  <a:pt x="2911437" y="5580353"/>
                </a:cubicBezTo>
                <a:cubicBezTo>
                  <a:pt x="2918122" y="5554757"/>
                  <a:pt x="2926954" y="5548783"/>
                  <a:pt x="2943488" y="5566051"/>
                </a:cubicBezTo>
                <a:cubicBezTo>
                  <a:pt x="2943919" y="5550212"/>
                  <a:pt x="2948334" y="5542539"/>
                  <a:pt x="2955098" y="5539609"/>
                </a:cubicBezTo>
                <a:cubicBezTo>
                  <a:pt x="2948179" y="5504920"/>
                  <a:pt x="2946381" y="5560038"/>
                  <a:pt x="2933754" y="5546238"/>
                </a:cubicBezTo>
                <a:cubicBezTo>
                  <a:pt x="2927541" y="5535987"/>
                  <a:pt x="2948412" y="5496746"/>
                  <a:pt x="2967019" y="5504070"/>
                </a:cubicBezTo>
                <a:cubicBezTo>
                  <a:pt x="2963305" y="5495204"/>
                  <a:pt x="2962250" y="5482444"/>
                  <a:pt x="2963305" y="5466411"/>
                </a:cubicBezTo>
                <a:cubicBezTo>
                  <a:pt x="2993328" y="5483913"/>
                  <a:pt x="3011541" y="5427711"/>
                  <a:pt x="3048832" y="5430872"/>
                </a:cubicBezTo>
                <a:cubicBezTo>
                  <a:pt x="3066265" y="5436885"/>
                  <a:pt x="3033472" y="5464792"/>
                  <a:pt x="3058135" y="5459782"/>
                </a:cubicBezTo>
                <a:cubicBezTo>
                  <a:pt x="3069864" y="5452073"/>
                  <a:pt x="3056535" y="5415417"/>
                  <a:pt x="3096247" y="5427480"/>
                </a:cubicBezTo>
                <a:cubicBezTo>
                  <a:pt x="3094138" y="5393289"/>
                  <a:pt x="3108912" y="5393483"/>
                  <a:pt x="3109265" y="5364265"/>
                </a:cubicBezTo>
                <a:cubicBezTo>
                  <a:pt x="3124235" y="5367272"/>
                  <a:pt x="3133653" y="5378797"/>
                  <a:pt x="3128302" y="5413025"/>
                </a:cubicBezTo>
                <a:cubicBezTo>
                  <a:pt x="3142723" y="5426246"/>
                  <a:pt x="3159298" y="5418112"/>
                  <a:pt x="3161173" y="5379991"/>
                </a:cubicBezTo>
                <a:cubicBezTo>
                  <a:pt x="3147647" y="5379145"/>
                  <a:pt x="3154098" y="5418962"/>
                  <a:pt x="3133969" y="5404470"/>
                </a:cubicBezTo>
                <a:cubicBezTo>
                  <a:pt x="3132406" y="5373977"/>
                  <a:pt x="3165240" y="5362493"/>
                  <a:pt x="3171650" y="5381343"/>
                </a:cubicBezTo>
                <a:cubicBezTo>
                  <a:pt x="3169968" y="5399958"/>
                  <a:pt x="3180170" y="5359870"/>
                  <a:pt x="3157070" y="5351659"/>
                </a:cubicBezTo>
                <a:cubicBezTo>
                  <a:pt x="3185057" y="5294267"/>
                  <a:pt x="3241382" y="5356556"/>
                  <a:pt x="3254871" y="5271253"/>
                </a:cubicBezTo>
                <a:cubicBezTo>
                  <a:pt x="3267650" y="5308180"/>
                  <a:pt x="3269567" y="5282163"/>
                  <a:pt x="3285477" y="5293689"/>
                </a:cubicBezTo>
                <a:cubicBezTo>
                  <a:pt x="3282818" y="5301629"/>
                  <a:pt x="3280237" y="5309722"/>
                  <a:pt x="3274294" y="5310880"/>
                </a:cubicBezTo>
                <a:cubicBezTo>
                  <a:pt x="3286725" y="5323983"/>
                  <a:pt x="3313424" y="5311612"/>
                  <a:pt x="3341880" y="5328572"/>
                </a:cubicBezTo>
                <a:cubicBezTo>
                  <a:pt x="3341371" y="5340830"/>
                  <a:pt x="3340903" y="5353165"/>
                  <a:pt x="3340394" y="5365499"/>
                </a:cubicBezTo>
                <a:cubicBezTo>
                  <a:pt x="3329059" y="5368389"/>
                  <a:pt x="3330935" y="5351081"/>
                  <a:pt x="3331013" y="5336472"/>
                </a:cubicBezTo>
                <a:cubicBezTo>
                  <a:pt x="3317528" y="5329997"/>
                  <a:pt x="3311040" y="5387777"/>
                  <a:pt x="3298884" y="5351004"/>
                </a:cubicBezTo>
                <a:cubicBezTo>
                  <a:pt x="3300329" y="5353780"/>
                  <a:pt x="3302048" y="5425744"/>
                  <a:pt x="3295950" y="5424781"/>
                </a:cubicBezTo>
                <a:cubicBezTo>
                  <a:pt x="3278439" y="5452575"/>
                  <a:pt x="3223050" y="5386891"/>
                  <a:pt x="3202609" y="5394487"/>
                </a:cubicBezTo>
                <a:cubicBezTo>
                  <a:pt x="3226452" y="5424898"/>
                  <a:pt x="3271676" y="5466220"/>
                  <a:pt x="3310141" y="5463829"/>
                </a:cubicBezTo>
                <a:cubicBezTo>
                  <a:pt x="3316707" y="5470842"/>
                  <a:pt x="3303103" y="5493662"/>
                  <a:pt x="3303415" y="5499947"/>
                </a:cubicBezTo>
                <a:cubicBezTo>
                  <a:pt x="3302011" y="5512395"/>
                  <a:pt x="3333204" y="5515672"/>
                  <a:pt x="3312759" y="5529047"/>
                </a:cubicBezTo>
                <a:cubicBezTo>
                  <a:pt x="3316083" y="5556570"/>
                  <a:pt x="3329843" y="5525543"/>
                  <a:pt x="3338872" y="5532208"/>
                </a:cubicBezTo>
                <a:cubicBezTo>
                  <a:pt x="3324993" y="5564396"/>
                  <a:pt x="3291575" y="5561968"/>
                  <a:pt x="3294075" y="5600781"/>
                </a:cubicBezTo>
                <a:cubicBezTo>
                  <a:pt x="3272575" y="5590259"/>
                  <a:pt x="3268705" y="5615697"/>
                  <a:pt x="3251506" y="5613965"/>
                </a:cubicBezTo>
                <a:cubicBezTo>
                  <a:pt x="3241813" y="5571296"/>
                  <a:pt x="3307248" y="5576654"/>
                  <a:pt x="3302323" y="5527700"/>
                </a:cubicBezTo>
                <a:cubicBezTo>
                  <a:pt x="3287587" y="5524385"/>
                  <a:pt x="3289072" y="5553874"/>
                  <a:pt x="3275037" y="5552021"/>
                </a:cubicBezTo>
                <a:cubicBezTo>
                  <a:pt x="3263899" y="5538375"/>
                  <a:pt x="3287820" y="5512087"/>
                  <a:pt x="3288132" y="5488769"/>
                </a:cubicBezTo>
                <a:cubicBezTo>
                  <a:pt x="3264211" y="5500060"/>
                  <a:pt x="3253148" y="5537375"/>
                  <a:pt x="3242556" y="5575804"/>
                </a:cubicBezTo>
                <a:cubicBezTo>
                  <a:pt x="3230634" y="5562312"/>
                  <a:pt x="3232743" y="5575727"/>
                  <a:pt x="3216796" y="5563279"/>
                </a:cubicBezTo>
                <a:cubicBezTo>
                  <a:pt x="3224458" y="5578042"/>
                  <a:pt x="3220978" y="5605293"/>
                  <a:pt x="3204797" y="5598818"/>
                </a:cubicBezTo>
                <a:cubicBezTo>
                  <a:pt x="3213628" y="5605601"/>
                  <a:pt x="3202646" y="5642528"/>
                  <a:pt x="3213472" y="5646303"/>
                </a:cubicBezTo>
                <a:cubicBezTo>
                  <a:pt x="3198584" y="5635320"/>
                  <a:pt x="3203779" y="5708904"/>
                  <a:pt x="3189161" y="5726710"/>
                </a:cubicBezTo>
                <a:cubicBezTo>
                  <a:pt x="3164887" y="5689710"/>
                  <a:pt x="3148706" y="5700810"/>
                  <a:pt x="3121617" y="5708940"/>
                </a:cubicBezTo>
                <a:cubicBezTo>
                  <a:pt x="3109654" y="5685545"/>
                  <a:pt x="3130058" y="5692789"/>
                  <a:pt x="3128692" y="5663498"/>
                </a:cubicBezTo>
                <a:cubicBezTo>
                  <a:pt x="3118334" y="5675521"/>
                  <a:pt x="3104689" y="5681187"/>
                  <a:pt x="3105592" y="5716151"/>
                </a:cubicBezTo>
                <a:cubicBezTo>
                  <a:pt x="3123767" y="5740396"/>
                  <a:pt x="3150815" y="5776939"/>
                  <a:pt x="3171650" y="5770925"/>
                </a:cubicBezTo>
                <a:cubicBezTo>
                  <a:pt x="3170046" y="5790928"/>
                  <a:pt x="3157615" y="5789079"/>
                  <a:pt x="3144754" y="5786032"/>
                </a:cubicBezTo>
                <a:cubicBezTo>
                  <a:pt x="3156758" y="5813170"/>
                  <a:pt x="3184040" y="5786768"/>
                  <a:pt x="3182788" y="5753734"/>
                </a:cubicBezTo>
                <a:cubicBezTo>
                  <a:pt x="3206126" y="5782025"/>
                  <a:pt x="3217342" y="5763406"/>
                  <a:pt x="3239585" y="5779444"/>
                </a:cubicBezTo>
                <a:cubicBezTo>
                  <a:pt x="3233917" y="5805691"/>
                  <a:pt x="3231336" y="5788808"/>
                  <a:pt x="3218282" y="5786032"/>
                </a:cubicBezTo>
                <a:cubicBezTo>
                  <a:pt x="3219066" y="5805112"/>
                  <a:pt x="3231730" y="5805885"/>
                  <a:pt x="3232510" y="5824966"/>
                </a:cubicBezTo>
                <a:cubicBezTo>
                  <a:pt x="3240093" y="5812939"/>
                  <a:pt x="3245568" y="5780791"/>
                  <a:pt x="3239937" y="5770269"/>
                </a:cubicBezTo>
                <a:cubicBezTo>
                  <a:pt x="3243454" y="5770694"/>
                  <a:pt x="3246934" y="5771115"/>
                  <a:pt x="3250451" y="5771504"/>
                </a:cubicBezTo>
                <a:cubicBezTo>
                  <a:pt x="3266830" y="5770731"/>
                  <a:pt x="3236027" y="5796404"/>
                  <a:pt x="3254518" y="5799831"/>
                </a:cubicBezTo>
                <a:cubicBezTo>
                  <a:pt x="3257136" y="5818066"/>
                  <a:pt x="3256513" y="5778747"/>
                  <a:pt x="3266399" y="5764256"/>
                </a:cubicBezTo>
                <a:cubicBezTo>
                  <a:pt x="3278402" y="5781600"/>
                  <a:pt x="3295014" y="5819183"/>
                  <a:pt x="3313461" y="5770116"/>
                </a:cubicBezTo>
                <a:cubicBezTo>
                  <a:pt x="3298412" y="5767222"/>
                  <a:pt x="3279063" y="5770961"/>
                  <a:pt x="3272029" y="5755737"/>
                </a:cubicBezTo>
                <a:cubicBezTo>
                  <a:pt x="3299545" y="5760055"/>
                  <a:pt x="3332342" y="5703469"/>
                  <a:pt x="3357868" y="5710830"/>
                </a:cubicBezTo>
                <a:cubicBezTo>
                  <a:pt x="3351261" y="5730607"/>
                  <a:pt x="3336171" y="5733112"/>
                  <a:pt x="3329917" y="5753694"/>
                </a:cubicBezTo>
                <a:cubicBezTo>
                  <a:pt x="3342233" y="5799524"/>
                  <a:pt x="3390157" y="5779403"/>
                  <a:pt x="3422129" y="5811551"/>
                </a:cubicBezTo>
                <a:cubicBezTo>
                  <a:pt x="3417714" y="5819414"/>
                  <a:pt x="3415719" y="5831902"/>
                  <a:pt x="3415407" y="5847940"/>
                </a:cubicBezTo>
                <a:cubicBezTo>
                  <a:pt x="3440030" y="5854993"/>
                  <a:pt x="3440617" y="5859117"/>
                  <a:pt x="3462428" y="5853949"/>
                </a:cubicBezTo>
                <a:cubicBezTo>
                  <a:pt x="3457660" y="5877348"/>
                  <a:pt x="3436866" y="5868368"/>
                  <a:pt x="3434441" y="5896659"/>
                </a:cubicBezTo>
                <a:cubicBezTo>
                  <a:pt x="3450273" y="5894349"/>
                  <a:pt x="3480173" y="5853140"/>
                  <a:pt x="3487092" y="5894037"/>
                </a:cubicBezTo>
                <a:cubicBezTo>
                  <a:pt x="3482521" y="5921139"/>
                  <a:pt x="3476266" y="5883940"/>
                  <a:pt x="3466179" y="5891378"/>
                </a:cubicBezTo>
                <a:cubicBezTo>
                  <a:pt x="3481154" y="5933935"/>
                  <a:pt x="3485845" y="5930697"/>
                  <a:pt x="3506483" y="5933704"/>
                </a:cubicBezTo>
                <a:cubicBezTo>
                  <a:pt x="3484630" y="5912155"/>
                  <a:pt x="3499367" y="5899087"/>
                  <a:pt x="3509138" y="5869060"/>
                </a:cubicBezTo>
                <a:cubicBezTo>
                  <a:pt x="3525442" y="5864168"/>
                  <a:pt x="3518129" y="5895696"/>
                  <a:pt x="3534507" y="5890763"/>
                </a:cubicBezTo>
                <a:cubicBezTo>
                  <a:pt x="3547644" y="5860926"/>
                  <a:pt x="3577975" y="5866094"/>
                  <a:pt x="3589387" y="5832752"/>
                </a:cubicBezTo>
                <a:cubicBezTo>
                  <a:pt x="3551436" y="5867713"/>
                  <a:pt x="3485102" y="5866555"/>
                  <a:pt x="3442964" y="5814327"/>
                </a:cubicBezTo>
                <a:cubicBezTo>
                  <a:pt x="3454923" y="5822344"/>
                  <a:pt x="3488188" y="5804420"/>
                  <a:pt x="3515864" y="5832789"/>
                </a:cubicBezTo>
                <a:cubicBezTo>
                  <a:pt x="3515236" y="5808273"/>
                  <a:pt x="3536387" y="5828009"/>
                  <a:pt x="3532944" y="5797946"/>
                </a:cubicBezTo>
                <a:cubicBezTo>
                  <a:pt x="3583215" y="5812283"/>
                  <a:pt x="3615110" y="5793818"/>
                  <a:pt x="3642002" y="5830093"/>
                </a:cubicBezTo>
                <a:cubicBezTo>
                  <a:pt x="3648219" y="5829438"/>
                  <a:pt x="3647083" y="5813902"/>
                  <a:pt x="3648375" y="5803109"/>
                </a:cubicBezTo>
                <a:cubicBezTo>
                  <a:pt x="3672021" y="5832752"/>
                  <a:pt x="3692347" y="5794939"/>
                  <a:pt x="3709940" y="5838689"/>
                </a:cubicBezTo>
                <a:cubicBezTo>
                  <a:pt x="3716194" y="5874807"/>
                  <a:pt x="3686524" y="5837568"/>
                  <a:pt x="3692856" y="5873649"/>
                </a:cubicBezTo>
                <a:cubicBezTo>
                  <a:pt x="3705365" y="5900208"/>
                  <a:pt x="3709001" y="5864398"/>
                  <a:pt x="3724517" y="5868405"/>
                </a:cubicBezTo>
                <a:cubicBezTo>
                  <a:pt x="3739529" y="5878121"/>
                  <a:pt x="3716740" y="5890763"/>
                  <a:pt x="3722683" y="5914546"/>
                </a:cubicBezTo>
                <a:cubicBezTo>
                  <a:pt x="3744219" y="5928730"/>
                  <a:pt x="3752546" y="5916780"/>
                  <a:pt x="3765600" y="5892111"/>
                </a:cubicBezTo>
                <a:cubicBezTo>
                  <a:pt x="3826266" y="5920673"/>
                  <a:pt x="3844873" y="5945152"/>
                  <a:pt x="3813368" y="6009408"/>
                </a:cubicBezTo>
                <a:cubicBezTo>
                  <a:pt x="3796169" y="6003973"/>
                  <a:pt x="3791790" y="5978761"/>
                  <a:pt x="3783895" y="5959336"/>
                </a:cubicBezTo>
                <a:cubicBezTo>
                  <a:pt x="3789406" y="5932894"/>
                  <a:pt x="3800466" y="5966928"/>
                  <a:pt x="3810007" y="5962533"/>
                </a:cubicBezTo>
                <a:cubicBezTo>
                  <a:pt x="3802657" y="5933085"/>
                  <a:pt x="3794290" y="5945537"/>
                  <a:pt x="3784986" y="5931543"/>
                </a:cubicBezTo>
                <a:cubicBezTo>
                  <a:pt x="3782684" y="5944687"/>
                  <a:pt x="3778888" y="5950393"/>
                  <a:pt x="3762982" y="5956678"/>
                </a:cubicBezTo>
                <a:cubicBezTo>
                  <a:pt x="3764077" y="5969397"/>
                  <a:pt x="3775724" y="5965929"/>
                  <a:pt x="3783505" y="5968587"/>
                </a:cubicBezTo>
                <a:cubicBezTo>
                  <a:pt x="3782253" y="5979150"/>
                  <a:pt x="3784092" y="5985046"/>
                  <a:pt x="3787998" y="5987628"/>
                </a:cubicBezTo>
                <a:cubicBezTo>
                  <a:pt x="3779319" y="6012261"/>
                  <a:pt x="3754577" y="6007979"/>
                  <a:pt x="3751803" y="5973828"/>
                </a:cubicBezTo>
                <a:cubicBezTo>
                  <a:pt x="3746956" y="5999384"/>
                  <a:pt x="3712948" y="5994835"/>
                  <a:pt x="3715608" y="5960028"/>
                </a:cubicBezTo>
                <a:cubicBezTo>
                  <a:pt x="3705246" y="6004280"/>
                  <a:pt x="3684493" y="6011140"/>
                  <a:pt x="3661819" y="5990363"/>
                </a:cubicBezTo>
                <a:cubicBezTo>
                  <a:pt x="3664671" y="5972905"/>
                  <a:pt x="3682420" y="5985548"/>
                  <a:pt x="3679059" y="5955403"/>
                </a:cubicBezTo>
                <a:cubicBezTo>
                  <a:pt x="3651149" y="5932393"/>
                  <a:pt x="3626990" y="5948851"/>
                  <a:pt x="3605064" y="5964694"/>
                </a:cubicBezTo>
                <a:cubicBezTo>
                  <a:pt x="3611671" y="6089081"/>
                  <a:pt x="3477555" y="6051806"/>
                  <a:pt x="3427682" y="6062870"/>
                </a:cubicBezTo>
                <a:cubicBezTo>
                  <a:pt x="3434830" y="6080793"/>
                  <a:pt x="3448590" y="6088620"/>
                  <a:pt x="3452029" y="6112286"/>
                </a:cubicBezTo>
                <a:cubicBezTo>
                  <a:pt x="3430493" y="6078980"/>
                  <a:pt x="3416306" y="6072777"/>
                  <a:pt x="3385503" y="6066840"/>
                </a:cubicBezTo>
                <a:cubicBezTo>
                  <a:pt x="3384994" y="6079175"/>
                  <a:pt x="3384526" y="6091550"/>
                  <a:pt x="3384017" y="6103731"/>
                </a:cubicBezTo>
                <a:cubicBezTo>
                  <a:pt x="3403720" y="6072469"/>
                  <a:pt x="3431744" y="6096519"/>
                  <a:pt x="3435183" y="6138112"/>
                </a:cubicBezTo>
                <a:cubicBezTo>
                  <a:pt x="3414779" y="6148828"/>
                  <a:pt x="3404540" y="6130905"/>
                  <a:pt x="3417673" y="6182170"/>
                </a:cubicBezTo>
                <a:cubicBezTo>
                  <a:pt x="3394100" y="6192307"/>
                  <a:pt x="3404733" y="6150099"/>
                  <a:pt x="3404224" y="6124851"/>
                </a:cubicBezTo>
                <a:cubicBezTo>
                  <a:pt x="3385815" y="6139848"/>
                  <a:pt x="3376007" y="6139537"/>
                  <a:pt x="3362752" y="6110282"/>
                </a:cubicBezTo>
                <a:cubicBezTo>
                  <a:pt x="3346139" y="6116603"/>
                  <a:pt x="3354856" y="6174230"/>
                  <a:pt x="3343677" y="6191421"/>
                </a:cubicBezTo>
                <a:lnTo>
                  <a:pt x="3348396" y="6210101"/>
                </a:lnTo>
                <a:lnTo>
                  <a:pt x="3353350" y="6185893"/>
                </a:lnTo>
                <a:cubicBezTo>
                  <a:pt x="3355455" y="6178548"/>
                  <a:pt x="3357125" y="6170337"/>
                  <a:pt x="3355796" y="6155995"/>
                </a:cubicBezTo>
                <a:cubicBezTo>
                  <a:pt x="3383705" y="6156307"/>
                  <a:pt x="3373971" y="6188685"/>
                  <a:pt x="3391248" y="6188297"/>
                </a:cubicBezTo>
                <a:cubicBezTo>
                  <a:pt x="3386792" y="6202485"/>
                  <a:pt x="3365801" y="6182939"/>
                  <a:pt x="3369281" y="6213278"/>
                </a:cubicBezTo>
                <a:lnTo>
                  <a:pt x="3348532" y="6210647"/>
                </a:lnTo>
                <a:lnTo>
                  <a:pt x="3353140" y="6228882"/>
                </a:lnTo>
                <a:cubicBezTo>
                  <a:pt x="3358631" y="6237793"/>
                  <a:pt x="3366761" y="6242670"/>
                  <a:pt x="3378428" y="6242148"/>
                </a:cubicBezTo>
                <a:cubicBezTo>
                  <a:pt x="3377685" y="6260609"/>
                  <a:pt x="3376942" y="6279075"/>
                  <a:pt x="3376200" y="6297613"/>
                </a:cubicBezTo>
                <a:cubicBezTo>
                  <a:pt x="3390661" y="6307018"/>
                  <a:pt x="3390231" y="6286282"/>
                  <a:pt x="3402702" y="6291600"/>
                </a:cubicBezTo>
                <a:cubicBezTo>
                  <a:pt x="3380303" y="6324828"/>
                  <a:pt x="3400084" y="6368691"/>
                  <a:pt x="3425490" y="6377942"/>
                </a:cubicBezTo>
                <a:cubicBezTo>
                  <a:pt x="3430337" y="6353273"/>
                  <a:pt x="3415916" y="6358170"/>
                  <a:pt x="3416499" y="6339708"/>
                </a:cubicBezTo>
                <a:cubicBezTo>
                  <a:pt x="3513791" y="6378598"/>
                  <a:pt x="3600020" y="6320203"/>
                  <a:pt x="3665611" y="6287670"/>
                </a:cubicBezTo>
                <a:cubicBezTo>
                  <a:pt x="3677652" y="6303704"/>
                  <a:pt x="3686524" y="6324828"/>
                  <a:pt x="3711500" y="6321243"/>
                </a:cubicBezTo>
                <a:cubicBezTo>
                  <a:pt x="3711894" y="6305440"/>
                  <a:pt x="3716350" y="6297767"/>
                  <a:pt x="3723031" y="6294878"/>
                </a:cubicBezTo>
                <a:cubicBezTo>
                  <a:pt x="3722683" y="6283854"/>
                  <a:pt x="3713810" y="6285780"/>
                  <a:pt x="3707749" y="6283660"/>
                </a:cubicBezTo>
                <a:cubicBezTo>
                  <a:pt x="3736988" y="6224261"/>
                  <a:pt x="3751881" y="6240488"/>
                  <a:pt x="3808911" y="6249934"/>
                </a:cubicBezTo>
                <a:cubicBezTo>
                  <a:pt x="3811608" y="6282005"/>
                  <a:pt x="3787215" y="6258954"/>
                  <a:pt x="3791401" y="6294186"/>
                </a:cubicBezTo>
                <a:cubicBezTo>
                  <a:pt x="3804299" y="6282082"/>
                  <a:pt x="3801951" y="6275837"/>
                  <a:pt x="3817903" y="6288172"/>
                </a:cubicBezTo>
                <a:cubicBezTo>
                  <a:pt x="3819975" y="6273409"/>
                  <a:pt x="3813602" y="6271596"/>
                  <a:pt x="3813758" y="6259800"/>
                </a:cubicBezTo>
                <a:cubicBezTo>
                  <a:pt x="3838032" y="6291025"/>
                  <a:pt x="3847450" y="6218826"/>
                  <a:pt x="3871646" y="6257833"/>
                </a:cubicBezTo>
                <a:cubicBezTo>
                  <a:pt x="3892325" y="6252054"/>
                  <a:pt x="3855699" y="6221719"/>
                  <a:pt x="3873132" y="6220983"/>
                </a:cubicBezTo>
                <a:cubicBezTo>
                  <a:pt x="3871724" y="6200016"/>
                  <a:pt x="3847569" y="6213970"/>
                  <a:pt x="3836936" y="6207029"/>
                </a:cubicBezTo>
                <a:cubicBezTo>
                  <a:pt x="3839595" y="6153992"/>
                  <a:pt x="3872783" y="6201752"/>
                  <a:pt x="3885094" y="6185330"/>
                </a:cubicBezTo>
                <a:cubicBezTo>
                  <a:pt x="3858826" y="6159350"/>
                  <a:pt x="3901550" y="6157501"/>
                  <a:pt x="3887364" y="6129938"/>
                </a:cubicBezTo>
                <a:cubicBezTo>
                  <a:pt x="3920198" y="6131828"/>
                  <a:pt x="3920079" y="6165015"/>
                  <a:pt x="3939974" y="6127243"/>
                </a:cubicBezTo>
                <a:cubicBezTo>
                  <a:pt x="3953147" y="6127433"/>
                  <a:pt x="3955729" y="6143547"/>
                  <a:pt x="3959754" y="6157731"/>
                </a:cubicBezTo>
                <a:cubicBezTo>
                  <a:pt x="3961589" y="6176039"/>
                  <a:pt x="3934619" y="6184327"/>
                  <a:pt x="3933289" y="6163631"/>
                </a:cubicBezTo>
                <a:cubicBezTo>
                  <a:pt x="3946774" y="6228384"/>
                  <a:pt x="3986138" y="6124005"/>
                  <a:pt x="4029605" y="6119954"/>
                </a:cubicBezTo>
                <a:cubicBezTo>
                  <a:pt x="4007715" y="6054853"/>
                  <a:pt x="3957994" y="6130096"/>
                  <a:pt x="3915741" y="6077940"/>
                </a:cubicBezTo>
                <a:cubicBezTo>
                  <a:pt x="3890802" y="6121035"/>
                  <a:pt x="3884704" y="6047682"/>
                  <a:pt x="3858239" y="6070616"/>
                </a:cubicBezTo>
                <a:cubicBezTo>
                  <a:pt x="3860352" y="6093435"/>
                  <a:pt x="3877157" y="6093707"/>
                  <a:pt x="3888455" y="6102266"/>
                </a:cubicBezTo>
                <a:cubicBezTo>
                  <a:pt x="3869968" y="6139500"/>
                  <a:pt x="3843034" y="6097486"/>
                  <a:pt x="3814538" y="6111476"/>
                </a:cubicBezTo>
                <a:cubicBezTo>
                  <a:pt x="3834396" y="6078713"/>
                  <a:pt x="3857340" y="6052154"/>
                  <a:pt x="3880949" y="6027137"/>
                </a:cubicBezTo>
                <a:cubicBezTo>
                  <a:pt x="3897328" y="6022321"/>
                  <a:pt x="3889982" y="6053773"/>
                  <a:pt x="3906397" y="6048876"/>
                </a:cubicBezTo>
                <a:cubicBezTo>
                  <a:pt x="3906750" y="6039666"/>
                  <a:pt x="3907140" y="6030378"/>
                  <a:pt x="3907493" y="6021164"/>
                </a:cubicBezTo>
                <a:cubicBezTo>
                  <a:pt x="3929029" y="6016922"/>
                  <a:pt x="3924302" y="6053234"/>
                  <a:pt x="3948576" y="6044906"/>
                </a:cubicBezTo>
                <a:cubicBezTo>
                  <a:pt x="3927897" y="6022357"/>
                  <a:pt x="3952249" y="6017619"/>
                  <a:pt x="3951194" y="5980343"/>
                </a:cubicBezTo>
                <a:cubicBezTo>
                  <a:pt x="3981759" y="5978802"/>
                  <a:pt x="3960419" y="6006514"/>
                  <a:pt x="3970190" y="6029063"/>
                </a:cubicBezTo>
                <a:cubicBezTo>
                  <a:pt x="4009394" y="6042017"/>
                  <a:pt x="4037501" y="6017732"/>
                  <a:pt x="4070298" y="6023130"/>
                </a:cubicBezTo>
                <a:cubicBezTo>
                  <a:pt x="4077254" y="6026793"/>
                  <a:pt x="4073659" y="6046760"/>
                  <a:pt x="4074049" y="6060632"/>
                </a:cubicBezTo>
                <a:cubicBezTo>
                  <a:pt x="4059780" y="6043672"/>
                  <a:pt x="4034452" y="6026327"/>
                  <a:pt x="4021709" y="6054044"/>
                </a:cubicBezTo>
                <a:cubicBezTo>
                  <a:pt x="4028119" y="6044562"/>
                  <a:pt x="4082687" y="6086766"/>
                  <a:pt x="4051220" y="6104192"/>
                </a:cubicBezTo>
                <a:cubicBezTo>
                  <a:pt x="4068107" y="6117874"/>
                  <a:pt x="4071000" y="6117992"/>
                  <a:pt x="4091170" y="6155574"/>
                </a:cubicBezTo>
                <a:cubicBezTo>
                  <a:pt x="4092537" y="6139152"/>
                  <a:pt x="4085540" y="6135296"/>
                  <a:pt x="4087415" y="6117992"/>
                </a:cubicBezTo>
                <a:cubicBezTo>
                  <a:pt x="4096017" y="6116450"/>
                  <a:pt x="4096095" y="6127821"/>
                  <a:pt x="4102739" y="6129169"/>
                </a:cubicBezTo>
                <a:cubicBezTo>
                  <a:pt x="4101372" y="6184752"/>
                  <a:pt x="4096800" y="6175116"/>
                  <a:pt x="4083664" y="6210271"/>
                </a:cubicBezTo>
                <a:cubicBezTo>
                  <a:pt x="4090858" y="6188337"/>
                  <a:pt x="4102702" y="6231703"/>
                  <a:pt x="4110244" y="6204371"/>
                </a:cubicBezTo>
                <a:cubicBezTo>
                  <a:pt x="4144330" y="6290252"/>
                  <a:pt x="4179196" y="6367154"/>
                  <a:pt x="4250963" y="6361294"/>
                </a:cubicBezTo>
                <a:cubicBezTo>
                  <a:pt x="4273637" y="6430251"/>
                  <a:pt x="4331681" y="6445399"/>
                  <a:pt x="4355134" y="6513511"/>
                </a:cubicBezTo>
                <a:cubicBezTo>
                  <a:pt x="4372567" y="6518557"/>
                  <a:pt x="4400945" y="6506764"/>
                  <a:pt x="4395864" y="6546350"/>
                </a:cubicBezTo>
                <a:cubicBezTo>
                  <a:pt x="4405639" y="6546314"/>
                  <a:pt x="4413572" y="6542534"/>
                  <a:pt x="4417479" y="6530548"/>
                </a:cubicBezTo>
                <a:cubicBezTo>
                  <a:pt x="4434678" y="6535752"/>
                  <a:pt x="4395942" y="6556605"/>
                  <a:pt x="4415997" y="6567511"/>
                </a:cubicBezTo>
                <a:cubicBezTo>
                  <a:pt x="4438630" y="6577110"/>
                  <a:pt x="4412517" y="6548588"/>
                  <a:pt x="4427213" y="6550320"/>
                </a:cubicBezTo>
                <a:cubicBezTo>
                  <a:pt x="4432958" y="6570364"/>
                  <a:pt x="4438433" y="6590910"/>
                  <a:pt x="4445897" y="6608372"/>
                </a:cubicBezTo>
                <a:cubicBezTo>
                  <a:pt x="4481666" y="6627796"/>
                  <a:pt x="4556400" y="6621706"/>
                  <a:pt x="4591114" y="6654356"/>
                </a:cubicBezTo>
                <a:cubicBezTo>
                  <a:pt x="4598854" y="6650192"/>
                  <a:pt x="4604402" y="6641596"/>
                  <a:pt x="4607919" y="6628646"/>
                </a:cubicBezTo>
                <a:cubicBezTo>
                  <a:pt x="4619597" y="6637719"/>
                  <a:pt x="4630990" y="6644294"/>
                  <a:pt x="4642158" y="6648909"/>
                </a:cubicBezTo>
                <a:lnTo>
                  <a:pt x="4656944" y="6652732"/>
                </a:lnTo>
                <a:lnTo>
                  <a:pt x="4817168" y="6848061"/>
                </a:lnTo>
                <a:lnTo>
                  <a:pt x="5989985" y="6852220"/>
                </a:lnTo>
                <a:close/>
              </a:path>
            </a:pathLst>
          </a:cu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xmlns="" id="{18E80810-7CE9-9224-7DEE-C6C77EF02CEF}"/>
              </a:ext>
            </a:extLst>
          </p:cNvPr>
          <p:cNvSpPr/>
          <p:nvPr/>
        </p:nvSpPr>
        <p:spPr>
          <a:xfrm flipV="1">
            <a:off x="6202015" y="0"/>
            <a:ext cx="5989985" cy="6858000"/>
          </a:xfrm>
          <a:custGeom>
            <a:avLst/>
            <a:gdLst>
              <a:gd name="connsiteX0" fmla="*/ 1963889 w 5989985"/>
              <a:gd name="connsiteY0" fmla="*/ 6796941 h 6858000"/>
              <a:gd name="connsiteX1" fmla="*/ 1962793 w 5989985"/>
              <a:gd name="connsiteY1" fmla="*/ 6824654 h 6858000"/>
              <a:gd name="connsiteX2" fmla="*/ 1946341 w 5989985"/>
              <a:gd name="connsiteY2" fmla="*/ 6841189 h 6858000"/>
              <a:gd name="connsiteX3" fmla="*/ 1972490 w 5989985"/>
              <a:gd name="connsiteY3" fmla="*/ 6844430 h 6858000"/>
              <a:gd name="connsiteX4" fmla="*/ 1963889 w 5989985"/>
              <a:gd name="connsiteY4" fmla="*/ 6796941 h 6858000"/>
              <a:gd name="connsiteX5" fmla="*/ 4363502 w 5989985"/>
              <a:gd name="connsiteY5" fmla="*/ 6700190 h 6858000"/>
              <a:gd name="connsiteX6" fmla="*/ 4335904 w 5989985"/>
              <a:gd name="connsiteY6" fmla="*/ 6733880 h 6858000"/>
              <a:gd name="connsiteX7" fmla="*/ 4367605 w 5989985"/>
              <a:gd name="connsiteY7" fmla="*/ 6728481 h 6858000"/>
              <a:gd name="connsiteX8" fmla="*/ 4363502 w 5989985"/>
              <a:gd name="connsiteY8" fmla="*/ 6700190 h 6858000"/>
              <a:gd name="connsiteX9" fmla="*/ 4331260 w 5989985"/>
              <a:gd name="connsiteY9" fmla="*/ 6688660 h 6858000"/>
              <a:gd name="connsiteX10" fmla="*/ 4326892 w 5989985"/>
              <a:gd name="connsiteY10" fmla="*/ 6688697 h 6858000"/>
              <a:gd name="connsiteX11" fmla="*/ 4311277 w 5989985"/>
              <a:gd name="connsiteY11" fmla="*/ 6693598 h 6858000"/>
              <a:gd name="connsiteX12" fmla="*/ 4325390 w 5989985"/>
              <a:gd name="connsiteY12" fmla="*/ 6732451 h 6858000"/>
              <a:gd name="connsiteX13" fmla="*/ 4326875 w 5989985"/>
              <a:gd name="connsiteY13" fmla="*/ 6695564 h 6858000"/>
              <a:gd name="connsiteX14" fmla="*/ 4331260 w 5989985"/>
              <a:gd name="connsiteY14" fmla="*/ 6688660 h 6858000"/>
              <a:gd name="connsiteX15" fmla="*/ 1984843 w 5989985"/>
              <a:gd name="connsiteY15" fmla="*/ 6669697 h 6858000"/>
              <a:gd name="connsiteX16" fmla="*/ 1968776 w 5989985"/>
              <a:gd name="connsiteY16" fmla="*/ 6676981 h 6858000"/>
              <a:gd name="connsiteX17" fmla="*/ 1982967 w 5989985"/>
              <a:gd name="connsiteY17" fmla="*/ 6715758 h 6858000"/>
              <a:gd name="connsiteX18" fmla="*/ 1984843 w 5989985"/>
              <a:gd name="connsiteY18" fmla="*/ 6669697 h 6858000"/>
              <a:gd name="connsiteX19" fmla="*/ 1987112 w 5989985"/>
              <a:gd name="connsiteY19" fmla="*/ 6614385 h 6858000"/>
              <a:gd name="connsiteX20" fmla="*/ 1990822 w 5989985"/>
              <a:gd name="connsiteY20" fmla="*/ 6651891 h 6858000"/>
              <a:gd name="connsiteX21" fmla="*/ 1987112 w 5989985"/>
              <a:gd name="connsiteY21" fmla="*/ 6614385 h 6858000"/>
              <a:gd name="connsiteX22" fmla="*/ 4131161 w 5989985"/>
              <a:gd name="connsiteY22" fmla="*/ 6468057 h 6858000"/>
              <a:gd name="connsiteX23" fmla="*/ 4102193 w 5989985"/>
              <a:gd name="connsiteY23" fmla="*/ 6537371 h 6858000"/>
              <a:gd name="connsiteX24" fmla="*/ 4115953 w 5989985"/>
              <a:gd name="connsiteY24" fmla="*/ 6585479 h 6858000"/>
              <a:gd name="connsiteX25" fmla="*/ 4167472 w 5989985"/>
              <a:gd name="connsiteY25" fmla="*/ 6610492 h 6858000"/>
              <a:gd name="connsiteX26" fmla="*/ 4124944 w 5989985"/>
              <a:gd name="connsiteY26" fmla="*/ 6623713 h 6858000"/>
              <a:gd name="connsiteX27" fmla="*/ 4211173 w 5989985"/>
              <a:gd name="connsiteY27" fmla="*/ 6699457 h 6858000"/>
              <a:gd name="connsiteX28" fmla="*/ 4229858 w 5989985"/>
              <a:gd name="connsiteY28" fmla="*/ 6757432 h 6858000"/>
              <a:gd name="connsiteX29" fmla="*/ 4216409 w 5989985"/>
              <a:gd name="connsiteY29" fmla="*/ 6700113 h 6858000"/>
              <a:gd name="connsiteX30" fmla="*/ 4270900 w 5989985"/>
              <a:gd name="connsiteY30" fmla="*/ 6651466 h 6858000"/>
              <a:gd name="connsiteX31" fmla="*/ 4205190 w 5989985"/>
              <a:gd name="connsiteY31" fmla="*/ 6587519 h 6858000"/>
              <a:gd name="connsiteX32" fmla="*/ 4200737 w 5989985"/>
              <a:gd name="connsiteY32" fmla="*/ 6568401 h 6858000"/>
              <a:gd name="connsiteX33" fmla="*/ 4202571 w 5989985"/>
              <a:gd name="connsiteY33" fmla="*/ 6522223 h 6858000"/>
              <a:gd name="connsiteX34" fmla="*/ 4196202 w 5989985"/>
              <a:gd name="connsiteY34" fmla="*/ 6549244 h 6858000"/>
              <a:gd name="connsiteX35" fmla="*/ 4135027 w 5989985"/>
              <a:gd name="connsiteY35" fmla="*/ 6504454 h 6858000"/>
              <a:gd name="connsiteX36" fmla="*/ 4151836 w 5989985"/>
              <a:gd name="connsiteY36" fmla="*/ 6478744 h 6858000"/>
              <a:gd name="connsiteX37" fmla="*/ 4131161 w 5989985"/>
              <a:gd name="connsiteY37" fmla="*/ 6468057 h 6858000"/>
              <a:gd name="connsiteX38" fmla="*/ 4180567 w 5989985"/>
              <a:gd name="connsiteY38" fmla="*/ 6417415 h 6858000"/>
              <a:gd name="connsiteX39" fmla="*/ 4166729 w 5989985"/>
              <a:gd name="connsiteY39" fmla="*/ 6499246 h 6858000"/>
              <a:gd name="connsiteX40" fmla="*/ 4180567 w 5989985"/>
              <a:gd name="connsiteY40" fmla="*/ 6417415 h 6858000"/>
              <a:gd name="connsiteX41" fmla="*/ 4333556 w 5989985"/>
              <a:gd name="connsiteY41" fmla="*/ 6399528 h 6858000"/>
              <a:gd name="connsiteX42" fmla="*/ 4352282 w 5989985"/>
              <a:gd name="connsiteY42" fmla="*/ 6457503 h 6858000"/>
              <a:gd name="connsiteX43" fmla="*/ 4333556 w 5989985"/>
              <a:gd name="connsiteY43" fmla="*/ 6399528 h 6858000"/>
              <a:gd name="connsiteX44" fmla="*/ 4102468 w 5989985"/>
              <a:gd name="connsiteY44" fmla="*/ 6398411 h 6858000"/>
              <a:gd name="connsiteX45" fmla="*/ 4085347 w 5989985"/>
              <a:gd name="connsiteY45" fmla="*/ 6433258 h 6858000"/>
              <a:gd name="connsiteX46" fmla="*/ 4116306 w 5989985"/>
              <a:gd name="connsiteY46" fmla="*/ 6446516 h 6858000"/>
              <a:gd name="connsiteX47" fmla="*/ 4117791 w 5989985"/>
              <a:gd name="connsiteY47" fmla="*/ 6409512 h 6858000"/>
              <a:gd name="connsiteX48" fmla="*/ 4102468 w 5989985"/>
              <a:gd name="connsiteY48" fmla="*/ 6398411 h 6858000"/>
              <a:gd name="connsiteX49" fmla="*/ 3348396 w 5989985"/>
              <a:gd name="connsiteY49" fmla="*/ 6210101 h 6858000"/>
              <a:gd name="connsiteX50" fmla="*/ 3348290 w 5989985"/>
              <a:gd name="connsiteY50" fmla="*/ 6210615 h 6858000"/>
              <a:gd name="connsiteX51" fmla="*/ 3348532 w 5989985"/>
              <a:gd name="connsiteY51" fmla="*/ 6210647 h 6858000"/>
              <a:gd name="connsiteX52" fmla="*/ 3417439 w 5989985"/>
              <a:gd name="connsiteY52" fmla="*/ 6191538 h 6858000"/>
              <a:gd name="connsiteX53" fmla="*/ 3442024 w 5989985"/>
              <a:gd name="connsiteY53" fmla="*/ 6231857 h 6858000"/>
              <a:gd name="connsiteX54" fmla="*/ 3417439 w 5989985"/>
              <a:gd name="connsiteY54" fmla="*/ 6191538 h 6858000"/>
              <a:gd name="connsiteX55" fmla="*/ 3801951 w 5989985"/>
              <a:gd name="connsiteY55" fmla="*/ 6165748 h 6858000"/>
              <a:gd name="connsiteX56" fmla="*/ 3831815 w 5989985"/>
              <a:gd name="connsiteY56" fmla="*/ 6206609 h 6858000"/>
              <a:gd name="connsiteX57" fmla="*/ 3801951 w 5989985"/>
              <a:gd name="connsiteY57" fmla="*/ 6165748 h 6858000"/>
              <a:gd name="connsiteX58" fmla="*/ 2621398 w 5989985"/>
              <a:gd name="connsiteY58" fmla="*/ 6128477 h 6858000"/>
              <a:gd name="connsiteX59" fmla="*/ 2609870 w 5989985"/>
              <a:gd name="connsiteY59" fmla="*/ 6154882 h 6858000"/>
              <a:gd name="connsiteX60" fmla="*/ 2637037 w 5989985"/>
              <a:gd name="connsiteY60" fmla="*/ 6130480 h 6858000"/>
              <a:gd name="connsiteX61" fmla="*/ 2621398 w 5989985"/>
              <a:gd name="connsiteY61" fmla="*/ 6128477 h 6858000"/>
              <a:gd name="connsiteX62" fmla="*/ 2615772 w 5989985"/>
              <a:gd name="connsiteY62" fmla="*/ 6007174 h 6858000"/>
              <a:gd name="connsiteX63" fmla="*/ 2582153 w 5989985"/>
              <a:gd name="connsiteY63" fmla="*/ 6058669 h 6858000"/>
              <a:gd name="connsiteX64" fmla="*/ 2615772 w 5989985"/>
              <a:gd name="connsiteY64" fmla="*/ 6007174 h 6858000"/>
              <a:gd name="connsiteX65" fmla="*/ 3505859 w 5989985"/>
              <a:gd name="connsiteY65" fmla="*/ 5952319 h 6858000"/>
              <a:gd name="connsiteX66" fmla="*/ 3515162 w 5989985"/>
              <a:gd name="connsiteY66" fmla="*/ 5981306 h 6858000"/>
              <a:gd name="connsiteX67" fmla="*/ 3498041 w 5989985"/>
              <a:gd name="connsiteY67" fmla="*/ 6016230 h 6858000"/>
              <a:gd name="connsiteX68" fmla="*/ 3599241 w 5989985"/>
              <a:gd name="connsiteY68" fmla="*/ 5982618 h 6858000"/>
              <a:gd name="connsiteX69" fmla="*/ 3530482 w 5989985"/>
              <a:gd name="connsiteY69" fmla="*/ 5992484 h 6858000"/>
              <a:gd name="connsiteX70" fmla="*/ 3505859 w 5989985"/>
              <a:gd name="connsiteY70" fmla="*/ 5952319 h 6858000"/>
              <a:gd name="connsiteX71" fmla="*/ 2697015 w 5989985"/>
              <a:gd name="connsiteY71" fmla="*/ 5939857 h 6858000"/>
              <a:gd name="connsiteX72" fmla="*/ 2679602 w 5989985"/>
              <a:gd name="connsiteY72" fmla="*/ 5987478 h 6858000"/>
              <a:gd name="connsiteX73" fmla="*/ 2701258 w 5989985"/>
              <a:gd name="connsiteY73" fmla="*/ 5971594 h 6858000"/>
              <a:gd name="connsiteX74" fmla="*/ 2702390 w 5989985"/>
              <a:gd name="connsiteY74" fmla="*/ 5943841 h 6858000"/>
              <a:gd name="connsiteX75" fmla="*/ 2697015 w 5989985"/>
              <a:gd name="connsiteY75" fmla="*/ 5939857 h 6858000"/>
              <a:gd name="connsiteX76" fmla="*/ 3453946 w 5989985"/>
              <a:gd name="connsiteY76" fmla="*/ 5936403 h 6858000"/>
              <a:gd name="connsiteX77" fmla="*/ 3477477 w 5989985"/>
              <a:gd name="connsiteY77" fmla="*/ 6004321 h 6858000"/>
              <a:gd name="connsiteX78" fmla="*/ 3453946 w 5989985"/>
              <a:gd name="connsiteY78" fmla="*/ 5936403 h 6858000"/>
              <a:gd name="connsiteX79" fmla="*/ 3676129 w 5989985"/>
              <a:gd name="connsiteY79" fmla="*/ 5899512 h 6858000"/>
              <a:gd name="connsiteX80" fmla="*/ 3705603 w 5989985"/>
              <a:gd name="connsiteY80" fmla="*/ 5949543 h 6858000"/>
              <a:gd name="connsiteX81" fmla="*/ 3707478 w 5989985"/>
              <a:gd name="connsiteY81" fmla="*/ 5903482 h 6858000"/>
              <a:gd name="connsiteX82" fmla="*/ 3676129 w 5989985"/>
              <a:gd name="connsiteY82" fmla="*/ 5899512 h 6858000"/>
              <a:gd name="connsiteX83" fmla="*/ 3608117 w 5989985"/>
              <a:gd name="connsiteY83" fmla="*/ 5890957 h 6858000"/>
              <a:gd name="connsiteX84" fmla="*/ 3569693 w 5989985"/>
              <a:gd name="connsiteY84" fmla="*/ 5932546 h 6858000"/>
              <a:gd name="connsiteX85" fmla="*/ 3616362 w 5989985"/>
              <a:gd name="connsiteY85" fmla="*/ 5947657 h 6858000"/>
              <a:gd name="connsiteX86" fmla="*/ 3632781 w 5989985"/>
              <a:gd name="connsiteY86" fmla="*/ 5931199 h 6858000"/>
              <a:gd name="connsiteX87" fmla="*/ 3608117 w 5989985"/>
              <a:gd name="connsiteY87" fmla="*/ 5890957 h 6858000"/>
              <a:gd name="connsiteX88" fmla="*/ 2976049 w 5989985"/>
              <a:gd name="connsiteY88" fmla="*/ 5859459 h 6858000"/>
              <a:gd name="connsiteX89" fmla="*/ 2920351 w 5989985"/>
              <a:gd name="connsiteY89" fmla="*/ 5878659 h 6858000"/>
              <a:gd name="connsiteX90" fmla="*/ 2971907 w 5989985"/>
              <a:gd name="connsiteY90" fmla="*/ 5903559 h 6858000"/>
              <a:gd name="connsiteX91" fmla="*/ 2999894 w 5989985"/>
              <a:gd name="connsiteY91" fmla="*/ 5860813 h 6858000"/>
              <a:gd name="connsiteX92" fmla="*/ 2976049 w 5989985"/>
              <a:gd name="connsiteY92" fmla="*/ 5859459 h 6858000"/>
              <a:gd name="connsiteX93" fmla="*/ 3610341 w 5989985"/>
              <a:gd name="connsiteY93" fmla="*/ 5835605 h 6858000"/>
              <a:gd name="connsiteX94" fmla="*/ 3608466 w 5989985"/>
              <a:gd name="connsiteY94" fmla="*/ 5881743 h 6858000"/>
              <a:gd name="connsiteX95" fmla="*/ 3671631 w 5989985"/>
              <a:gd name="connsiteY95" fmla="*/ 5880395 h 6858000"/>
              <a:gd name="connsiteX96" fmla="*/ 3610341 w 5989985"/>
              <a:gd name="connsiteY96" fmla="*/ 5835605 h 6858000"/>
              <a:gd name="connsiteX97" fmla="*/ 3291181 w 5989985"/>
              <a:gd name="connsiteY97" fmla="*/ 5804651 h 6858000"/>
              <a:gd name="connsiteX98" fmla="*/ 3263547 w 5989985"/>
              <a:gd name="connsiteY98" fmla="*/ 5838377 h 6858000"/>
              <a:gd name="connsiteX99" fmla="*/ 3278870 w 5989985"/>
              <a:gd name="connsiteY99" fmla="*/ 5849595 h 6858000"/>
              <a:gd name="connsiteX100" fmla="*/ 3291181 w 5989985"/>
              <a:gd name="connsiteY100" fmla="*/ 5804651 h 6858000"/>
              <a:gd name="connsiteX101" fmla="*/ 3382963 w 5989985"/>
              <a:gd name="connsiteY101" fmla="*/ 5742091 h 6858000"/>
              <a:gd name="connsiteX102" fmla="*/ 3387108 w 5989985"/>
              <a:gd name="connsiteY102" fmla="*/ 5770346 h 6858000"/>
              <a:gd name="connsiteX103" fmla="*/ 3345635 w 5989985"/>
              <a:gd name="connsiteY103" fmla="*/ 5755891 h 6858000"/>
              <a:gd name="connsiteX104" fmla="*/ 3382963 w 5989985"/>
              <a:gd name="connsiteY104" fmla="*/ 5742091 h 6858000"/>
              <a:gd name="connsiteX105" fmla="*/ 2784185 w 5989985"/>
              <a:gd name="connsiteY105" fmla="*/ 5725196 h 6858000"/>
              <a:gd name="connsiteX106" fmla="*/ 2779238 w 5989985"/>
              <a:gd name="connsiteY106" fmla="*/ 5730991 h 6858000"/>
              <a:gd name="connsiteX107" fmla="*/ 2792727 w 5989985"/>
              <a:gd name="connsiteY107" fmla="*/ 5788427 h 6858000"/>
              <a:gd name="connsiteX108" fmla="*/ 2788972 w 5989985"/>
              <a:gd name="connsiteY108" fmla="*/ 5726657 h 6858000"/>
              <a:gd name="connsiteX109" fmla="*/ 2784185 w 5989985"/>
              <a:gd name="connsiteY109" fmla="*/ 5725196 h 6858000"/>
              <a:gd name="connsiteX110" fmla="*/ 3400863 w 5989985"/>
              <a:gd name="connsiteY110" fmla="*/ 5688742 h 6858000"/>
              <a:gd name="connsiteX111" fmla="*/ 3436747 w 5989985"/>
              <a:gd name="connsiteY111" fmla="*/ 5711757 h 6858000"/>
              <a:gd name="connsiteX112" fmla="*/ 3403876 w 5989985"/>
              <a:gd name="connsiteY112" fmla="*/ 5744637 h 6858000"/>
              <a:gd name="connsiteX113" fmla="*/ 3400863 w 5989985"/>
              <a:gd name="connsiteY113" fmla="*/ 5688742 h 6858000"/>
              <a:gd name="connsiteX114" fmla="*/ 2803064 w 5989985"/>
              <a:gd name="connsiteY114" fmla="*/ 5614710 h 6858000"/>
              <a:gd name="connsiteX115" fmla="*/ 2793429 w 5989985"/>
              <a:gd name="connsiteY115" fmla="*/ 5639946 h 6858000"/>
              <a:gd name="connsiteX116" fmla="*/ 2796827 w 5989985"/>
              <a:gd name="connsiteY116" fmla="*/ 5686820 h 6858000"/>
              <a:gd name="connsiteX117" fmla="*/ 2811371 w 5989985"/>
              <a:gd name="connsiteY117" fmla="*/ 5716576 h 6858000"/>
              <a:gd name="connsiteX118" fmla="*/ 2838222 w 5989985"/>
              <a:gd name="connsiteY118" fmla="*/ 5701271 h 6858000"/>
              <a:gd name="connsiteX119" fmla="*/ 2825947 w 5989985"/>
              <a:gd name="connsiteY119" fmla="*/ 5616357 h 6858000"/>
              <a:gd name="connsiteX120" fmla="*/ 2803064 w 5989985"/>
              <a:gd name="connsiteY120" fmla="*/ 5614710 h 6858000"/>
              <a:gd name="connsiteX121" fmla="*/ 2191189 w 5989985"/>
              <a:gd name="connsiteY121" fmla="*/ 5592032 h 6858000"/>
              <a:gd name="connsiteX122" fmla="*/ 2163633 w 5989985"/>
              <a:gd name="connsiteY122" fmla="*/ 5625645 h 6858000"/>
              <a:gd name="connsiteX123" fmla="*/ 2191189 w 5989985"/>
              <a:gd name="connsiteY123" fmla="*/ 5592032 h 6858000"/>
              <a:gd name="connsiteX124" fmla="*/ 2133946 w 5989985"/>
              <a:gd name="connsiteY124" fmla="*/ 5580053 h 6858000"/>
              <a:gd name="connsiteX125" fmla="*/ 2143425 w 5989985"/>
              <a:gd name="connsiteY125" fmla="*/ 5604484 h 6858000"/>
              <a:gd name="connsiteX126" fmla="*/ 2107579 w 5989985"/>
              <a:gd name="connsiteY126" fmla="*/ 5581470 h 6858000"/>
              <a:gd name="connsiteX127" fmla="*/ 2133946 w 5989985"/>
              <a:gd name="connsiteY127" fmla="*/ 5580053 h 6858000"/>
              <a:gd name="connsiteX128" fmla="*/ 3527474 w 5989985"/>
              <a:gd name="connsiteY128" fmla="*/ 5546970 h 6858000"/>
              <a:gd name="connsiteX129" fmla="*/ 3552096 w 5989985"/>
              <a:gd name="connsiteY129" fmla="*/ 5587099 h 6858000"/>
              <a:gd name="connsiteX130" fmla="*/ 3527474 w 5989985"/>
              <a:gd name="connsiteY130" fmla="*/ 5546970 h 6858000"/>
              <a:gd name="connsiteX131" fmla="*/ 2445427 w 5989985"/>
              <a:gd name="connsiteY131" fmla="*/ 5540536 h 6858000"/>
              <a:gd name="connsiteX132" fmla="*/ 2384605 w 5989985"/>
              <a:gd name="connsiteY132" fmla="*/ 5616353 h 6858000"/>
              <a:gd name="connsiteX133" fmla="*/ 2413295 w 5989985"/>
              <a:gd name="connsiteY133" fmla="*/ 5555028 h 6858000"/>
              <a:gd name="connsiteX134" fmla="*/ 2379677 w 5989985"/>
              <a:gd name="connsiteY134" fmla="*/ 5606487 h 6858000"/>
              <a:gd name="connsiteX135" fmla="*/ 2305763 w 5989985"/>
              <a:gd name="connsiteY135" fmla="*/ 5615738 h 6858000"/>
              <a:gd name="connsiteX136" fmla="*/ 2346805 w 5989985"/>
              <a:gd name="connsiteY136" fmla="*/ 5639485 h 6858000"/>
              <a:gd name="connsiteX137" fmla="*/ 2333476 w 5989985"/>
              <a:gd name="connsiteY137" fmla="*/ 5711951 h 6858000"/>
              <a:gd name="connsiteX138" fmla="*/ 2378622 w 5989985"/>
              <a:gd name="connsiteY138" fmla="*/ 5634240 h 6858000"/>
              <a:gd name="connsiteX139" fmla="*/ 2397659 w 5989985"/>
              <a:gd name="connsiteY139" fmla="*/ 5682923 h 6858000"/>
              <a:gd name="connsiteX140" fmla="*/ 2446560 w 5989985"/>
              <a:gd name="connsiteY140" fmla="*/ 5642722 h 6858000"/>
              <a:gd name="connsiteX141" fmla="*/ 2432369 w 5989985"/>
              <a:gd name="connsiteY141" fmla="*/ 5603828 h 6858000"/>
              <a:gd name="connsiteX142" fmla="*/ 2484631 w 5989985"/>
              <a:gd name="connsiteY142" fmla="*/ 5610344 h 6858000"/>
              <a:gd name="connsiteX143" fmla="*/ 2445427 w 5989985"/>
              <a:gd name="connsiteY143" fmla="*/ 5540536 h 6858000"/>
              <a:gd name="connsiteX144" fmla="*/ 3007359 w 5989985"/>
              <a:gd name="connsiteY144" fmla="*/ 5540280 h 6858000"/>
              <a:gd name="connsiteX145" fmla="*/ 2996964 w 5989985"/>
              <a:gd name="connsiteY145" fmla="*/ 5545044 h 6858000"/>
              <a:gd name="connsiteX146" fmla="*/ 3011077 w 5989985"/>
              <a:gd name="connsiteY146" fmla="*/ 5583898 h 6858000"/>
              <a:gd name="connsiteX147" fmla="*/ 3007359 w 5989985"/>
              <a:gd name="connsiteY147" fmla="*/ 5540280 h 6858000"/>
              <a:gd name="connsiteX148" fmla="*/ 3419704 w 5989985"/>
              <a:gd name="connsiteY148" fmla="*/ 5540123 h 6858000"/>
              <a:gd name="connsiteX149" fmla="*/ 3374402 w 5989985"/>
              <a:gd name="connsiteY149" fmla="*/ 5564704 h 6858000"/>
              <a:gd name="connsiteX150" fmla="*/ 3427407 w 5989985"/>
              <a:gd name="connsiteY150" fmla="*/ 5552871 h 6858000"/>
              <a:gd name="connsiteX151" fmla="*/ 3419704 w 5989985"/>
              <a:gd name="connsiteY151" fmla="*/ 5540123 h 6858000"/>
              <a:gd name="connsiteX152" fmla="*/ 3150348 w 5989985"/>
              <a:gd name="connsiteY152" fmla="*/ 5518024 h 6858000"/>
              <a:gd name="connsiteX153" fmla="*/ 3142530 w 5989985"/>
              <a:gd name="connsiteY153" fmla="*/ 5581971 h 6858000"/>
              <a:gd name="connsiteX154" fmla="*/ 3150348 w 5989985"/>
              <a:gd name="connsiteY154" fmla="*/ 5518024 h 6858000"/>
              <a:gd name="connsiteX155" fmla="*/ 3257832 w 5989985"/>
              <a:gd name="connsiteY155" fmla="*/ 5464620 h 6858000"/>
              <a:gd name="connsiteX156" fmla="*/ 3241111 w 5989985"/>
              <a:gd name="connsiteY156" fmla="*/ 5483104 h 6858000"/>
              <a:gd name="connsiteX157" fmla="*/ 3268003 w 5989985"/>
              <a:gd name="connsiteY157" fmla="*/ 5467762 h 6858000"/>
              <a:gd name="connsiteX158" fmla="*/ 3257832 w 5989985"/>
              <a:gd name="connsiteY158" fmla="*/ 5464620 h 6858000"/>
              <a:gd name="connsiteX159" fmla="*/ 3034009 w 5989985"/>
              <a:gd name="connsiteY159" fmla="*/ 5452024 h 6858000"/>
              <a:gd name="connsiteX160" fmla="*/ 3011073 w 5989985"/>
              <a:gd name="connsiteY160" fmla="*/ 5454076 h 6858000"/>
              <a:gd name="connsiteX161" fmla="*/ 2989106 w 5989985"/>
              <a:gd name="connsiteY161" fmla="*/ 5479093 h 6858000"/>
              <a:gd name="connsiteX162" fmla="*/ 2955139 w 5989985"/>
              <a:gd name="connsiteY162" fmla="*/ 5539763 h 6858000"/>
              <a:gd name="connsiteX163" fmla="*/ 2985745 w 5989985"/>
              <a:gd name="connsiteY163" fmla="*/ 5562162 h 6858000"/>
              <a:gd name="connsiteX164" fmla="*/ 3041757 w 5989985"/>
              <a:gd name="connsiteY164" fmla="*/ 5476511 h 6858000"/>
              <a:gd name="connsiteX165" fmla="*/ 3034009 w 5989985"/>
              <a:gd name="connsiteY165" fmla="*/ 5452024 h 6858000"/>
              <a:gd name="connsiteX166" fmla="*/ 2238999 w 5989985"/>
              <a:gd name="connsiteY166" fmla="*/ 5449685 h 6858000"/>
              <a:gd name="connsiteX167" fmla="*/ 2225120 w 5989985"/>
              <a:gd name="connsiteY167" fmla="*/ 5531402 h 6858000"/>
              <a:gd name="connsiteX168" fmla="*/ 2235986 w 5989985"/>
              <a:gd name="connsiteY168" fmla="*/ 5523463 h 6858000"/>
              <a:gd name="connsiteX169" fmla="*/ 2251310 w 5989985"/>
              <a:gd name="connsiteY169" fmla="*/ 5534794 h 6858000"/>
              <a:gd name="connsiteX170" fmla="*/ 2238999 w 5989985"/>
              <a:gd name="connsiteY170" fmla="*/ 5449685 h 6858000"/>
              <a:gd name="connsiteX171" fmla="*/ 2859114 w 5989985"/>
              <a:gd name="connsiteY171" fmla="*/ 5421742 h 6858000"/>
              <a:gd name="connsiteX172" fmla="*/ 2896467 w 5989985"/>
              <a:gd name="connsiteY172" fmla="*/ 5430410 h 6858000"/>
              <a:gd name="connsiteX173" fmla="*/ 2888998 w 5989985"/>
              <a:gd name="connsiteY173" fmla="*/ 5485066 h 6858000"/>
              <a:gd name="connsiteX174" fmla="*/ 2857259 w 5989985"/>
              <a:gd name="connsiteY174" fmla="*/ 5490465 h 6858000"/>
              <a:gd name="connsiteX175" fmla="*/ 2832283 w 5989985"/>
              <a:gd name="connsiteY175" fmla="*/ 5459474 h 6858000"/>
              <a:gd name="connsiteX176" fmla="*/ 2859114 w 5989985"/>
              <a:gd name="connsiteY176" fmla="*/ 5421742 h 6858000"/>
              <a:gd name="connsiteX177" fmla="*/ 3334025 w 5989985"/>
              <a:gd name="connsiteY177" fmla="*/ 5392633 h 6858000"/>
              <a:gd name="connsiteX178" fmla="*/ 3343012 w 5989985"/>
              <a:gd name="connsiteY178" fmla="*/ 5430872 h 6858000"/>
              <a:gd name="connsiteX179" fmla="*/ 3326950 w 5989985"/>
              <a:gd name="connsiteY179" fmla="*/ 5438273 h 6858000"/>
              <a:gd name="connsiteX180" fmla="*/ 3334025 w 5989985"/>
              <a:gd name="connsiteY180" fmla="*/ 5392633 h 6858000"/>
              <a:gd name="connsiteX181" fmla="*/ 3476303 w 5989985"/>
              <a:gd name="connsiteY181" fmla="*/ 5382884 h 6858000"/>
              <a:gd name="connsiteX182" fmla="*/ 3501673 w 5989985"/>
              <a:gd name="connsiteY182" fmla="*/ 5404583 h 6858000"/>
              <a:gd name="connsiteX183" fmla="*/ 3475212 w 5989985"/>
              <a:gd name="connsiteY183" fmla="*/ 5410403 h 6858000"/>
              <a:gd name="connsiteX184" fmla="*/ 3476303 w 5989985"/>
              <a:gd name="connsiteY184" fmla="*/ 5382884 h 6858000"/>
              <a:gd name="connsiteX185" fmla="*/ 2283791 w 5989985"/>
              <a:gd name="connsiteY185" fmla="*/ 5381035 h 6858000"/>
              <a:gd name="connsiteX186" fmla="*/ 2286020 w 5989985"/>
              <a:gd name="connsiteY186" fmla="*/ 5455545 h 6858000"/>
              <a:gd name="connsiteX187" fmla="*/ 2291999 w 5989985"/>
              <a:gd name="connsiteY187" fmla="*/ 5437735 h 6858000"/>
              <a:gd name="connsiteX188" fmla="*/ 2283791 w 5989985"/>
              <a:gd name="connsiteY188" fmla="*/ 5381035 h 6858000"/>
              <a:gd name="connsiteX189" fmla="*/ 3434872 w 5989985"/>
              <a:gd name="connsiteY189" fmla="*/ 5368389 h 6858000"/>
              <a:gd name="connsiteX190" fmla="*/ 3460984 w 5989985"/>
              <a:gd name="connsiteY190" fmla="*/ 5371590 h 6858000"/>
              <a:gd name="connsiteX191" fmla="*/ 3469544 w 5989985"/>
              <a:gd name="connsiteY191" fmla="*/ 5419152 h 6858000"/>
              <a:gd name="connsiteX192" fmla="*/ 3434872 w 5989985"/>
              <a:gd name="connsiteY192" fmla="*/ 5368389 h 6858000"/>
              <a:gd name="connsiteX193" fmla="*/ 3425059 w 5989985"/>
              <a:gd name="connsiteY193" fmla="*/ 5348462 h 6858000"/>
              <a:gd name="connsiteX194" fmla="*/ 3438155 w 5989985"/>
              <a:gd name="connsiteY194" fmla="*/ 5415105 h 6858000"/>
              <a:gd name="connsiteX195" fmla="*/ 3410520 w 5989985"/>
              <a:gd name="connsiteY195" fmla="*/ 5448641 h 6858000"/>
              <a:gd name="connsiteX196" fmla="*/ 3380303 w 5989985"/>
              <a:gd name="connsiteY196" fmla="*/ 5417072 h 6858000"/>
              <a:gd name="connsiteX197" fmla="*/ 3376942 w 5989985"/>
              <a:gd name="connsiteY197" fmla="*/ 5500060 h 6858000"/>
              <a:gd name="connsiteX198" fmla="*/ 3517739 w 5989985"/>
              <a:gd name="connsiteY198" fmla="*/ 5527198 h 6858000"/>
              <a:gd name="connsiteX199" fmla="*/ 3505740 w 5989985"/>
              <a:gd name="connsiteY199" fmla="*/ 5562814 h 6858000"/>
              <a:gd name="connsiteX200" fmla="*/ 3539748 w 5989985"/>
              <a:gd name="connsiteY200" fmla="*/ 5631966 h 6858000"/>
              <a:gd name="connsiteX201" fmla="*/ 3506520 w 5989985"/>
              <a:gd name="connsiteY201" fmla="*/ 5674097 h 6858000"/>
              <a:gd name="connsiteX202" fmla="*/ 3474079 w 5989985"/>
              <a:gd name="connsiteY202" fmla="*/ 5697916 h 6858000"/>
              <a:gd name="connsiteX203" fmla="*/ 3486313 w 5989985"/>
              <a:gd name="connsiteY203" fmla="*/ 5653013 h 6858000"/>
              <a:gd name="connsiteX204" fmla="*/ 3387025 w 5989985"/>
              <a:gd name="connsiteY204" fmla="*/ 5640561 h 6858000"/>
              <a:gd name="connsiteX205" fmla="*/ 3391170 w 5989985"/>
              <a:gd name="connsiteY205" fmla="*/ 5668933 h 6858000"/>
              <a:gd name="connsiteX206" fmla="*/ 3365374 w 5989985"/>
              <a:gd name="connsiteY206" fmla="*/ 5656404 h 6858000"/>
              <a:gd name="connsiteX207" fmla="*/ 3359079 w 5989985"/>
              <a:gd name="connsiteY207" fmla="*/ 5683465 h 6858000"/>
              <a:gd name="connsiteX208" fmla="*/ 3354897 w 5989985"/>
              <a:gd name="connsiteY208" fmla="*/ 5655057 h 6858000"/>
              <a:gd name="connsiteX209" fmla="*/ 3332929 w 5989985"/>
              <a:gd name="connsiteY209" fmla="*/ 5680187 h 6858000"/>
              <a:gd name="connsiteX210" fmla="*/ 3319091 w 5989985"/>
              <a:gd name="connsiteY210" fmla="*/ 5632043 h 6858000"/>
              <a:gd name="connsiteX211" fmla="*/ 3360876 w 5989985"/>
              <a:gd name="connsiteY211" fmla="*/ 5637324 h 6858000"/>
              <a:gd name="connsiteX212" fmla="*/ 3362752 w 5989985"/>
              <a:gd name="connsiteY212" fmla="*/ 5591145 h 6858000"/>
              <a:gd name="connsiteX213" fmla="*/ 3342622 w 5989985"/>
              <a:gd name="connsiteY213" fmla="*/ 5570098 h 6858000"/>
              <a:gd name="connsiteX214" fmla="*/ 3386636 w 5989985"/>
              <a:gd name="connsiteY214" fmla="*/ 5519873 h 6858000"/>
              <a:gd name="connsiteX215" fmla="*/ 3339651 w 5989985"/>
              <a:gd name="connsiteY215" fmla="*/ 5514013 h 6858000"/>
              <a:gd name="connsiteX216" fmla="*/ 3366859 w 5989985"/>
              <a:gd name="connsiteY216" fmla="*/ 5489615 h 6858000"/>
              <a:gd name="connsiteX217" fmla="*/ 3335511 w 5989985"/>
              <a:gd name="connsiteY217" fmla="*/ 5485609 h 6858000"/>
              <a:gd name="connsiteX218" fmla="*/ 3331797 w 5989985"/>
              <a:gd name="connsiteY218" fmla="*/ 5448103 h 6858000"/>
              <a:gd name="connsiteX219" fmla="*/ 3358299 w 5989985"/>
              <a:gd name="connsiteY219" fmla="*/ 5442166 h 6858000"/>
              <a:gd name="connsiteX220" fmla="*/ 3366465 w 5989985"/>
              <a:gd name="connsiteY220" fmla="*/ 5368931 h 6858000"/>
              <a:gd name="connsiteX221" fmla="*/ 3411652 w 5989985"/>
              <a:gd name="connsiteY221" fmla="*/ 5421005 h 6858000"/>
              <a:gd name="connsiteX222" fmla="*/ 3408250 w 5989985"/>
              <a:gd name="connsiteY222" fmla="*/ 5374131 h 6858000"/>
              <a:gd name="connsiteX223" fmla="*/ 3425059 w 5989985"/>
              <a:gd name="connsiteY223" fmla="*/ 5348462 h 6858000"/>
              <a:gd name="connsiteX224" fmla="*/ 2847566 w 5989985"/>
              <a:gd name="connsiteY224" fmla="*/ 5340713 h 6858000"/>
              <a:gd name="connsiteX225" fmla="*/ 2878562 w 5989985"/>
              <a:gd name="connsiteY225" fmla="*/ 5353974 h 6858000"/>
              <a:gd name="connsiteX226" fmla="*/ 2847566 w 5989985"/>
              <a:gd name="connsiteY226" fmla="*/ 5340713 h 6858000"/>
              <a:gd name="connsiteX227" fmla="*/ 3257662 w 5989985"/>
              <a:gd name="connsiteY227" fmla="*/ 5334821 h 6858000"/>
              <a:gd name="connsiteX228" fmla="*/ 3225788 w 5989985"/>
              <a:gd name="connsiteY228" fmla="*/ 5342064 h 6858000"/>
              <a:gd name="connsiteX229" fmla="*/ 3244821 w 5989985"/>
              <a:gd name="connsiteY229" fmla="*/ 5390711 h 6858000"/>
              <a:gd name="connsiteX230" fmla="*/ 3266866 w 5989985"/>
              <a:gd name="connsiteY230" fmla="*/ 5365807 h 6858000"/>
              <a:gd name="connsiteX231" fmla="*/ 3282855 w 5989985"/>
              <a:gd name="connsiteY231" fmla="*/ 5358446 h 6858000"/>
              <a:gd name="connsiteX232" fmla="*/ 3257662 w 5989985"/>
              <a:gd name="connsiteY232" fmla="*/ 5334821 h 6858000"/>
              <a:gd name="connsiteX233" fmla="*/ 2191112 w 5989985"/>
              <a:gd name="connsiteY233" fmla="*/ 5332312 h 6858000"/>
              <a:gd name="connsiteX234" fmla="*/ 2193381 w 5989985"/>
              <a:gd name="connsiteY234" fmla="*/ 5406821 h 6858000"/>
              <a:gd name="connsiteX235" fmla="*/ 2147882 w 5989985"/>
              <a:gd name="connsiteY235" fmla="*/ 5363881 h 6858000"/>
              <a:gd name="connsiteX236" fmla="*/ 2191112 w 5989985"/>
              <a:gd name="connsiteY236" fmla="*/ 5332312 h 6858000"/>
              <a:gd name="connsiteX237" fmla="*/ 2228440 w 5989985"/>
              <a:gd name="connsiteY237" fmla="*/ 5318512 h 6858000"/>
              <a:gd name="connsiteX238" fmla="*/ 2221755 w 5989985"/>
              <a:gd name="connsiteY238" fmla="*/ 5354707 h 6858000"/>
              <a:gd name="connsiteX239" fmla="*/ 2226605 w 5989985"/>
              <a:gd name="connsiteY239" fmla="*/ 5364613 h 6858000"/>
              <a:gd name="connsiteX240" fmla="*/ 2237000 w 5989985"/>
              <a:gd name="connsiteY240" fmla="*/ 5365924 h 6858000"/>
              <a:gd name="connsiteX241" fmla="*/ 2232195 w 5989985"/>
              <a:gd name="connsiteY241" fmla="*/ 5355977 h 6858000"/>
              <a:gd name="connsiteX242" fmla="*/ 2243451 w 5989985"/>
              <a:gd name="connsiteY242" fmla="*/ 5338904 h 6858000"/>
              <a:gd name="connsiteX243" fmla="*/ 2238953 w 5989985"/>
              <a:gd name="connsiteY243" fmla="*/ 5319859 h 6858000"/>
              <a:gd name="connsiteX244" fmla="*/ 2228440 w 5989985"/>
              <a:gd name="connsiteY244" fmla="*/ 5318512 h 6858000"/>
              <a:gd name="connsiteX245" fmla="*/ 2292742 w 5989985"/>
              <a:gd name="connsiteY245" fmla="*/ 5289448 h 6858000"/>
              <a:gd name="connsiteX246" fmla="*/ 2247908 w 5989985"/>
              <a:gd name="connsiteY246" fmla="*/ 5358098 h 6858000"/>
              <a:gd name="connsiteX247" fmla="*/ 2315883 w 5989985"/>
              <a:gd name="connsiteY247" fmla="*/ 5366539 h 6858000"/>
              <a:gd name="connsiteX248" fmla="*/ 2322958 w 5989985"/>
              <a:gd name="connsiteY248" fmla="*/ 5321171 h 6858000"/>
              <a:gd name="connsiteX249" fmla="*/ 2292742 w 5989985"/>
              <a:gd name="connsiteY249" fmla="*/ 5289448 h 6858000"/>
              <a:gd name="connsiteX250" fmla="*/ 2103044 w 5989985"/>
              <a:gd name="connsiteY250" fmla="*/ 5172847 h 6858000"/>
              <a:gd name="connsiteX251" fmla="*/ 2094525 w 5989985"/>
              <a:gd name="connsiteY251" fmla="*/ 5255297 h 6858000"/>
              <a:gd name="connsiteX252" fmla="*/ 2111646 w 5989985"/>
              <a:gd name="connsiteY252" fmla="*/ 5220373 h 6858000"/>
              <a:gd name="connsiteX253" fmla="*/ 2131110 w 5989985"/>
              <a:gd name="connsiteY253" fmla="*/ 5259805 h 6858000"/>
              <a:gd name="connsiteX254" fmla="*/ 2113521 w 5989985"/>
              <a:gd name="connsiteY254" fmla="*/ 5174195 h 6858000"/>
              <a:gd name="connsiteX255" fmla="*/ 2103044 w 5989985"/>
              <a:gd name="connsiteY255" fmla="*/ 5172847 h 6858000"/>
              <a:gd name="connsiteX256" fmla="*/ 1663184 w 5989985"/>
              <a:gd name="connsiteY256" fmla="*/ 5136037 h 6858000"/>
              <a:gd name="connsiteX257" fmla="*/ 1635898 w 5989985"/>
              <a:gd name="connsiteY257" fmla="*/ 5160435 h 6858000"/>
              <a:gd name="connsiteX258" fmla="*/ 1656068 w 5989985"/>
              <a:gd name="connsiteY258" fmla="*/ 5181483 h 6858000"/>
              <a:gd name="connsiteX259" fmla="*/ 1644146 w 5989985"/>
              <a:gd name="connsiteY259" fmla="*/ 5217135 h 6858000"/>
              <a:gd name="connsiteX260" fmla="*/ 1663926 w 5989985"/>
              <a:gd name="connsiteY260" fmla="*/ 5247474 h 6858000"/>
              <a:gd name="connsiteX261" fmla="*/ 1666582 w 5989985"/>
              <a:gd name="connsiteY261" fmla="*/ 5312729 h 6858000"/>
              <a:gd name="connsiteX262" fmla="*/ 1634843 w 5989985"/>
              <a:gd name="connsiteY262" fmla="*/ 5317933 h 6858000"/>
              <a:gd name="connsiteX263" fmla="*/ 1674399 w 5989985"/>
              <a:gd name="connsiteY263" fmla="*/ 5378526 h 6858000"/>
              <a:gd name="connsiteX264" fmla="*/ 1712043 w 5989985"/>
              <a:gd name="connsiteY264" fmla="*/ 5225617 h 6858000"/>
              <a:gd name="connsiteX265" fmla="*/ 1689686 w 5989985"/>
              <a:gd name="connsiteY265" fmla="*/ 5260040 h 6858000"/>
              <a:gd name="connsiteX266" fmla="*/ 1701644 w 5989985"/>
              <a:gd name="connsiteY266" fmla="*/ 5224343 h 6858000"/>
              <a:gd name="connsiteX267" fmla="*/ 1679993 w 5989985"/>
              <a:gd name="connsiteY267" fmla="*/ 5240186 h 6858000"/>
              <a:gd name="connsiteX268" fmla="*/ 1663184 w 5989985"/>
              <a:gd name="connsiteY268" fmla="*/ 5136037 h 6858000"/>
              <a:gd name="connsiteX269" fmla="*/ 2628191 w 5989985"/>
              <a:gd name="connsiteY269" fmla="*/ 5127893 h 6858000"/>
              <a:gd name="connsiteX270" fmla="*/ 2614171 w 5989985"/>
              <a:gd name="connsiteY270" fmla="*/ 5135187 h 6858000"/>
              <a:gd name="connsiteX271" fmla="*/ 2671669 w 5989985"/>
              <a:gd name="connsiteY271" fmla="*/ 5142435 h 6858000"/>
              <a:gd name="connsiteX272" fmla="*/ 2646172 w 5989985"/>
              <a:gd name="connsiteY272" fmla="*/ 5128304 h 6858000"/>
              <a:gd name="connsiteX273" fmla="*/ 2628191 w 5989985"/>
              <a:gd name="connsiteY273" fmla="*/ 5127893 h 6858000"/>
              <a:gd name="connsiteX274" fmla="*/ 1696712 w 5989985"/>
              <a:gd name="connsiteY274" fmla="*/ 5125681 h 6858000"/>
              <a:gd name="connsiteX275" fmla="*/ 1678897 w 5989985"/>
              <a:gd name="connsiteY275" fmla="*/ 5138004 h 6858000"/>
              <a:gd name="connsiteX276" fmla="*/ 1709893 w 5989985"/>
              <a:gd name="connsiteY276" fmla="*/ 5151144 h 6858000"/>
              <a:gd name="connsiteX277" fmla="*/ 1696712 w 5989985"/>
              <a:gd name="connsiteY277" fmla="*/ 5125681 h 6858000"/>
              <a:gd name="connsiteX278" fmla="*/ 2541349 w 5989985"/>
              <a:gd name="connsiteY278" fmla="*/ 5116726 h 6858000"/>
              <a:gd name="connsiteX279" fmla="*/ 2577582 w 5989985"/>
              <a:gd name="connsiteY279" fmla="*/ 5130602 h 6858000"/>
              <a:gd name="connsiteX280" fmla="*/ 2541349 w 5989985"/>
              <a:gd name="connsiteY280" fmla="*/ 5116726 h 6858000"/>
              <a:gd name="connsiteX281" fmla="*/ 1070757 w 5989985"/>
              <a:gd name="connsiteY281" fmla="*/ 5107742 h 6858000"/>
              <a:gd name="connsiteX282" fmla="*/ 1031196 w 5989985"/>
              <a:gd name="connsiteY282" fmla="*/ 5177048 h 6858000"/>
              <a:gd name="connsiteX283" fmla="*/ 1062898 w 5989985"/>
              <a:gd name="connsiteY283" fmla="*/ 5171843 h 6858000"/>
              <a:gd name="connsiteX284" fmla="*/ 1070757 w 5989985"/>
              <a:gd name="connsiteY284" fmla="*/ 5107742 h 6858000"/>
              <a:gd name="connsiteX285" fmla="*/ 1119126 w 5989985"/>
              <a:gd name="connsiteY285" fmla="*/ 5078373 h 6858000"/>
              <a:gd name="connsiteX286" fmla="*/ 1106652 w 5989985"/>
              <a:gd name="connsiteY286" fmla="*/ 5083696 h 6858000"/>
              <a:gd name="connsiteX287" fmla="*/ 1091280 w 5989985"/>
              <a:gd name="connsiteY287" fmla="*/ 5119615 h 6858000"/>
              <a:gd name="connsiteX288" fmla="*/ 1129350 w 5989985"/>
              <a:gd name="connsiteY288" fmla="*/ 5087354 h 6858000"/>
              <a:gd name="connsiteX289" fmla="*/ 1119126 w 5989985"/>
              <a:gd name="connsiteY289" fmla="*/ 5078373 h 6858000"/>
              <a:gd name="connsiteX290" fmla="*/ 2048312 w 5989985"/>
              <a:gd name="connsiteY290" fmla="*/ 5076915 h 6858000"/>
              <a:gd name="connsiteX291" fmla="*/ 2006338 w 5989985"/>
              <a:gd name="connsiteY291" fmla="*/ 5095755 h 6858000"/>
              <a:gd name="connsiteX292" fmla="*/ 1998131 w 5989985"/>
              <a:gd name="connsiteY292" fmla="*/ 5168918 h 6858000"/>
              <a:gd name="connsiteX293" fmla="*/ 2008608 w 5989985"/>
              <a:gd name="connsiteY293" fmla="*/ 5170265 h 6858000"/>
              <a:gd name="connsiteX294" fmla="*/ 2017521 w 5989985"/>
              <a:gd name="connsiteY294" fmla="*/ 5208427 h 6858000"/>
              <a:gd name="connsiteX295" fmla="*/ 2055982 w 5989985"/>
              <a:gd name="connsiteY295" fmla="*/ 5166914 h 6858000"/>
              <a:gd name="connsiteX296" fmla="*/ 2030612 w 5989985"/>
              <a:gd name="connsiteY296" fmla="*/ 5145211 h 6858000"/>
              <a:gd name="connsiteX297" fmla="*/ 2048985 w 5989985"/>
              <a:gd name="connsiteY297" fmla="*/ 5082534 h 6858000"/>
              <a:gd name="connsiteX298" fmla="*/ 2048312 w 5989985"/>
              <a:gd name="connsiteY298" fmla="*/ 5076915 h 6858000"/>
              <a:gd name="connsiteX299" fmla="*/ 2080962 w 5989985"/>
              <a:gd name="connsiteY299" fmla="*/ 5068079 h 6858000"/>
              <a:gd name="connsiteX300" fmla="*/ 2075019 w 5989985"/>
              <a:gd name="connsiteY300" fmla="*/ 5085849 h 6858000"/>
              <a:gd name="connsiteX301" fmla="*/ 2100467 w 5989985"/>
              <a:gd name="connsiteY301" fmla="*/ 5107548 h 6858000"/>
              <a:gd name="connsiteX302" fmla="*/ 2080962 w 5989985"/>
              <a:gd name="connsiteY302" fmla="*/ 5068079 h 6858000"/>
              <a:gd name="connsiteX303" fmla="*/ 2369983 w 5989985"/>
              <a:gd name="connsiteY303" fmla="*/ 5067387 h 6858000"/>
              <a:gd name="connsiteX304" fmla="*/ 2356925 w 5989985"/>
              <a:gd name="connsiteY304" fmla="*/ 5130639 h 6858000"/>
              <a:gd name="connsiteX305" fmla="*/ 2369983 w 5989985"/>
              <a:gd name="connsiteY305" fmla="*/ 5197286 h 6858000"/>
              <a:gd name="connsiteX306" fmla="*/ 2394647 w 5989985"/>
              <a:gd name="connsiteY306" fmla="*/ 5107552 h 6858000"/>
              <a:gd name="connsiteX307" fmla="*/ 2369983 w 5989985"/>
              <a:gd name="connsiteY307" fmla="*/ 5067387 h 6858000"/>
              <a:gd name="connsiteX308" fmla="*/ 2311816 w 5989985"/>
              <a:gd name="connsiteY308" fmla="*/ 4979507 h 6858000"/>
              <a:gd name="connsiteX309" fmla="*/ 2330386 w 5989985"/>
              <a:gd name="connsiteY309" fmla="*/ 5006713 h 6858000"/>
              <a:gd name="connsiteX310" fmla="*/ 2284103 w 5989985"/>
              <a:gd name="connsiteY310" fmla="*/ 4982275 h 6858000"/>
              <a:gd name="connsiteX311" fmla="*/ 2311816 w 5989985"/>
              <a:gd name="connsiteY311" fmla="*/ 4979507 h 6858000"/>
              <a:gd name="connsiteX312" fmla="*/ 2139281 w 5989985"/>
              <a:gd name="connsiteY312" fmla="*/ 4926999 h 6858000"/>
              <a:gd name="connsiteX313" fmla="*/ 2160116 w 5989985"/>
              <a:gd name="connsiteY313" fmla="*/ 4929662 h 6858000"/>
              <a:gd name="connsiteX314" fmla="*/ 2145966 w 5989985"/>
              <a:gd name="connsiteY314" fmla="*/ 5020549 h 6858000"/>
              <a:gd name="connsiteX315" fmla="*/ 2125090 w 5989985"/>
              <a:gd name="connsiteY315" fmla="*/ 5017891 h 6858000"/>
              <a:gd name="connsiteX316" fmla="*/ 2139281 w 5989985"/>
              <a:gd name="connsiteY316" fmla="*/ 4926999 h 6858000"/>
              <a:gd name="connsiteX317" fmla="*/ 1432178 w 5989985"/>
              <a:gd name="connsiteY317" fmla="*/ 4820402 h 6858000"/>
              <a:gd name="connsiteX318" fmla="*/ 1427688 w 5989985"/>
              <a:gd name="connsiteY318" fmla="*/ 4823927 h 6858000"/>
              <a:gd name="connsiteX319" fmla="*/ 1413054 w 5989985"/>
              <a:gd name="connsiteY319" fmla="*/ 4826282 h 6858000"/>
              <a:gd name="connsiteX320" fmla="*/ 1432871 w 5989985"/>
              <a:gd name="connsiteY320" fmla="*/ 4856617 h 6858000"/>
              <a:gd name="connsiteX321" fmla="*/ 1433967 w 5989985"/>
              <a:gd name="connsiteY321" fmla="*/ 4828941 h 6858000"/>
              <a:gd name="connsiteX322" fmla="*/ 1432178 w 5989985"/>
              <a:gd name="connsiteY322" fmla="*/ 4820402 h 6858000"/>
              <a:gd name="connsiteX323" fmla="*/ 2046642 w 5989985"/>
              <a:gd name="connsiteY323" fmla="*/ 4748454 h 6858000"/>
              <a:gd name="connsiteX324" fmla="*/ 2043982 w 5989985"/>
              <a:gd name="connsiteY324" fmla="*/ 4812980 h 6858000"/>
              <a:gd name="connsiteX325" fmla="*/ 1985389 w 5989985"/>
              <a:gd name="connsiteY325" fmla="*/ 4833449 h 6858000"/>
              <a:gd name="connsiteX326" fmla="*/ 1992111 w 5989985"/>
              <a:gd name="connsiteY326" fmla="*/ 4797218 h 6858000"/>
              <a:gd name="connsiteX327" fmla="*/ 2023537 w 5989985"/>
              <a:gd name="connsiteY327" fmla="*/ 4801071 h 6858000"/>
              <a:gd name="connsiteX328" fmla="*/ 2046642 w 5989985"/>
              <a:gd name="connsiteY328" fmla="*/ 4748454 h 6858000"/>
              <a:gd name="connsiteX329" fmla="*/ 1982417 w 5989985"/>
              <a:gd name="connsiteY329" fmla="*/ 4647583 h 6858000"/>
              <a:gd name="connsiteX330" fmla="*/ 1998094 w 5989985"/>
              <a:gd name="connsiteY330" fmla="*/ 4649546 h 6858000"/>
              <a:gd name="connsiteX331" fmla="*/ 1980189 w 5989985"/>
              <a:gd name="connsiteY331" fmla="*/ 4702895 h 6858000"/>
              <a:gd name="connsiteX332" fmla="*/ 1982417 w 5989985"/>
              <a:gd name="connsiteY332" fmla="*/ 4647583 h 6858000"/>
              <a:gd name="connsiteX333" fmla="*/ 1211779 w 5989985"/>
              <a:gd name="connsiteY333" fmla="*/ 4423386 h 6858000"/>
              <a:gd name="connsiteX334" fmla="*/ 1179655 w 5989985"/>
              <a:gd name="connsiteY334" fmla="*/ 4490931 h 6858000"/>
              <a:gd name="connsiteX335" fmla="*/ 1242824 w 5989985"/>
              <a:gd name="connsiteY335" fmla="*/ 4489584 h 6858000"/>
              <a:gd name="connsiteX336" fmla="*/ 1234617 w 5989985"/>
              <a:gd name="connsiteY336" fmla="*/ 4432843 h 6858000"/>
              <a:gd name="connsiteX337" fmla="*/ 1218120 w 5989985"/>
              <a:gd name="connsiteY337" fmla="*/ 4449302 h 6858000"/>
              <a:gd name="connsiteX338" fmla="*/ 1223787 w 5989985"/>
              <a:gd name="connsiteY338" fmla="*/ 4440783 h 6858000"/>
              <a:gd name="connsiteX339" fmla="*/ 1211779 w 5989985"/>
              <a:gd name="connsiteY339" fmla="*/ 4423386 h 6858000"/>
              <a:gd name="connsiteX340" fmla="*/ 1649535 w 5989985"/>
              <a:gd name="connsiteY340" fmla="*/ 4381648 h 6858000"/>
              <a:gd name="connsiteX341" fmla="*/ 1662047 w 5989985"/>
              <a:gd name="connsiteY341" fmla="*/ 4384739 h 6858000"/>
              <a:gd name="connsiteX342" fmla="*/ 1654894 w 5989985"/>
              <a:gd name="connsiteY342" fmla="*/ 4430031 h 6858000"/>
              <a:gd name="connsiteX343" fmla="*/ 1624678 w 5989985"/>
              <a:gd name="connsiteY343" fmla="*/ 4398534 h 6858000"/>
              <a:gd name="connsiteX344" fmla="*/ 1649535 w 5989985"/>
              <a:gd name="connsiteY344" fmla="*/ 4381648 h 6858000"/>
              <a:gd name="connsiteX345" fmla="*/ 1676209 w 5989985"/>
              <a:gd name="connsiteY345" fmla="*/ 4294766 h 6858000"/>
              <a:gd name="connsiteX346" fmla="*/ 1685578 w 5989985"/>
              <a:gd name="connsiteY346" fmla="*/ 4322717 h 6858000"/>
              <a:gd name="connsiteX347" fmla="*/ 1664665 w 5989985"/>
              <a:gd name="connsiteY347" fmla="*/ 4320095 h 6858000"/>
              <a:gd name="connsiteX348" fmla="*/ 1676209 w 5989985"/>
              <a:gd name="connsiteY348" fmla="*/ 4294766 h 6858000"/>
              <a:gd name="connsiteX349" fmla="*/ 1499204 w 5989985"/>
              <a:gd name="connsiteY349" fmla="*/ 4252874 h 6858000"/>
              <a:gd name="connsiteX350" fmla="*/ 1535088 w 5989985"/>
              <a:gd name="connsiteY350" fmla="*/ 4275847 h 6858000"/>
              <a:gd name="connsiteX351" fmla="*/ 1513822 w 5989985"/>
              <a:gd name="connsiteY351" fmla="*/ 4282512 h 6858000"/>
              <a:gd name="connsiteX352" fmla="*/ 1542943 w 5989985"/>
              <a:gd name="connsiteY352" fmla="*/ 4341835 h 6858000"/>
              <a:gd name="connsiteX353" fmla="*/ 1511204 w 5989985"/>
              <a:gd name="connsiteY353" fmla="*/ 4347039 h 6858000"/>
              <a:gd name="connsiteX354" fmla="*/ 1470474 w 5989985"/>
              <a:gd name="connsiteY354" fmla="*/ 4314158 h 6858000"/>
              <a:gd name="connsiteX355" fmla="*/ 1499204 w 5989985"/>
              <a:gd name="connsiteY355" fmla="*/ 4252874 h 6858000"/>
              <a:gd name="connsiteX356" fmla="*/ 1733309 w 5989985"/>
              <a:gd name="connsiteY356" fmla="*/ 3660845 h 6858000"/>
              <a:gd name="connsiteX357" fmla="*/ 1747574 w 5989985"/>
              <a:gd name="connsiteY357" fmla="*/ 3699816 h 6858000"/>
              <a:gd name="connsiteX358" fmla="*/ 1758716 w 5989985"/>
              <a:gd name="connsiteY358" fmla="*/ 3682625 h 6858000"/>
              <a:gd name="connsiteX359" fmla="*/ 1733309 w 5989985"/>
              <a:gd name="connsiteY359" fmla="*/ 3660845 h 6858000"/>
              <a:gd name="connsiteX360" fmla="*/ 1418602 w 5989985"/>
              <a:gd name="connsiteY360" fmla="*/ 3649207 h 6858000"/>
              <a:gd name="connsiteX361" fmla="*/ 1447727 w 5989985"/>
              <a:gd name="connsiteY361" fmla="*/ 3708412 h 6858000"/>
              <a:gd name="connsiteX362" fmla="*/ 1420440 w 5989985"/>
              <a:gd name="connsiteY362" fmla="*/ 3732850 h 6858000"/>
              <a:gd name="connsiteX363" fmla="*/ 1455893 w 5989985"/>
              <a:gd name="connsiteY363" fmla="*/ 3765111 h 6858000"/>
              <a:gd name="connsiteX364" fmla="*/ 1419349 w 5989985"/>
              <a:gd name="connsiteY364" fmla="*/ 3760486 h 6858000"/>
              <a:gd name="connsiteX365" fmla="*/ 1416374 w 5989985"/>
              <a:gd name="connsiteY365" fmla="*/ 3834381 h 6858000"/>
              <a:gd name="connsiteX366" fmla="*/ 1380921 w 5989985"/>
              <a:gd name="connsiteY366" fmla="*/ 3802039 h 6858000"/>
              <a:gd name="connsiteX367" fmla="*/ 1418602 w 5989985"/>
              <a:gd name="connsiteY367" fmla="*/ 3649207 h 6858000"/>
              <a:gd name="connsiteX368" fmla="*/ 1631404 w 5989985"/>
              <a:gd name="connsiteY368" fmla="*/ 3583215 h 6858000"/>
              <a:gd name="connsiteX369" fmla="*/ 1755392 w 5989985"/>
              <a:gd name="connsiteY369" fmla="*/ 3635828 h 6858000"/>
              <a:gd name="connsiteX370" fmla="*/ 1739325 w 5989985"/>
              <a:gd name="connsiteY370" fmla="*/ 3643116 h 6858000"/>
              <a:gd name="connsiteX371" fmla="*/ 1849479 w 5989985"/>
              <a:gd name="connsiteY371" fmla="*/ 3647819 h 6858000"/>
              <a:gd name="connsiteX372" fmla="*/ 1805035 w 5989985"/>
              <a:gd name="connsiteY372" fmla="*/ 3707141 h 6858000"/>
              <a:gd name="connsiteX373" fmla="*/ 1806521 w 5989985"/>
              <a:gd name="connsiteY373" fmla="*/ 3670096 h 6858000"/>
              <a:gd name="connsiteX374" fmla="*/ 1769542 w 5989985"/>
              <a:gd name="connsiteY374" fmla="*/ 3674876 h 6858000"/>
              <a:gd name="connsiteX375" fmla="*/ 1583636 w 5989985"/>
              <a:gd name="connsiteY375" fmla="*/ 3725562 h 6858000"/>
              <a:gd name="connsiteX376" fmla="*/ 1602985 w 5989985"/>
              <a:gd name="connsiteY376" fmla="*/ 3635176 h 6858000"/>
              <a:gd name="connsiteX377" fmla="*/ 1617956 w 5989985"/>
              <a:gd name="connsiteY377" fmla="*/ 3655641 h 6858000"/>
              <a:gd name="connsiteX378" fmla="*/ 1631404 w 5989985"/>
              <a:gd name="connsiteY378" fmla="*/ 3583215 h 6858000"/>
              <a:gd name="connsiteX379" fmla="*/ 1515464 w 5989985"/>
              <a:gd name="connsiteY379" fmla="*/ 3547231 h 6858000"/>
              <a:gd name="connsiteX380" fmla="*/ 1606387 w 5989985"/>
              <a:gd name="connsiteY380" fmla="*/ 3552185 h 6858000"/>
              <a:gd name="connsiteX381" fmla="*/ 1588129 w 5989985"/>
              <a:gd name="connsiteY381" fmla="*/ 3614785 h 6858000"/>
              <a:gd name="connsiteX382" fmla="*/ 1609395 w 5989985"/>
              <a:gd name="connsiteY382" fmla="*/ 3608192 h 6858000"/>
              <a:gd name="connsiteX383" fmla="*/ 1571677 w 5989985"/>
              <a:gd name="connsiteY383" fmla="*/ 3631320 h 6858000"/>
              <a:gd name="connsiteX384" fmla="*/ 1548142 w 5989985"/>
              <a:gd name="connsiteY384" fmla="*/ 3693264 h 6858000"/>
              <a:gd name="connsiteX385" fmla="*/ 1491818 w 5989985"/>
              <a:gd name="connsiteY385" fmla="*/ 3658340 h 6858000"/>
              <a:gd name="connsiteX386" fmla="*/ 1458552 w 5989985"/>
              <a:gd name="connsiteY386" fmla="*/ 3700549 h 6858000"/>
              <a:gd name="connsiteX387" fmla="*/ 1461913 w 5989985"/>
              <a:gd name="connsiteY387" fmla="*/ 3617443 h 6858000"/>
              <a:gd name="connsiteX388" fmla="*/ 1485055 w 5989985"/>
              <a:gd name="connsiteY388" fmla="*/ 3564750 h 6858000"/>
              <a:gd name="connsiteX389" fmla="*/ 1515464 w 5989985"/>
              <a:gd name="connsiteY389" fmla="*/ 3547231 h 6858000"/>
              <a:gd name="connsiteX390" fmla="*/ 1117593 w 5989985"/>
              <a:gd name="connsiteY390" fmla="*/ 3507512 h 6858000"/>
              <a:gd name="connsiteX391" fmla="*/ 1098272 w 5989985"/>
              <a:gd name="connsiteY391" fmla="*/ 3516030 h 6858000"/>
              <a:gd name="connsiteX392" fmla="*/ 1129231 w 5989985"/>
              <a:gd name="connsiteY392" fmla="*/ 3529174 h 6858000"/>
              <a:gd name="connsiteX393" fmla="*/ 1117593 w 5989985"/>
              <a:gd name="connsiteY393" fmla="*/ 3507512 h 6858000"/>
              <a:gd name="connsiteX394" fmla="*/ 1168016 w 5989985"/>
              <a:gd name="connsiteY394" fmla="*/ 3463802 h 6858000"/>
              <a:gd name="connsiteX395" fmla="*/ 1141937 w 5989985"/>
              <a:gd name="connsiteY395" fmla="*/ 3475170 h 6858000"/>
              <a:gd name="connsiteX396" fmla="*/ 1156829 w 5989985"/>
              <a:gd name="connsiteY396" fmla="*/ 3495602 h 6858000"/>
              <a:gd name="connsiteX397" fmla="*/ 1163203 w 5989985"/>
              <a:gd name="connsiteY397" fmla="*/ 3468658 h 6858000"/>
              <a:gd name="connsiteX398" fmla="*/ 1178526 w 5989985"/>
              <a:gd name="connsiteY398" fmla="*/ 3479836 h 6858000"/>
              <a:gd name="connsiteX399" fmla="*/ 1168016 w 5989985"/>
              <a:gd name="connsiteY399" fmla="*/ 3463802 h 6858000"/>
              <a:gd name="connsiteX400" fmla="*/ 1129195 w 5989985"/>
              <a:gd name="connsiteY400" fmla="*/ 3009961 h 6858000"/>
              <a:gd name="connsiteX401" fmla="*/ 1127003 w 5989985"/>
              <a:gd name="connsiteY401" fmla="*/ 3065236 h 6858000"/>
              <a:gd name="connsiteX402" fmla="*/ 1194900 w 5989985"/>
              <a:gd name="connsiteY402" fmla="*/ 3073714 h 6858000"/>
              <a:gd name="connsiteX403" fmla="*/ 1171020 w 5989985"/>
              <a:gd name="connsiteY403" fmla="*/ 3015165 h 6858000"/>
              <a:gd name="connsiteX404" fmla="*/ 1129195 w 5989985"/>
              <a:gd name="connsiteY404" fmla="*/ 3009961 h 6858000"/>
              <a:gd name="connsiteX405" fmla="*/ 1215961 w 5989985"/>
              <a:gd name="connsiteY405" fmla="*/ 2994943 h 6858000"/>
              <a:gd name="connsiteX406" fmla="*/ 1175867 w 5989985"/>
              <a:gd name="connsiteY406" fmla="*/ 3024995 h 6858000"/>
              <a:gd name="connsiteX407" fmla="*/ 1217377 w 5989985"/>
              <a:gd name="connsiteY407" fmla="*/ 3039486 h 6858000"/>
              <a:gd name="connsiteX408" fmla="*/ 1200531 w 5989985"/>
              <a:gd name="connsiteY408" fmla="*/ 3065200 h 6858000"/>
              <a:gd name="connsiteX409" fmla="*/ 1434631 w 5989985"/>
              <a:gd name="connsiteY409" fmla="*/ 3122438 h 6858000"/>
              <a:gd name="connsiteX410" fmla="*/ 1353602 w 5989985"/>
              <a:gd name="connsiteY410" fmla="*/ 3047390 h 6858000"/>
              <a:gd name="connsiteX411" fmla="*/ 1346917 w 5989985"/>
              <a:gd name="connsiteY411" fmla="*/ 3083702 h 6858000"/>
              <a:gd name="connsiteX412" fmla="*/ 1296494 w 5989985"/>
              <a:gd name="connsiteY412" fmla="*/ 3030968 h 6858000"/>
              <a:gd name="connsiteX413" fmla="*/ 1248726 w 5989985"/>
              <a:gd name="connsiteY413" fmla="*/ 3043379 h 6858000"/>
              <a:gd name="connsiteX414" fmla="*/ 1215961 w 5989985"/>
              <a:gd name="connsiteY414" fmla="*/ 2994943 h 6858000"/>
              <a:gd name="connsiteX415" fmla="*/ 1166520 w 5989985"/>
              <a:gd name="connsiteY415" fmla="*/ 2948384 h 6858000"/>
              <a:gd name="connsiteX416" fmla="*/ 1157925 w 5989985"/>
              <a:gd name="connsiteY416" fmla="*/ 2948477 h 6858000"/>
              <a:gd name="connsiteX417" fmla="*/ 1166523 w 5989985"/>
              <a:gd name="connsiteY417" fmla="*/ 2995967 h 6858000"/>
              <a:gd name="connsiteX418" fmla="*/ 1177352 w 5989985"/>
              <a:gd name="connsiteY418" fmla="*/ 2988104 h 6858000"/>
              <a:gd name="connsiteX419" fmla="*/ 1178095 w 5989985"/>
              <a:gd name="connsiteY419" fmla="*/ 2969602 h 6858000"/>
              <a:gd name="connsiteX420" fmla="*/ 1172506 w 5989985"/>
              <a:gd name="connsiteY420" fmla="*/ 2978197 h 6858000"/>
              <a:gd name="connsiteX421" fmla="*/ 1166520 w 5989985"/>
              <a:gd name="connsiteY421" fmla="*/ 2948384 h 6858000"/>
              <a:gd name="connsiteX422" fmla="*/ 1261548 w 5989985"/>
              <a:gd name="connsiteY422" fmla="*/ 2619503 h 6858000"/>
              <a:gd name="connsiteX423" fmla="*/ 1249591 w 5989985"/>
              <a:gd name="connsiteY423" fmla="*/ 2623381 h 6858000"/>
              <a:gd name="connsiteX424" fmla="*/ 1237859 w 5989985"/>
              <a:gd name="connsiteY424" fmla="*/ 2661777 h 6858000"/>
              <a:gd name="connsiteX425" fmla="*/ 1270734 w 5989985"/>
              <a:gd name="connsiteY425" fmla="*/ 2628897 h 6858000"/>
              <a:gd name="connsiteX426" fmla="*/ 1261548 w 5989985"/>
              <a:gd name="connsiteY426" fmla="*/ 2619503 h 6858000"/>
              <a:gd name="connsiteX427" fmla="*/ 1298094 w 5989985"/>
              <a:gd name="connsiteY427" fmla="*/ 2604576 h 6858000"/>
              <a:gd name="connsiteX428" fmla="*/ 1307449 w 5989985"/>
              <a:gd name="connsiteY428" fmla="*/ 2620130 h 6858000"/>
              <a:gd name="connsiteX429" fmla="*/ 1311332 w 5989985"/>
              <a:gd name="connsiteY429" fmla="*/ 2622890 h 6858000"/>
              <a:gd name="connsiteX430" fmla="*/ 1310717 w 5989985"/>
              <a:gd name="connsiteY430" fmla="*/ 2620699 h 6858000"/>
              <a:gd name="connsiteX431" fmla="*/ 1298094 w 5989985"/>
              <a:gd name="connsiteY431" fmla="*/ 2604576 h 6858000"/>
              <a:gd name="connsiteX432" fmla="*/ 1353079 w 5989985"/>
              <a:gd name="connsiteY432" fmla="*/ 2522626 h 6858000"/>
              <a:gd name="connsiteX433" fmla="*/ 1355399 w 5989985"/>
              <a:gd name="connsiteY433" fmla="*/ 2611706 h 6858000"/>
              <a:gd name="connsiteX434" fmla="*/ 1358760 w 5989985"/>
              <a:gd name="connsiteY434" fmla="*/ 2528637 h 6858000"/>
              <a:gd name="connsiteX435" fmla="*/ 1353079 w 5989985"/>
              <a:gd name="connsiteY435" fmla="*/ 2522626 h 6858000"/>
              <a:gd name="connsiteX436" fmla="*/ 1400196 w 5989985"/>
              <a:gd name="connsiteY436" fmla="*/ 2413311 h 6858000"/>
              <a:gd name="connsiteX437" fmla="*/ 1393433 w 5989985"/>
              <a:gd name="connsiteY437" fmla="*/ 2449506 h 6858000"/>
              <a:gd name="connsiteX438" fmla="*/ 1418840 w 5989985"/>
              <a:gd name="connsiteY438" fmla="*/ 2471286 h 6858000"/>
              <a:gd name="connsiteX439" fmla="*/ 1425956 w 5989985"/>
              <a:gd name="connsiteY439" fmla="*/ 2425840 h 6858000"/>
              <a:gd name="connsiteX440" fmla="*/ 1400196 w 5989985"/>
              <a:gd name="connsiteY440" fmla="*/ 2413311 h 6858000"/>
              <a:gd name="connsiteX441" fmla="*/ 1379214 w 5989985"/>
              <a:gd name="connsiteY441" fmla="*/ 2246137 h 6858000"/>
              <a:gd name="connsiteX442" fmla="*/ 1395699 w 5989985"/>
              <a:gd name="connsiteY442" fmla="*/ 2264328 h 6858000"/>
              <a:gd name="connsiteX443" fmla="*/ 1354226 w 5989985"/>
              <a:gd name="connsiteY443" fmla="*/ 2249913 h 6858000"/>
              <a:gd name="connsiteX444" fmla="*/ 1379214 w 5989985"/>
              <a:gd name="connsiteY444" fmla="*/ 2246137 h 6858000"/>
              <a:gd name="connsiteX445" fmla="*/ 1459981 w 5989985"/>
              <a:gd name="connsiteY445" fmla="*/ 2237231 h 6858000"/>
              <a:gd name="connsiteX446" fmla="*/ 1470006 w 5989985"/>
              <a:gd name="connsiteY446" fmla="*/ 2245826 h 6858000"/>
              <a:gd name="connsiteX447" fmla="*/ 1474110 w 5989985"/>
              <a:gd name="connsiteY447" fmla="*/ 2274311 h 6858000"/>
              <a:gd name="connsiteX448" fmla="*/ 1541305 w 5989985"/>
              <a:gd name="connsiteY448" fmla="*/ 2301101 h 6858000"/>
              <a:gd name="connsiteX449" fmla="*/ 1467741 w 5989985"/>
              <a:gd name="connsiteY449" fmla="*/ 2301178 h 6858000"/>
              <a:gd name="connsiteX450" fmla="*/ 1498031 w 5989985"/>
              <a:gd name="connsiteY450" fmla="*/ 2332824 h 6858000"/>
              <a:gd name="connsiteX451" fmla="*/ 1525239 w 5989985"/>
              <a:gd name="connsiteY451" fmla="*/ 2308463 h 6858000"/>
              <a:gd name="connsiteX452" fmla="*/ 1498031 w 5989985"/>
              <a:gd name="connsiteY452" fmla="*/ 2332824 h 6858000"/>
              <a:gd name="connsiteX453" fmla="*/ 1397184 w 5989985"/>
              <a:gd name="connsiteY453" fmla="*/ 2357303 h 6858000"/>
              <a:gd name="connsiteX454" fmla="*/ 1456599 w 5989985"/>
              <a:gd name="connsiteY454" fmla="*/ 2318333 h 6858000"/>
              <a:gd name="connsiteX455" fmla="*/ 1464027 w 5989985"/>
              <a:gd name="connsiteY455" fmla="*/ 2263636 h 6858000"/>
              <a:gd name="connsiteX456" fmla="*/ 1422201 w 5989985"/>
              <a:gd name="connsiteY456" fmla="*/ 2258355 h 6858000"/>
              <a:gd name="connsiteX457" fmla="*/ 1446528 w 5989985"/>
              <a:gd name="connsiteY457" fmla="*/ 2240602 h 6858000"/>
              <a:gd name="connsiteX458" fmla="*/ 1459981 w 5989985"/>
              <a:gd name="connsiteY458" fmla="*/ 2237231 h 6858000"/>
              <a:gd name="connsiteX459" fmla="*/ 1115668 w 5989985"/>
              <a:gd name="connsiteY459" fmla="*/ 2173517 h 6858000"/>
              <a:gd name="connsiteX460" fmla="*/ 1140332 w 5989985"/>
              <a:gd name="connsiteY460" fmla="*/ 2213723 h 6858000"/>
              <a:gd name="connsiteX461" fmla="*/ 1115668 w 5989985"/>
              <a:gd name="connsiteY461" fmla="*/ 2173517 h 6858000"/>
              <a:gd name="connsiteX462" fmla="*/ 1554306 w 5989985"/>
              <a:gd name="connsiteY462" fmla="*/ 2146962 h 6858000"/>
              <a:gd name="connsiteX463" fmla="*/ 1567808 w 5989985"/>
              <a:gd name="connsiteY463" fmla="*/ 2165420 h 6858000"/>
              <a:gd name="connsiteX464" fmla="*/ 1541305 w 5989985"/>
              <a:gd name="connsiteY464" fmla="*/ 2171434 h 6858000"/>
              <a:gd name="connsiteX465" fmla="*/ 1554306 w 5989985"/>
              <a:gd name="connsiteY465" fmla="*/ 2146962 h 6858000"/>
              <a:gd name="connsiteX466" fmla="*/ 1086366 w 5989985"/>
              <a:gd name="connsiteY466" fmla="*/ 2144964 h 6858000"/>
              <a:gd name="connsiteX467" fmla="*/ 1079863 w 5989985"/>
              <a:gd name="connsiteY467" fmla="*/ 2150426 h 6858000"/>
              <a:gd name="connsiteX468" fmla="*/ 1110116 w 5989985"/>
              <a:gd name="connsiteY468" fmla="*/ 2181995 h 6858000"/>
              <a:gd name="connsiteX469" fmla="*/ 1111212 w 5989985"/>
              <a:gd name="connsiteY469" fmla="*/ 2154356 h 6858000"/>
              <a:gd name="connsiteX470" fmla="*/ 1092371 w 5989985"/>
              <a:gd name="connsiteY470" fmla="*/ 2148274 h 6858000"/>
              <a:gd name="connsiteX471" fmla="*/ 1086366 w 5989985"/>
              <a:gd name="connsiteY471" fmla="*/ 2144964 h 6858000"/>
              <a:gd name="connsiteX472" fmla="*/ 716854 w 5989985"/>
              <a:gd name="connsiteY472" fmla="*/ 2138411 h 6858000"/>
              <a:gd name="connsiteX473" fmla="*/ 690701 w 5989985"/>
              <a:gd name="connsiteY473" fmla="*/ 2157095 h 6858000"/>
              <a:gd name="connsiteX474" fmla="*/ 688862 w 5989985"/>
              <a:gd name="connsiteY474" fmla="*/ 2203160 h 6858000"/>
              <a:gd name="connsiteX475" fmla="*/ 657123 w 5989985"/>
              <a:gd name="connsiteY475" fmla="*/ 2208437 h 6858000"/>
              <a:gd name="connsiteX476" fmla="*/ 695937 w 5989985"/>
              <a:gd name="connsiteY476" fmla="*/ 2287536 h 6858000"/>
              <a:gd name="connsiteX477" fmla="*/ 702310 w 5989985"/>
              <a:gd name="connsiteY477" fmla="*/ 2260593 h 6858000"/>
              <a:gd name="connsiteX478" fmla="*/ 869609 w 5989985"/>
              <a:gd name="connsiteY478" fmla="*/ 2281636 h 6858000"/>
              <a:gd name="connsiteX479" fmla="*/ 889385 w 5989985"/>
              <a:gd name="connsiteY479" fmla="*/ 2311898 h 6858000"/>
              <a:gd name="connsiteX480" fmla="*/ 896108 w 5989985"/>
              <a:gd name="connsiteY480" fmla="*/ 2275704 h 6858000"/>
              <a:gd name="connsiteX481" fmla="*/ 1059344 w 5989985"/>
              <a:gd name="connsiteY481" fmla="*/ 2268338 h 6858000"/>
              <a:gd name="connsiteX482" fmla="*/ 952124 w 5989985"/>
              <a:gd name="connsiteY482" fmla="*/ 2189936 h 6858000"/>
              <a:gd name="connsiteX483" fmla="*/ 909945 w 5989985"/>
              <a:gd name="connsiteY483" fmla="*/ 2193946 h 6858000"/>
              <a:gd name="connsiteX484" fmla="*/ 897987 w 5989985"/>
              <a:gd name="connsiteY484" fmla="*/ 2229408 h 6858000"/>
              <a:gd name="connsiteX485" fmla="*/ 848302 w 5989985"/>
              <a:gd name="connsiteY485" fmla="*/ 2158212 h 6858000"/>
              <a:gd name="connsiteX486" fmla="*/ 835638 w 5989985"/>
              <a:gd name="connsiteY486" fmla="*/ 2212330 h 6858000"/>
              <a:gd name="connsiteX487" fmla="*/ 780758 w 5989985"/>
              <a:gd name="connsiteY487" fmla="*/ 2140484 h 6858000"/>
              <a:gd name="connsiteX488" fmla="*/ 716854 w 5989985"/>
              <a:gd name="connsiteY488" fmla="*/ 2138411 h 6858000"/>
              <a:gd name="connsiteX489" fmla="*/ 2218222 w 5989985"/>
              <a:gd name="connsiteY489" fmla="*/ 2112314 h 6858000"/>
              <a:gd name="connsiteX490" fmla="*/ 2227734 w 5989985"/>
              <a:gd name="connsiteY490" fmla="*/ 2115640 h 6858000"/>
              <a:gd name="connsiteX491" fmla="*/ 2241379 w 5989985"/>
              <a:gd name="connsiteY491" fmla="*/ 2139018 h 6858000"/>
              <a:gd name="connsiteX492" fmla="*/ 2210773 w 5989985"/>
              <a:gd name="connsiteY492" fmla="*/ 2116542 h 6858000"/>
              <a:gd name="connsiteX493" fmla="*/ 2218222 w 5989985"/>
              <a:gd name="connsiteY493" fmla="*/ 2112314 h 6858000"/>
              <a:gd name="connsiteX494" fmla="*/ 1755063 w 5989985"/>
              <a:gd name="connsiteY494" fmla="*/ 2096337 h 6858000"/>
              <a:gd name="connsiteX495" fmla="*/ 1769464 w 5989985"/>
              <a:gd name="connsiteY495" fmla="*/ 2116619 h 6858000"/>
              <a:gd name="connsiteX496" fmla="*/ 1742920 w 5989985"/>
              <a:gd name="connsiteY496" fmla="*/ 2122597 h 6858000"/>
              <a:gd name="connsiteX497" fmla="*/ 1755063 w 5989985"/>
              <a:gd name="connsiteY497" fmla="*/ 2096337 h 6858000"/>
              <a:gd name="connsiteX498" fmla="*/ 1729103 w 5989985"/>
              <a:gd name="connsiteY498" fmla="*/ 2074383 h 6858000"/>
              <a:gd name="connsiteX499" fmla="*/ 1729082 w 5989985"/>
              <a:gd name="connsiteY499" fmla="*/ 2074492 h 6858000"/>
              <a:gd name="connsiteX500" fmla="*/ 1729263 w 5989985"/>
              <a:gd name="connsiteY500" fmla="*/ 2074621 h 6858000"/>
              <a:gd name="connsiteX501" fmla="*/ 1729279 w 5989985"/>
              <a:gd name="connsiteY501" fmla="*/ 2074528 h 6858000"/>
              <a:gd name="connsiteX502" fmla="*/ 1991918 w 5989985"/>
              <a:gd name="connsiteY502" fmla="*/ 2070445 h 6858000"/>
              <a:gd name="connsiteX503" fmla="*/ 2002042 w 5989985"/>
              <a:gd name="connsiteY503" fmla="*/ 2080967 h 6858000"/>
              <a:gd name="connsiteX504" fmla="*/ 2000556 w 5989985"/>
              <a:gd name="connsiteY504" fmla="*/ 2117894 h 6858000"/>
              <a:gd name="connsiteX505" fmla="*/ 1991918 w 5989985"/>
              <a:gd name="connsiteY505" fmla="*/ 2070445 h 6858000"/>
              <a:gd name="connsiteX506" fmla="*/ 1763953 w 5989985"/>
              <a:gd name="connsiteY506" fmla="*/ 2047616 h 6858000"/>
              <a:gd name="connsiteX507" fmla="*/ 1771105 w 5989985"/>
              <a:gd name="connsiteY507" fmla="*/ 2048924 h 6858000"/>
              <a:gd name="connsiteX508" fmla="*/ 1776149 w 5989985"/>
              <a:gd name="connsiteY508" fmla="*/ 2080429 h 6858000"/>
              <a:gd name="connsiteX509" fmla="*/ 1763953 w 5989985"/>
              <a:gd name="connsiteY509" fmla="*/ 2047616 h 6858000"/>
              <a:gd name="connsiteX510" fmla="*/ 1524856 w 5989985"/>
              <a:gd name="connsiteY510" fmla="*/ 2003035 h 6858000"/>
              <a:gd name="connsiteX511" fmla="*/ 1510695 w 5989985"/>
              <a:gd name="connsiteY511" fmla="*/ 2019099 h 6858000"/>
              <a:gd name="connsiteX512" fmla="*/ 1546501 w 5989985"/>
              <a:gd name="connsiteY512" fmla="*/ 2042186 h 6858000"/>
              <a:gd name="connsiteX513" fmla="*/ 1547986 w 5989985"/>
              <a:gd name="connsiteY513" fmla="*/ 2005300 h 6858000"/>
              <a:gd name="connsiteX514" fmla="*/ 1524856 w 5989985"/>
              <a:gd name="connsiteY514" fmla="*/ 2003035 h 6858000"/>
              <a:gd name="connsiteX515" fmla="*/ 1521544 w 5989985"/>
              <a:gd name="connsiteY515" fmla="*/ 1975390 h 6858000"/>
              <a:gd name="connsiteX516" fmla="*/ 1491194 w 5989985"/>
              <a:gd name="connsiteY516" fmla="*/ 1979631 h 6858000"/>
              <a:gd name="connsiteX517" fmla="*/ 1484509 w 5989985"/>
              <a:gd name="connsiteY517" fmla="*/ 2015862 h 6858000"/>
              <a:gd name="connsiteX518" fmla="*/ 1532667 w 5989985"/>
              <a:gd name="connsiteY518" fmla="*/ 1994122 h 6858000"/>
              <a:gd name="connsiteX519" fmla="*/ 1528727 w 5989985"/>
              <a:gd name="connsiteY519" fmla="*/ 1975629 h 6858000"/>
              <a:gd name="connsiteX520" fmla="*/ 1521544 w 5989985"/>
              <a:gd name="connsiteY520" fmla="*/ 1975390 h 6858000"/>
              <a:gd name="connsiteX521" fmla="*/ 2169427 w 5989985"/>
              <a:gd name="connsiteY521" fmla="*/ 1956119 h 6858000"/>
              <a:gd name="connsiteX522" fmla="*/ 2132325 w 5989985"/>
              <a:gd name="connsiteY522" fmla="*/ 1976972 h 6858000"/>
              <a:gd name="connsiteX523" fmla="*/ 2182748 w 5989985"/>
              <a:gd name="connsiteY523" fmla="*/ 2029548 h 6858000"/>
              <a:gd name="connsiteX524" fmla="*/ 2189433 w 5989985"/>
              <a:gd name="connsiteY524" fmla="*/ 1993353 h 6858000"/>
              <a:gd name="connsiteX525" fmla="*/ 2183491 w 5989985"/>
              <a:gd name="connsiteY525" fmla="*/ 2011123 h 6858000"/>
              <a:gd name="connsiteX526" fmla="*/ 2158437 w 5989985"/>
              <a:gd name="connsiteY526" fmla="*/ 1980169 h 6858000"/>
              <a:gd name="connsiteX527" fmla="*/ 2174540 w 5989985"/>
              <a:gd name="connsiteY527" fmla="*/ 1972962 h 6858000"/>
              <a:gd name="connsiteX528" fmla="*/ 2169427 w 5989985"/>
              <a:gd name="connsiteY528" fmla="*/ 1956119 h 6858000"/>
              <a:gd name="connsiteX529" fmla="*/ 1786585 w 5989985"/>
              <a:gd name="connsiteY529" fmla="*/ 1951841 h 6858000"/>
              <a:gd name="connsiteX530" fmla="*/ 1795145 w 5989985"/>
              <a:gd name="connsiteY530" fmla="*/ 1999367 h 6858000"/>
              <a:gd name="connsiteX531" fmla="*/ 1796631 w 5989985"/>
              <a:gd name="connsiteY531" fmla="*/ 1962327 h 6858000"/>
              <a:gd name="connsiteX532" fmla="*/ 1827315 w 5989985"/>
              <a:gd name="connsiteY532" fmla="*/ 1984835 h 6858000"/>
              <a:gd name="connsiteX533" fmla="*/ 1786585 w 5989985"/>
              <a:gd name="connsiteY533" fmla="*/ 1951841 h 6858000"/>
              <a:gd name="connsiteX534" fmla="*/ 1249674 w 5989985"/>
              <a:gd name="connsiteY534" fmla="*/ 1931191 h 6858000"/>
              <a:gd name="connsiteX535" fmla="*/ 1211837 w 5989985"/>
              <a:gd name="connsiteY535" fmla="*/ 1937451 h 6858000"/>
              <a:gd name="connsiteX536" fmla="*/ 1149599 w 5989985"/>
              <a:gd name="connsiteY536" fmla="*/ 1982909 h 6858000"/>
              <a:gd name="connsiteX537" fmla="*/ 1287736 w 5989985"/>
              <a:gd name="connsiteY537" fmla="*/ 1944747 h 6858000"/>
              <a:gd name="connsiteX538" fmla="*/ 1249674 w 5989985"/>
              <a:gd name="connsiteY538" fmla="*/ 1931191 h 6858000"/>
              <a:gd name="connsiteX539" fmla="*/ 1603650 w 5989985"/>
              <a:gd name="connsiteY539" fmla="*/ 1928750 h 6858000"/>
              <a:gd name="connsiteX540" fmla="*/ 1554749 w 5989985"/>
              <a:gd name="connsiteY540" fmla="*/ 1969109 h 6858000"/>
              <a:gd name="connsiteX541" fmla="*/ 1574882 w 5989985"/>
              <a:gd name="connsiteY541" fmla="*/ 1990229 h 6858000"/>
              <a:gd name="connsiteX542" fmla="*/ 1633164 w 5989985"/>
              <a:gd name="connsiteY542" fmla="*/ 1978939 h 6858000"/>
              <a:gd name="connsiteX543" fmla="*/ 1634650 w 5989985"/>
              <a:gd name="connsiteY543" fmla="*/ 1942012 h 6858000"/>
              <a:gd name="connsiteX544" fmla="*/ 1603650 w 5989985"/>
              <a:gd name="connsiteY544" fmla="*/ 1928750 h 6858000"/>
              <a:gd name="connsiteX545" fmla="*/ 1337068 w 5989985"/>
              <a:gd name="connsiteY545" fmla="*/ 1895291 h 6858000"/>
              <a:gd name="connsiteX546" fmla="*/ 1340823 w 5989985"/>
              <a:gd name="connsiteY546" fmla="*/ 1932757 h 6858000"/>
              <a:gd name="connsiteX547" fmla="*/ 1362437 w 5989985"/>
              <a:gd name="connsiteY547" fmla="*/ 1916990 h 6858000"/>
              <a:gd name="connsiteX548" fmla="*/ 1337068 w 5989985"/>
              <a:gd name="connsiteY548" fmla="*/ 1895291 h 6858000"/>
              <a:gd name="connsiteX549" fmla="*/ 1694372 w 5989985"/>
              <a:gd name="connsiteY549" fmla="*/ 1893867 h 6858000"/>
              <a:gd name="connsiteX550" fmla="*/ 1676435 w 5989985"/>
              <a:gd name="connsiteY550" fmla="*/ 1947293 h 6858000"/>
              <a:gd name="connsiteX551" fmla="*/ 1713020 w 5989985"/>
              <a:gd name="connsiteY551" fmla="*/ 1951841 h 6858000"/>
              <a:gd name="connsiteX552" fmla="*/ 1694372 w 5989985"/>
              <a:gd name="connsiteY552" fmla="*/ 1893867 h 6858000"/>
              <a:gd name="connsiteX553" fmla="*/ 1825792 w 5989985"/>
              <a:gd name="connsiteY553" fmla="*/ 1891823 h 6858000"/>
              <a:gd name="connsiteX554" fmla="*/ 1788891 w 5989985"/>
              <a:gd name="connsiteY554" fmla="*/ 1896525 h 6858000"/>
              <a:gd name="connsiteX555" fmla="*/ 1825792 w 5989985"/>
              <a:gd name="connsiteY555" fmla="*/ 1891823 h 6858000"/>
              <a:gd name="connsiteX556" fmla="*/ 1088029 w 5989985"/>
              <a:gd name="connsiteY556" fmla="*/ 1817544 h 6858000"/>
              <a:gd name="connsiteX557" fmla="*/ 1081660 w 5989985"/>
              <a:gd name="connsiteY557" fmla="*/ 1844564 h 6858000"/>
              <a:gd name="connsiteX558" fmla="*/ 1092880 w 5989985"/>
              <a:gd name="connsiteY558" fmla="*/ 1827491 h 6858000"/>
              <a:gd name="connsiteX559" fmla="*/ 1118287 w 5989985"/>
              <a:gd name="connsiteY559" fmla="*/ 1849190 h 6858000"/>
              <a:gd name="connsiteX560" fmla="*/ 1108942 w 5989985"/>
              <a:gd name="connsiteY560" fmla="*/ 1820126 h 6858000"/>
              <a:gd name="connsiteX561" fmla="*/ 1088029 w 5989985"/>
              <a:gd name="connsiteY561" fmla="*/ 1817544 h 6858000"/>
              <a:gd name="connsiteX562" fmla="*/ 1829153 w 5989985"/>
              <a:gd name="connsiteY562" fmla="*/ 1808835 h 6858000"/>
              <a:gd name="connsiteX563" fmla="*/ 1738821 w 5989985"/>
              <a:gd name="connsiteY563" fmla="*/ 1834545 h 6858000"/>
              <a:gd name="connsiteX564" fmla="*/ 1726505 w 5989985"/>
              <a:gd name="connsiteY564" fmla="*/ 1879375 h 6858000"/>
              <a:gd name="connsiteX565" fmla="*/ 1736198 w 5989985"/>
              <a:gd name="connsiteY565" fmla="*/ 1899188 h 6858000"/>
              <a:gd name="connsiteX566" fmla="*/ 1714153 w 5989985"/>
              <a:gd name="connsiteY566" fmla="*/ 1924278 h 6858000"/>
              <a:gd name="connsiteX567" fmla="*/ 1718999 w 5989985"/>
              <a:gd name="connsiteY567" fmla="*/ 1934031 h 6858000"/>
              <a:gd name="connsiteX568" fmla="*/ 1723887 w 5989985"/>
              <a:gd name="connsiteY568" fmla="*/ 1943978 h 6858000"/>
              <a:gd name="connsiteX569" fmla="*/ 1787052 w 5989985"/>
              <a:gd name="connsiteY569" fmla="*/ 1942627 h 6858000"/>
              <a:gd name="connsiteX570" fmla="*/ 1761568 w 5989985"/>
              <a:gd name="connsiteY570" fmla="*/ 1920964 h 6858000"/>
              <a:gd name="connsiteX571" fmla="*/ 1772435 w 5989985"/>
              <a:gd name="connsiteY571" fmla="*/ 1913024 h 6858000"/>
              <a:gd name="connsiteX572" fmla="*/ 1784746 w 5989985"/>
              <a:gd name="connsiteY572" fmla="*/ 1868157 h 6858000"/>
              <a:gd name="connsiteX573" fmla="*/ 1826141 w 5989985"/>
              <a:gd name="connsiteY573" fmla="*/ 1882572 h 6858000"/>
              <a:gd name="connsiteX574" fmla="*/ 1827631 w 5989985"/>
              <a:gd name="connsiteY574" fmla="*/ 1845722 h 6858000"/>
              <a:gd name="connsiteX575" fmla="*/ 1805934 w 5989985"/>
              <a:gd name="connsiteY575" fmla="*/ 1861606 h 6858000"/>
              <a:gd name="connsiteX576" fmla="*/ 1829153 w 5989985"/>
              <a:gd name="connsiteY576" fmla="*/ 1808835 h 6858000"/>
              <a:gd name="connsiteX577" fmla="*/ 2039723 w 5989985"/>
              <a:gd name="connsiteY577" fmla="*/ 1798192 h 6858000"/>
              <a:gd name="connsiteX578" fmla="*/ 2060595 w 5989985"/>
              <a:gd name="connsiteY578" fmla="*/ 1800778 h 6858000"/>
              <a:gd name="connsiteX579" fmla="*/ 2038237 w 5989985"/>
              <a:gd name="connsiteY579" fmla="*/ 1835083 h 6858000"/>
              <a:gd name="connsiteX580" fmla="*/ 2039723 w 5989985"/>
              <a:gd name="connsiteY580" fmla="*/ 1798192 h 6858000"/>
              <a:gd name="connsiteX581" fmla="*/ 1551347 w 5989985"/>
              <a:gd name="connsiteY581" fmla="*/ 1792454 h 6858000"/>
              <a:gd name="connsiteX582" fmla="*/ 1574919 w 5989985"/>
              <a:gd name="connsiteY582" fmla="*/ 1860331 h 6858000"/>
              <a:gd name="connsiteX583" fmla="*/ 1608107 w 5989985"/>
              <a:gd name="connsiteY583" fmla="*/ 1818127 h 6858000"/>
              <a:gd name="connsiteX584" fmla="*/ 1551347 w 5989985"/>
              <a:gd name="connsiteY584" fmla="*/ 1792454 h 6858000"/>
              <a:gd name="connsiteX585" fmla="*/ 2082287 w 5989985"/>
              <a:gd name="connsiteY585" fmla="*/ 1785089 h 6858000"/>
              <a:gd name="connsiteX586" fmla="*/ 2086042 w 5989985"/>
              <a:gd name="connsiteY586" fmla="*/ 1822554 h 6858000"/>
              <a:gd name="connsiteX587" fmla="*/ 2165976 w 5989985"/>
              <a:gd name="connsiteY587" fmla="*/ 1795610 h 6858000"/>
              <a:gd name="connsiteX588" fmla="*/ 2164806 w 5989985"/>
              <a:gd name="connsiteY588" fmla="*/ 1823250 h 6858000"/>
              <a:gd name="connsiteX589" fmla="*/ 2206981 w 5989985"/>
              <a:gd name="connsiteY589" fmla="*/ 1819280 h 6858000"/>
              <a:gd name="connsiteX590" fmla="*/ 2205495 w 5989985"/>
              <a:gd name="connsiteY590" fmla="*/ 1856167 h 6858000"/>
              <a:gd name="connsiteX591" fmla="*/ 2183840 w 5989985"/>
              <a:gd name="connsiteY591" fmla="*/ 1871970 h 6858000"/>
              <a:gd name="connsiteX592" fmla="*/ 2215619 w 5989985"/>
              <a:gd name="connsiteY592" fmla="*/ 1866729 h 6858000"/>
              <a:gd name="connsiteX593" fmla="*/ 2245093 w 5989985"/>
              <a:gd name="connsiteY593" fmla="*/ 1916877 h 6858000"/>
              <a:gd name="connsiteX594" fmla="*/ 2218554 w 5989985"/>
              <a:gd name="connsiteY594" fmla="*/ 1922814 h 6858000"/>
              <a:gd name="connsiteX595" fmla="*/ 2227229 w 5989985"/>
              <a:gd name="connsiteY595" fmla="*/ 1970185 h 6858000"/>
              <a:gd name="connsiteX596" fmla="*/ 2205889 w 5989985"/>
              <a:gd name="connsiteY596" fmla="*/ 1976855 h 6858000"/>
              <a:gd name="connsiteX597" fmla="*/ 2206981 w 5989985"/>
              <a:gd name="connsiteY597" fmla="*/ 1949138 h 6858000"/>
              <a:gd name="connsiteX598" fmla="*/ 2194670 w 5989985"/>
              <a:gd name="connsiteY598" fmla="*/ 1993969 h 6858000"/>
              <a:gd name="connsiteX599" fmla="*/ 2215229 w 5989985"/>
              <a:gd name="connsiteY599" fmla="*/ 2005725 h 6858000"/>
              <a:gd name="connsiteX600" fmla="*/ 2254043 w 5989985"/>
              <a:gd name="connsiteY600" fmla="*/ 1955115 h 6858000"/>
              <a:gd name="connsiteX601" fmla="*/ 2241342 w 5989985"/>
              <a:gd name="connsiteY601" fmla="*/ 2009079 h 6858000"/>
              <a:gd name="connsiteX602" fmla="*/ 2199163 w 5989985"/>
              <a:gd name="connsiteY602" fmla="*/ 2012932 h 6858000"/>
              <a:gd name="connsiteX603" fmla="*/ 2196935 w 5989985"/>
              <a:gd name="connsiteY603" fmla="*/ 2068402 h 6858000"/>
              <a:gd name="connsiteX604" fmla="*/ 2156689 w 5989985"/>
              <a:gd name="connsiteY604" fmla="*/ 2070518 h 6858000"/>
              <a:gd name="connsiteX605" fmla="*/ 2094894 w 5989985"/>
              <a:gd name="connsiteY605" fmla="*/ 2073488 h 6858000"/>
              <a:gd name="connsiteX606" fmla="*/ 2097105 w 5989985"/>
              <a:gd name="connsiteY606" fmla="*/ 2080380 h 6858000"/>
              <a:gd name="connsiteX607" fmla="*/ 2097920 w 5989985"/>
              <a:gd name="connsiteY607" fmla="*/ 2081390 h 6858000"/>
              <a:gd name="connsiteX608" fmla="*/ 2101325 w 5989985"/>
              <a:gd name="connsiteY608" fmla="*/ 2093532 h 6858000"/>
              <a:gd name="connsiteX609" fmla="*/ 2097105 w 5989985"/>
              <a:gd name="connsiteY609" fmla="*/ 2080380 h 6858000"/>
              <a:gd name="connsiteX610" fmla="*/ 2091669 w 5989985"/>
              <a:gd name="connsiteY610" fmla="*/ 2073642 h 6858000"/>
              <a:gd name="connsiteX611" fmla="*/ 2094894 w 5989985"/>
              <a:gd name="connsiteY611" fmla="*/ 2073488 h 6858000"/>
              <a:gd name="connsiteX612" fmla="*/ 2082681 w 5989985"/>
              <a:gd name="connsiteY612" fmla="*/ 2035444 h 6858000"/>
              <a:gd name="connsiteX613" fmla="*/ 2099486 w 5989985"/>
              <a:gd name="connsiteY613" fmla="*/ 2009735 h 6858000"/>
              <a:gd name="connsiteX614" fmla="*/ 2161445 w 5989985"/>
              <a:gd name="connsiteY614" fmla="*/ 2036060 h 6858000"/>
              <a:gd name="connsiteX615" fmla="*/ 2096125 w 5989985"/>
              <a:gd name="connsiteY615" fmla="*/ 1962978 h 6858000"/>
              <a:gd name="connsiteX616" fmla="*/ 2094291 w 5989985"/>
              <a:gd name="connsiteY616" fmla="*/ 2009079 h 6858000"/>
              <a:gd name="connsiteX617" fmla="*/ 2048361 w 5989985"/>
              <a:gd name="connsiteY617" fmla="*/ 1975697 h 6858000"/>
              <a:gd name="connsiteX618" fmla="*/ 2079710 w 5989985"/>
              <a:gd name="connsiteY618" fmla="*/ 1979477 h 6858000"/>
              <a:gd name="connsiteX619" fmla="*/ 2071461 w 5989985"/>
              <a:gd name="connsiteY619" fmla="*/ 1922737 h 6858000"/>
              <a:gd name="connsiteX620" fmla="*/ 2150225 w 5989985"/>
              <a:gd name="connsiteY620" fmla="*/ 1923429 h 6858000"/>
              <a:gd name="connsiteX621" fmla="*/ 2088660 w 5989985"/>
              <a:gd name="connsiteY621" fmla="*/ 1887966 h 6858000"/>
              <a:gd name="connsiteX622" fmla="*/ 2105818 w 5989985"/>
              <a:gd name="connsiteY622" fmla="*/ 1852929 h 6858000"/>
              <a:gd name="connsiteX623" fmla="*/ 2149171 w 5989985"/>
              <a:gd name="connsiteY623" fmla="*/ 1821283 h 6858000"/>
              <a:gd name="connsiteX624" fmla="*/ 2063254 w 5989985"/>
              <a:gd name="connsiteY624" fmla="*/ 1866227 h 6858000"/>
              <a:gd name="connsiteX625" fmla="*/ 2082287 w 5989985"/>
              <a:gd name="connsiteY625" fmla="*/ 1785089 h 6858000"/>
              <a:gd name="connsiteX626" fmla="*/ 2205458 w 5989985"/>
              <a:gd name="connsiteY626" fmla="*/ 1726304 h 6858000"/>
              <a:gd name="connsiteX627" fmla="*/ 2225276 w 5989985"/>
              <a:gd name="connsiteY627" fmla="*/ 1756643 h 6858000"/>
              <a:gd name="connsiteX628" fmla="*/ 2186811 w 5989985"/>
              <a:gd name="connsiteY628" fmla="*/ 1798156 h 6858000"/>
              <a:gd name="connsiteX629" fmla="*/ 2146122 w 5989985"/>
              <a:gd name="connsiteY629" fmla="*/ 1765198 h 6858000"/>
              <a:gd name="connsiteX630" fmla="*/ 2173757 w 5989985"/>
              <a:gd name="connsiteY630" fmla="*/ 1731626 h 6858000"/>
              <a:gd name="connsiteX631" fmla="*/ 2205458 w 5989985"/>
              <a:gd name="connsiteY631" fmla="*/ 1726304 h 6858000"/>
              <a:gd name="connsiteX632" fmla="*/ 2123723 w 5989985"/>
              <a:gd name="connsiteY632" fmla="*/ 1669722 h 6858000"/>
              <a:gd name="connsiteX633" fmla="*/ 2164453 w 5989985"/>
              <a:gd name="connsiteY633" fmla="*/ 1702716 h 6858000"/>
              <a:gd name="connsiteX634" fmla="*/ 2074474 w 5989985"/>
              <a:gd name="connsiteY634" fmla="*/ 1719214 h 6858000"/>
              <a:gd name="connsiteX635" fmla="*/ 2135370 w 5989985"/>
              <a:gd name="connsiteY635" fmla="*/ 1773215 h 6858000"/>
              <a:gd name="connsiteX636" fmla="*/ 2052465 w 5989985"/>
              <a:gd name="connsiteY636" fmla="*/ 1744309 h 6858000"/>
              <a:gd name="connsiteX637" fmla="*/ 2066656 w 5989985"/>
              <a:gd name="connsiteY637" fmla="*/ 1783085 h 6858000"/>
              <a:gd name="connsiteX638" fmla="*/ 2034913 w 5989985"/>
              <a:gd name="connsiteY638" fmla="*/ 1788403 h 6858000"/>
              <a:gd name="connsiteX639" fmla="*/ 2021428 w 5989985"/>
              <a:gd name="connsiteY639" fmla="*/ 1731007 h 6858000"/>
              <a:gd name="connsiteX640" fmla="*/ 2075212 w 5989985"/>
              <a:gd name="connsiteY640" fmla="*/ 1700672 h 6858000"/>
              <a:gd name="connsiteX641" fmla="*/ 2055083 w 5989985"/>
              <a:gd name="connsiteY641" fmla="*/ 1679588 h 6858000"/>
              <a:gd name="connsiteX642" fmla="*/ 2112192 w 5989985"/>
              <a:gd name="connsiteY642" fmla="*/ 1696123 h 6858000"/>
              <a:gd name="connsiteX643" fmla="*/ 2123723 w 5989985"/>
              <a:gd name="connsiteY643" fmla="*/ 1669722 h 6858000"/>
              <a:gd name="connsiteX644" fmla="*/ 1173520 w 5989985"/>
              <a:gd name="connsiteY644" fmla="*/ 1652029 h 6858000"/>
              <a:gd name="connsiteX645" fmla="*/ 1136187 w 5989985"/>
              <a:gd name="connsiteY645" fmla="*/ 1665942 h 6858000"/>
              <a:gd name="connsiteX646" fmla="*/ 1155615 w 5989985"/>
              <a:gd name="connsiteY646" fmla="*/ 1705455 h 6858000"/>
              <a:gd name="connsiteX647" fmla="*/ 1138847 w 5989985"/>
              <a:gd name="connsiteY647" fmla="*/ 1731165 h 6858000"/>
              <a:gd name="connsiteX648" fmla="*/ 1124266 w 5989985"/>
              <a:gd name="connsiteY648" fmla="*/ 1701599 h 6858000"/>
              <a:gd name="connsiteX649" fmla="*/ 1117544 w 5989985"/>
              <a:gd name="connsiteY649" fmla="*/ 1737757 h 6858000"/>
              <a:gd name="connsiteX650" fmla="*/ 1122780 w 5989985"/>
              <a:gd name="connsiteY650" fmla="*/ 1738372 h 6858000"/>
              <a:gd name="connsiteX651" fmla="*/ 1137361 w 5989985"/>
              <a:gd name="connsiteY651" fmla="*/ 1768169 h 6858000"/>
              <a:gd name="connsiteX652" fmla="*/ 1253806 w 5989985"/>
              <a:gd name="connsiteY652" fmla="*/ 1745656 h 6858000"/>
              <a:gd name="connsiteX653" fmla="*/ 1173520 w 5989985"/>
              <a:gd name="connsiteY653" fmla="*/ 1652029 h 6858000"/>
              <a:gd name="connsiteX654" fmla="*/ 1795900 w 5989985"/>
              <a:gd name="connsiteY654" fmla="*/ 1617259 h 6858000"/>
              <a:gd name="connsiteX655" fmla="*/ 1788813 w 5989985"/>
              <a:gd name="connsiteY655" fmla="*/ 1636728 h 6858000"/>
              <a:gd name="connsiteX656" fmla="*/ 1803394 w 5989985"/>
              <a:gd name="connsiteY656" fmla="*/ 1666448 h 6858000"/>
              <a:gd name="connsiteX657" fmla="*/ 1820162 w 5989985"/>
              <a:gd name="connsiteY657" fmla="*/ 1640698 h 6858000"/>
              <a:gd name="connsiteX658" fmla="*/ 1795900 w 5989985"/>
              <a:gd name="connsiteY658" fmla="*/ 1617259 h 6858000"/>
              <a:gd name="connsiteX659" fmla="*/ 1306462 w 5989985"/>
              <a:gd name="connsiteY659" fmla="*/ 1613136 h 6858000"/>
              <a:gd name="connsiteX660" fmla="*/ 1336637 w 5989985"/>
              <a:gd name="connsiteY660" fmla="*/ 1644899 h 6858000"/>
              <a:gd name="connsiteX661" fmla="*/ 1306462 w 5989985"/>
              <a:gd name="connsiteY661" fmla="*/ 1613136 h 6858000"/>
              <a:gd name="connsiteX662" fmla="*/ 1747808 w 5989985"/>
              <a:gd name="connsiteY662" fmla="*/ 1613136 h 6858000"/>
              <a:gd name="connsiteX663" fmla="*/ 1720838 w 5989985"/>
              <a:gd name="connsiteY663" fmla="*/ 1628206 h 6858000"/>
              <a:gd name="connsiteX664" fmla="*/ 1778377 w 5989985"/>
              <a:gd name="connsiteY664" fmla="*/ 1635454 h 6858000"/>
              <a:gd name="connsiteX665" fmla="*/ 1747808 w 5989985"/>
              <a:gd name="connsiteY665" fmla="*/ 1613136 h 6858000"/>
              <a:gd name="connsiteX666" fmla="*/ 1889623 w 5989985"/>
              <a:gd name="connsiteY666" fmla="*/ 1612480 h 6858000"/>
              <a:gd name="connsiteX667" fmla="*/ 1862767 w 5989985"/>
              <a:gd name="connsiteY667" fmla="*/ 1627591 h 6858000"/>
              <a:gd name="connsiteX668" fmla="*/ 1913933 w 5989985"/>
              <a:gd name="connsiteY668" fmla="*/ 1661778 h 6858000"/>
              <a:gd name="connsiteX669" fmla="*/ 1889623 w 5989985"/>
              <a:gd name="connsiteY669" fmla="*/ 1612480 h 6858000"/>
              <a:gd name="connsiteX670" fmla="*/ 1590165 w 5989985"/>
              <a:gd name="connsiteY670" fmla="*/ 1611747 h 6858000"/>
              <a:gd name="connsiteX671" fmla="*/ 1636484 w 5989985"/>
              <a:gd name="connsiteY671" fmla="*/ 1636186 h 6858000"/>
              <a:gd name="connsiteX672" fmla="*/ 1590165 w 5989985"/>
              <a:gd name="connsiteY672" fmla="*/ 1611747 h 6858000"/>
              <a:gd name="connsiteX673" fmla="*/ 1512181 w 5989985"/>
              <a:gd name="connsiteY673" fmla="*/ 1592630 h 6858000"/>
              <a:gd name="connsiteX674" fmla="*/ 1531571 w 5989985"/>
              <a:gd name="connsiteY674" fmla="*/ 1632257 h 6858000"/>
              <a:gd name="connsiteX675" fmla="*/ 1532704 w 5989985"/>
              <a:gd name="connsiteY675" fmla="*/ 1604504 h 6858000"/>
              <a:gd name="connsiteX676" fmla="*/ 1512181 w 5989985"/>
              <a:gd name="connsiteY676" fmla="*/ 1592630 h 6858000"/>
              <a:gd name="connsiteX677" fmla="*/ 1564836 w 5989985"/>
              <a:gd name="connsiteY677" fmla="*/ 1590162 h 6858000"/>
              <a:gd name="connsiteX678" fmla="*/ 1553580 w 5989985"/>
              <a:gd name="connsiteY678" fmla="*/ 1607122 h 6858000"/>
              <a:gd name="connsiteX679" fmla="*/ 1584576 w 5989985"/>
              <a:gd name="connsiteY679" fmla="*/ 1620343 h 6858000"/>
              <a:gd name="connsiteX680" fmla="*/ 1564836 w 5989985"/>
              <a:gd name="connsiteY680" fmla="*/ 1590162 h 6858000"/>
              <a:gd name="connsiteX681" fmla="*/ 1465824 w 5989985"/>
              <a:gd name="connsiteY681" fmla="*/ 1568268 h 6858000"/>
              <a:gd name="connsiteX682" fmla="*/ 1495765 w 5989985"/>
              <a:gd name="connsiteY682" fmla="*/ 1609166 h 6858000"/>
              <a:gd name="connsiteX683" fmla="*/ 1465824 w 5989985"/>
              <a:gd name="connsiteY683" fmla="*/ 1568268 h 6858000"/>
              <a:gd name="connsiteX684" fmla="*/ 1429978 w 5989985"/>
              <a:gd name="connsiteY684" fmla="*/ 1545295 h 6858000"/>
              <a:gd name="connsiteX685" fmla="*/ 1424388 w 5989985"/>
              <a:gd name="connsiteY685" fmla="*/ 1553931 h 6858000"/>
              <a:gd name="connsiteX686" fmla="*/ 1431894 w 5989985"/>
              <a:gd name="connsiteY686" fmla="*/ 1628979 h 6858000"/>
              <a:gd name="connsiteX687" fmla="*/ 1440455 w 5989985"/>
              <a:gd name="connsiteY687" fmla="*/ 1546529 h 6858000"/>
              <a:gd name="connsiteX688" fmla="*/ 1429978 w 5989985"/>
              <a:gd name="connsiteY688" fmla="*/ 1545295 h 6858000"/>
              <a:gd name="connsiteX689" fmla="*/ 1977969 w 5989985"/>
              <a:gd name="connsiteY689" fmla="*/ 1515976 h 6858000"/>
              <a:gd name="connsiteX690" fmla="*/ 1992660 w 5989985"/>
              <a:gd name="connsiteY690" fmla="*/ 1532652 h 6858000"/>
              <a:gd name="connsiteX691" fmla="*/ 1965768 w 5989985"/>
              <a:gd name="connsiteY691" fmla="*/ 1547840 h 6858000"/>
              <a:gd name="connsiteX692" fmla="*/ 1977969 w 5989985"/>
              <a:gd name="connsiteY692" fmla="*/ 1515976 h 6858000"/>
              <a:gd name="connsiteX693" fmla="*/ 1931764 w 5989985"/>
              <a:gd name="connsiteY693" fmla="*/ 1488459 h 6858000"/>
              <a:gd name="connsiteX694" fmla="*/ 1947084 w 5989985"/>
              <a:gd name="connsiteY694" fmla="*/ 1489825 h 6858000"/>
              <a:gd name="connsiteX695" fmla="*/ 1935158 w 5989985"/>
              <a:gd name="connsiteY695" fmla="*/ 1525368 h 6858000"/>
              <a:gd name="connsiteX696" fmla="*/ 1920582 w 5989985"/>
              <a:gd name="connsiteY696" fmla="*/ 1495762 h 6858000"/>
              <a:gd name="connsiteX697" fmla="*/ 1931764 w 5989985"/>
              <a:gd name="connsiteY697" fmla="*/ 1488459 h 6858000"/>
              <a:gd name="connsiteX698" fmla="*/ 2092732 w 5989985"/>
              <a:gd name="connsiteY698" fmla="*/ 1414339 h 6858000"/>
              <a:gd name="connsiteX699" fmla="*/ 2102420 w 5989985"/>
              <a:gd name="connsiteY699" fmla="*/ 1416667 h 6858000"/>
              <a:gd name="connsiteX700" fmla="*/ 2075528 w 5989985"/>
              <a:gd name="connsiteY700" fmla="*/ 1431778 h 6858000"/>
              <a:gd name="connsiteX701" fmla="*/ 2092732 w 5989985"/>
              <a:gd name="connsiteY701" fmla="*/ 1414339 h 6858000"/>
              <a:gd name="connsiteX702" fmla="*/ 1357197 w 5989985"/>
              <a:gd name="connsiteY702" fmla="*/ 1396894 h 6858000"/>
              <a:gd name="connsiteX703" fmla="*/ 1329521 w 5989985"/>
              <a:gd name="connsiteY703" fmla="*/ 1430507 h 6858000"/>
              <a:gd name="connsiteX704" fmla="*/ 1376583 w 5989985"/>
              <a:gd name="connsiteY704" fmla="*/ 1436521 h 6858000"/>
              <a:gd name="connsiteX705" fmla="*/ 1357197 w 5989985"/>
              <a:gd name="connsiteY705" fmla="*/ 1396894 h 6858000"/>
              <a:gd name="connsiteX706" fmla="*/ 61175 w 5989985"/>
              <a:gd name="connsiteY706" fmla="*/ 1354415 h 6858000"/>
              <a:gd name="connsiteX707" fmla="*/ 0 w 5989985"/>
              <a:gd name="connsiteY707" fmla="*/ 1439410 h 6858000"/>
              <a:gd name="connsiteX708" fmla="*/ 69071 w 5989985"/>
              <a:gd name="connsiteY708" fmla="*/ 1420289 h 6858000"/>
              <a:gd name="connsiteX709" fmla="*/ 61175 w 5989985"/>
              <a:gd name="connsiteY709" fmla="*/ 1354415 h 6858000"/>
              <a:gd name="connsiteX710" fmla="*/ 109370 w 5989985"/>
              <a:gd name="connsiteY710" fmla="*/ 1332639 h 6858000"/>
              <a:gd name="connsiteX711" fmla="*/ 84784 w 5989985"/>
              <a:gd name="connsiteY711" fmla="*/ 1422296 h 6858000"/>
              <a:gd name="connsiteX712" fmla="*/ 116523 w 5989985"/>
              <a:gd name="connsiteY712" fmla="*/ 1417015 h 6858000"/>
              <a:gd name="connsiteX713" fmla="*/ 103079 w 5989985"/>
              <a:gd name="connsiteY713" fmla="*/ 1359583 h 6858000"/>
              <a:gd name="connsiteX714" fmla="*/ 128055 w 5989985"/>
              <a:gd name="connsiteY714" fmla="*/ 1390614 h 6858000"/>
              <a:gd name="connsiteX715" fmla="*/ 150453 w 5989985"/>
              <a:gd name="connsiteY715" fmla="*/ 1356382 h 6858000"/>
              <a:gd name="connsiteX716" fmla="*/ 109370 w 5989985"/>
              <a:gd name="connsiteY716" fmla="*/ 1332639 h 6858000"/>
              <a:gd name="connsiteX717" fmla="*/ 326666 w 5989985"/>
              <a:gd name="connsiteY717" fmla="*/ 1285805 h 6858000"/>
              <a:gd name="connsiteX718" fmla="*/ 314038 w 5989985"/>
              <a:gd name="connsiteY718" fmla="*/ 1339810 h 6858000"/>
              <a:gd name="connsiteX719" fmla="*/ 372985 w 5989985"/>
              <a:gd name="connsiteY719" fmla="*/ 1310127 h 6858000"/>
              <a:gd name="connsiteX720" fmla="*/ 341242 w 5989985"/>
              <a:gd name="connsiteY720" fmla="*/ 1315484 h 6858000"/>
              <a:gd name="connsiteX721" fmla="*/ 326666 w 5989985"/>
              <a:gd name="connsiteY721" fmla="*/ 1285805 h 6858000"/>
              <a:gd name="connsiteX722" fmla="*/ 1914208 w 5989985"/>
              <a:gd name="connsiteY722" fmla="*/ 1263062 h 6858000"/>
              <a:gd name="connsiteX723" fmla="*/ 1910494 w 5989985"/>
              <a:gd name="connsiteY723" fmla="*/ 1355265 h 6858000"/>
              <a:gd name="connsiteX724" fmla="*/ 1864212 w 5989985"/>
              <a:gd name="connsiteY724" fmla="*/ 1330943 h 6858000"/>
              <a:gd name="connsiteX725" fmla="*/ 1920655 w 5989985"/>
              <a:gd name="connsiteY725" fmla="*/ 1365786 h 6858000"/>
              <a:gd name="connsiteX726" fmla="*/ 1981441 w 5989985"/>
              <a:gd name="connsiteY726" fmla="*/ 1290006 h 6858000"/>
              <a:gd name="connsiteX727" fmla="*/ 1914208 w 5989985"/>
              <a:gd name="connsiteY727" fmla="*/ 1263062 h 6858000"/>
              <a:gd name="connsiteX728" fmla="*/ 2653194 w 5989985"/>
              <a:gd name="connsiteY728" fmla="*/ 1196634 h 6858000"/>
              <a:gd name="connsiteX729" fmla="*/ 2677763 w 5989985"/>
              <a:gd name="connsiteY729" fmla="*/ 1220004 h 6858000"/>
              <a:gd name="connsiteX730" fmla="*/ 2676631 w 5989985"/>
              <a:gd name="connsiteY730" fmla="*/ 1247757 h 6858000"/>
              <a:gd name="connsiteX731" fmla="*/ 2643407 w 5989985"/>
              <a:gd name="connsiteY731" fmla="*/ 1289929 h 6858000"/>
              <a:gd name="connsiteX732" fmla="*/ 2644149 w 5989985"/>
              <a:gd name="connsiteY732" fmla="*/ 1271504 h 6858000"/>
              <a:gd name="connsiteX733" fmla="*/ 2639340 w 5989985"/>
              <a:gd name="connsiteY733" fmla="*/ 1261634 h 6858000"/>
              <a:gd name="connsiteX734" fmla="*/ 2653194 w 5989985"/>
              <a:gd name="connsiteY734" fmla="*/ 1196634 h 6858000"/>
              <a:gd name="connsiteX735" fmla="*/ 470754 w 5989985"/>
              <a:gd name="connsiteY735" fmla="*/ 1181640 h 6858000"/>
              <a:gd name="connsiteX736" fmla="*/ 451437 w 5989985"/>
              <a:gd name="connsiteY736" fmla="*/ 1190211 h 6858000"/>
              <a:gd name="connsiteX737" fmla="*/ 482392 w 5989985"/>
              <a:gd name="connsiteY737" fmla="*/ 1203396 h 6858000"/>
              <a:gd name="connsiteX738" fmla="*/ 470754 w 5989985"/>
              <a:gd name="connsiteY738" fmla="*/ 1181640 h 6858000"/>
              <a:gd name="connsiteX739" fmla="*/ 1714366 w 5989985"/>
              <a:gd name="connsiteY739" fmla="*/ 1175736 h 6858000"/>
              <a:gd name="connsiteX740" fmla="*/ 1743236 w 5989985"/>
              <a:gd name="connsiteY740" fmla="*/ 1204396 h 6858000"/>
              <a:gd name="connsiteX741" fmla="*/ 1764539 w 5989985"/>
              <a:gd name="connsiteY741" fmla="*/ 1197880 h 6858000"/>
              <a:gd name="connsiteX742" fmla="*/ 1739132 w 5989985"/>
              <a:gd name="connsiteY742" fmla="*/ 1176064 h 6858000"/>
              <a:gd name="connsiteX743" fmla="*/ 1714366 w 5989985"/>
              <a:gd name="connsiteY743" fmla="*/ 1175736 h 6858000"/>
              <a:gd name="connsiteX744" fmla="*/ 1786548 w 5989985"/>
              <a:gd name="connsiteY744" fmla="*/ 1172673 h 6858000"/>
              <a:gd name="connsiteX745" fmla="*/ 1779083 w 5989985"/>
              <a:gd name="connsiteY745" fmla="*/ 1227523 h 6858000"/>
              <a:gd name="connsiteX746" fmla="*/ 1868320 w 5989985"/>
              <a:gd name="connsiteY746" fmla="*/ 1229490 h 6858000"/>
              <a:gd name="connsiteX747" fmla="*/ 1786548 w 5989985"/>
              <a:gd name="connsiteY747" fmla="*/ 1172673 h 6858000"/>
              <a:gd name="connsiteX748" fmla="*/ 1613269 w 5989985"/>
              <a:gd name="connsiteY748" fmla="*/ 1169512 h 6858000"/>
              <a:gd name="connsiteX749" fmla="*/ 1632770 w 5989985"/>
              <a:gd name="connsiteY749" fmla="*/ 1209098 h 6858000"/>
              <a:gd name="connsiteX750" fmla="*/ 1613269 w 5989985"/>
              <a:gd name="connsiteY750" fmla="*/ 1169512 h 6858000"/>
              <a:gd name="connsiteX751" fmla="*/ 2086744 w 5989985"/>
              <a:gd name="connsiteY751" fmla="*/ 1154903 h 6858000"/>
              <a:gd name="connsiteX752" fmla="*/ 2090848 w 5989985"/>
              <a:gd name="connsiteY752" fmla="*/ 1183271 h 6858000"/>
              <a:gd name="connsiteX753" fmla="*/ 2117703 w 5989985"/>
              <a:gd name="connsiteY753" fmla="*/ 1168161 h 6858000"/>
              <a:gd name="connsiteX754" fmla="*/ 2095657 w 5989985"/>
              <a:gd name="connsiteY754" fmla="*/ 1193178 h 6858000"/>
              <a:gd name="connsiteX755" fmla="*/ 2059893 w 5989985"/>
              <a:gd name="connsiteY755" fmla="*/ 1170127 h 6858000"/>
              <a:gd name="connsiteX756" fmla="*/ 2086744 w 5989985"/>
              <a:gd name="connsiteY756" fmla="*/ 1154903 h 6858000"/>
              <a:gd name="connsiteX757" fmla="*/ 1518537 w 5989985"/>
              <a:gd name="connsiteY757" fmla="*/ 1138983 h 6858000"/>
              <a:gd name="connsiteX758" fmla="*/ 1498696 w 5989985"/>
              <a:gd name="connsiteY758" fmla="*/ 1145842 h 6858000"/>
              <a:gd name="connsiteX759" fmla="*/ 1535244 w 5989985"/>
              <a:gd name="connsiteY759" fmla="*/ 1150391 h 6858000"/>
              <a:gd name="connsiteX760" fmla="*/ 1518537 w 5989985"/>
              <a:gd name="connsiteY760" fmla="*/ 1138983 h 6858000"/>
              <a:gd name="connsiteX761" fmla="*/ 1478447 w 5989985"/>
              <a:gd name="connsiteY761" fmla="*/ 1124799 h 6858000"/>
              <a:gd name="connsiteX762" fmla="*/ 1470630 w 5989985"/>
              <a:gd name="connsiteY762" fmla="*/ 1188706 h 6858000"/>
              <a:gd name="connsiteX763" fmla="*/ 1478447 w 5989985"/>
              <a:gd name="connsiteY763" fmla="*/ 1124799 h 6858000"/>
              <a:gd name="connsiteX764" fmla="*/ 314858 w 5989985"/>
              <a:gd name="connsiteY764" fmla="*/ 1112683 h 6858000"/>
              <a:gd name="connsiteX765" fmla="*/ 285611 w 5989985"/>
              <a:gd name="connsiteY765" fmla="*/ 1115301 h 6858000"/>
              <a:gd name="connsiteX766" fmla="*/ 173205 w 5989985"/>
              <a:gd name="connsiteY766" fmla="*/ 1183000 h 6858000"/>
              <a:gd name="connsiteX767" fmla="*/ 181412 w 5989985"/>
              <a:gd name="connsiteY767" fmla="*/ 1239740 h 6858000"/>
              <a:gd name="connsiteX768" fmla="*/ 131026 w 5989985"/>
              <a:gd name="connsiteY768" fmla="*/ 1316832 h 6858000"/>
              <a:gd name="connsiteX769" fmla="*/ 178051 w 5989985"/>
              <a:gd name="connsiteY769" fmla="*/ 1322769 h 6858000"/>
              <a:gd name="connsiteX770" fmla="*/ 166089 w 5989985"/>
              <a:gd name="connsiteY770" fmla="*/ 1358271 h 6858000"/>
              <a:gd name="connsiteX771" fmla="*/ 377795 w 5989985"/>
              <a:gd name="connsiteY771" fmla="*/ 1190211 h 6858000"/>
              <a:gd name="connsiteX772" fmla="*/ 314858 w 5989985"/>
              <a:gd name="connsiteY772" fmla="*/ 1112683 h 6858000"/>
              <a:gd name="connsiteX773" fmla="*/ 2709112 w 5989985"/>
              <a:gd name="connsiteY773" fmla="*/ 1094116 h 6858000"/>
              <a:gd name="connsiteX774" fmla="*/ 2712867 w 5989985"/>
              <a:gd name="connsiteY774" fmla="*/ 1131735 h 6858000"/>
              <a:gd name="connsiteX775" fmla="*/ 2686324 w 5989985"/>
              <a:gd name="connsiteY775" fmla="*/ 1137595 h 6858000"/>
              <a:gd name="connsiteX776" fmla="*/ 2709112 w 5989985"/>
              <a:gd name="connsiteY776" fmla="*/ 1094116 h 6858000"/>
              <a:gd name="connsiteX777" fmla="*/ 2105039 w 5989985"/>
              <a:gd name="connsiteY777" fmla="*/ 1092343 h 6858000"/>
              <a:gd name="connsiteX778" fmla="*/ 2124113 w 5989985"/>
              <a:gd name="connsiteY778" fmla="*/ 1140986 h 6858000"/>
              <a:gd name="connsiteX779" fmla="*/ 2098317 w 5989985"/>
              <a:gd name="connsiteY779" fmla="*/ 1128615 h 6858000"/>
              <a:gd name="connsiteX780" fmla="*/ 2114732 w 5989985"/>
              <a:gd name="connsiteY780" fmla="*/ 1112116 h 6858000"/>
              <a:gd name="connsiteX781" fmla="*/ 2105039 w 5989985"/>
              <a:gd name="connsiteY781" fmla="*/ 1092343 h 6858000"/>
              <a:gd name="connsiteX782" fmla="*/ 2190176 w 5989985"/>
              <a:gd name="connsiteY782" fmla="*/ 1065902 h 6858000"/>
              <a:gd name="connsiteX783" fmla="*/ 2220039 w 5989985"/>
              <a:gd name="connsiteY783" fmla="*/ 1106799 h 6858000"/>
              <a:gd name="connsiteX784" fmla="*/ 2190176 w 5989985"/>
              <a:gd name="connsiteY784" fmla="*/ 1065902 h 6858000"/>
              <a:gd name="connsiteX785" fmla="*/ 2080633 w 5989985"/>
              <a:gd name="connsiteY785" fmla="*/ 1064287 h 6858000"/>
              <a:gd name="connsiteX786" fmla="*/ 2089715 w 5989985"/>
              <a:gd name="connsiteY786" fmla="*/ 1081126 h 6858000"/>
              <a:gd name="connsiteX787" fmla="*/ 2056844 w 5989985"/>
              <a:gd name="connsiteY787" fmla="*/ 1114042 h 6858000"/>
              <a:gd name="connsiteX788" fmla="*/ 2080633 w 5989985"/>
              <a:gd name="connsiteY788" fmla="*/ 1064287 h 6858000"/>
              <a:gd name="connsiteX789" fmla="*/ 2658336 w 5989985"/>
              <a:gd name="connsiteY789" fmla="*/ 1050637 h 6858000"/>
              <a:gd name="connsiteX790" fmla="*/ 2636291 w 5989985"/>
              <a:gd name="connsiteY790" fmla="*/ 1075654 h 6858000"/>
              <a:gd name="connsiteX791" fmla="*/ 2667680 w 5989985"/>
              <a:gd name="connsiteY791" fmla="*/ 1079624 h 6858000"/>
              <a:gd name="connsiteX792" fmla="*/ 2658336 w 5989985"/>
              <a:gd name="connsiteY792" fmla="*/ 1050637 h 6858000"/>
              <a:gd name="connsiteX793" fmla="*/ 568231 w 5989985"/>
              <a:gd name="connsiteY793" fmla="*/ 1028744 h 6858000"/>
              <a:gd name="connsiteX794" fmla="*/ 530591 w 5989985"/>
              <a:gd name="connsiteY794" fmla="*/ 1051717 h 6858000"/>
              <a:gd name="connsiteX795" fmla="*/ 555530 w 5989985"/>
              <a:gd name="connsiteY795" fmla="*/ 1082748 h 6858000"/>
              <a:gd name="connsiteX796" fmla="*/ 512571 w 5989985"/>
              <a:gd name="connsiteY796" fmla="*/ 1105180 h 6858000"/>
              <a:gd name="connsiteX797" fmla="*/ 492832 w 5989985"/>
              <a:gd name="connsiteY797" fmla="*/ 1204784 h 6858000"/>
              <a:gd name="connsiteX798" fmla="*/ 553339 w 5989985"/>
              <a:gd name="connsiteY798" fmla="*/ 1138097 h 6858000"/>
              <a:gd name="connsiteX799" fmla="*/ 573119 w 5989985"/>
              <a:gd name="connsiteY799" fmla="*/ 1168436 h 6858000"/>
              <a:gd name="connsiteX800" fmla="*/ 626554 w 5989985"/>
              <a:gd name="connsiteY800" fmla="*/ 1147348 h 6858000"/>
              <a:gd name="connsiteX801" fmla="*/ 643322 w 5989985"/>
              <a:gd name="connsiteY801" fmla="*/ 1121561 h 6858000"/>
              <a:gd name="connsiteX802" fmla="*/ 634372 w 5989985"/>
              <a:gd name="connsiteY802" fmla="*/ 1083400 h 6858000"/>
              <a:gd name="connsiteX803" fmla="*/ 661186 w 5989985"/>
              <a:gd name="connsiteY803" fmla="*/ 1068253 h 6858000"/>
              <a:gd name="connsiteX804" fmla="*/ 568231 w 5989985"/>
              <a:gd name="connsiteY804" fmla="*/ 1028744 h 6858000"/>
              <a:gd name="connsiteX805" fmla="*/ 2580668 w 5989985"/>
              <a:gd name="connsiteY805" fmla="*/ 1022346 h 6858000"/>
              <a:gd name="connsiteX806" fmla="*/ 2569489 w 5989985"/>
              <a:gd name="connsiteY806" fmla="*/ 1039342 h 6858000"/>
              <a:gd name="connsiteX807" fmla="*/ 2583327 w 5989985"/>
              <a:gd name="connsiteY807" fmla="*/ 1087564 h 6858000"/>
              <a:gd name="connsiteX808" fmla="*/ 2600838 w 5989985"/>
              <a:gd name="connsiteY808" fmla="*/ 1043393 h 6858000"/>
              <a:gd name="connsiteX809" fmla="*/ 2580668 w 5989985"/>
              <a:gd name="connsiteY809" fmla="*/ 1022346 h 6858000"/>
              <a:gd name="connsiteX810" fmla="*/ 2140668 w 5989985"/>
              <a:gd name="connsiteY810" fmla="*/ 1012747 h 6858000"/>
              <a:gd name="connsiteX811" fmla="*/ 2160272 w 5989985"/>
              <a:gd name="connsiteY811" fmla="*/ 1024964 h 6858000"/>
              <a:gd name="connsiteX812" fmla="*/ 2128221 w 5989985"/>
              <a:gd name="connsiteY812" fmla="*/ 1039650 h 6858000"/>
              <a:gd name="connsiteX813" fmla="*/ 2140668 w 5989985"/>
              <a:gd name="connsiteY813" fmla="*/ 1012747 h 6858000"/>
              <a:gd name="connsiteX814" fmla="*/ 2298762 w 5989985"/>
              <a:gd name="connsiteY814" fmla="*/ 977556 h 6858000"/>
              <a:gd name="connsiteX815" fmla="*/ 2312916 w 5989985"/>
              <a:gd name="connsiteY815" fmla="*/ 1016445 h 6858000"/>
              <a:gd name="connsiteX816" fmla="*/ 2298762 w 5989985"/>
              <a:gd name="connsiteY816" fmla="*/ 977556 h 6858000"/>
              <a:gd name="connsiteX817" fmla="*/ 2649386 w 5989985"/>
              <a:gd name="connsiteY817" fmla="*/ 955950 h 6858000"/>
              <a:gd name="connsiteX818" fmla="*/ 2666507 w 5989985"/>
              <a:gd name="connsiteY818" fmla="*/ 977515 h 6858000"/>
              <a:gd name="connsiteX819" fmla="*/ 2634846 w 5989985"/>
              <a:gd name="connsiteY819" fmla="*/ 982756 h 6858000"/>
              <a:gd name="connsiteX820" fmla="*/ 2649386 w 5989985"/>
              <a:gd name="connsiteY820" fmla="*/ 955950 h 6858000"/>
              <a:gd name="connsiteX821" fmla="*/ 2004898 w 5989985"/>
              <a:gd name="connsiteY821" fmla="*/ 940875 h 6858000"/>
              <a:gd name="connsiteX822" fmla="*/ 1984059 w 5989985"/>
              <a:gd name="connsiteY822" fmla="*/ 965759 h 6858000"/>
              <a:gd name="connsiteX823" fmla="*/ 2026238 w 5989985"/>
              <a:gd name="connsiteY823" fmla="*/ 961866 h 6858000"/>
              <a:gd name="connsiteX824" fmla="*/ 2004898 w 5989985"/>
              <a:gd name="connsiteY824" fmla="*/ 940875 h 6858000"/>
              <a:gd name="connsiteX825" fmla="*/ 2511995 w 5989985"/>
              <a:gd name="connsiteY825" fmla="*/ 902390 h 6858000"/>
              <a:gd name="connsiteX826" fmla="*/ 2515356 w 5989985"/>
              <a:gd name="connsiteY826" fmla="*/ 949301 h 6858000"/>
              <a:gd name="connsiteX827" fmla="*/ 2567655 w 5989985"/>
              <a:gd name="connsiteY827" fmla="*/ 955776 h 6858000"/>
              <a:gd name="connsiteX828" fmla="*/ 2511995 w 5989985"/>
              <a:gd name="connsiteY828" fmla="*/ 902390 h 6858000"/>
              <a:gd name="connsiteX829" fmla="*/ 2444619 w 5989985"/>
              <a:gd name="connsiteY829" fmla="*/ 895616 h 6858000"/>
              <a:gd name="connsiteX830" fmla="*/ 2405161 w 5989985"/>
              <a:gd name="connsiteY830" fmla="*/ 944594 h 6858000"/>
              <a:gd name="connsiteX831" fmla="*/ 2367480 w 5989985"/>
              <a:gd name="connsiteY831" fmla="*/ 967686 h 6858000"/>
              <a:gd name="connsiteX832" fmla="*/ 2453319 w 5989985"/>
              <a:gd name="connsiteY832" fmla="*/ 922855 h 6858000"/>
              <a:gd name="connsiteX833" fmla="*/ 2444619 w 5989985"/>
              <a:gd name="connsiteY833" fmla="*/ 895616 h 6858000"/>
              <a:gd name="connsiteX834" fmla="*/ 2355247 w 5989985"/>
              <a:gd name="connsiteY834" fmla="*/ 882654 h 6858000"/>
              <a:gd name="connsiteX835" fmla="*/ 2305566 w 5989985"/>
              <a:gd name="connsiteY835" fmla="*/ 941361 h 6858000"/>
              <a:gd name="connsiteX836" fmla="*/ 2311508 w 5989985"/>
              <a:gd name="connsiteY836" fmla="*/ 923551 h 6858000"/>
              <a:gd name="connsiteX837" fmla="*/ 2273434 w 5989985"/>
              <a:gd name="connsiteY837" fmla="*/ 955853 h 6858000"/>
              <a:gd name="connsiteX838" fmla="*/ 2271948 w 5989985"/>
              <a:gd name="connsiteY838" fmla="*/ 992780 h 6858000"/>
              <a:gd name="connsiteX839" fmla="*/ 2307795 w 5989985"/>
              <a:gd name="connsiteY839" fmla="*/ 1015830 h 6858000"/>
              <a:gd name="connsiteX840" fmla="*/ 2301421 w 5989985"/>
              <a:gd name="connsiteY840" fmla="*/ 1042851 h 6858000"/>
              <a:gd name="connsiteX841" fmla="*/ 2279766 w 5989985"/>
              <a:gd name="connsiteY841" fmla="*/ 1058694 h 6858000"/>
              <a:gd name="connsiteX842" fmla="*/ 2259206 w 5989985"/>
              <a:gd name="connsiteY842" fmla="*/ 1046784 h 6858000"/>
              <a:gd name="connsiteX843" fmla="*/ 2241305 w 5989985"/>
              <a:gd name="connsiteY843" fmla="*/ 1100170 h 6858000"/>
              <a:gd name="connsiteX844" fmla="*/ 2272691 w 5989985"/>
              <a:gd name="connsiteY844" fmla="*/ 1104140 h 6858000"/>
              <a:gd name="connsiteX845" fmla="*/ 2289812 w 5989985"/>
              <a:gd name="connsiteY845" fmla="*/ 1069256 h 6858000"/>
              <a:gd name="connsiteX846" fmla="*/ 2282737 w 5989985"/>
              <a:gd name="connsiteY846" fmla="*/ 1114738 h 6858000"/>
              <a:gd name="connsiteX847" fmla="*/ 2309945 w 5989985"/>
              <a:gd name="connsiteY847" fmla="*/ 1090340 h 6858000"/>
              <a:gd name="connsiteX848" fmla="*/ 2295052 w 5989985"/>
              <a:gd name="connsiteY848" fmla="*/ 1069908 h 6858000"/>
              <a:gd name="connsiteX849" fmla="*/ 2333985 w 5989985"/>
              <a:gd name="connsiteY849" fmla="*/ 1019068 h 6858000"/>
              <a:gd name="connsiteX850" fmla="*/ 2359314 w 5989985"/>
              <a:gd name="connsiteY850" fmla="*/ 1040848 h 6858000"/>
              <a:gd name="connsiteX851" fmla="*/ 2340629 w 5989985"/>
              <a:gd name="connsiteY851" fmla="*/ 982833 h 6858000"/>
              <a:gd name="connsiteX852" fmla="*/ 2324641 w 5989985"/>
              <a:gd name="connsiteY852" fmla="*/ 990157 h 6858000"/>
              <a:gd name="connsiteX853" fmla="*/ 2321239 w 5989985"/>
              <a:gd name="connsiteY853" fmla="*/ 943247 h 6858000"/>
              <a:gd name="connsiteX854" fmla="*/ 2356379 w 5989985"/>
              <a:gd name="connsiteY854" fmla="*/ 984840 h 6858000"/>
              <a:gd name="connsiteX855" fmla="*/ 2368305 w 5989985"/>
              <a:gd name="connsiteY855" fmla="*/ 949183 h 6858000"/>
              <a:gd name="connsiteX856" fmla="*/ 2352981 w 5989985"/>
              <a:gd name="connsiteY856" fmla="*/ 938006 h 6858000"/>
              <a:gd name="connsiteX857" fmla="*/ 2374596 w 5989985"/>
              <a:gd name="connsiteY857" fmla="*/ 922163 h 6858000"/>
              <a:gd name="connsiteX858" fmla="*/ 2355247 w 5989985"/>
              <a:gd name="connsiteY858" fmla="*/ 882654 h 6858000"/>
              <a:gd name="connsiteX859" fmla="*/ 2052994 w 5989985"/>
              <a:gd name="connsiteY859" fmla="*/ 879708 h 6858000"/>
              <a:gd name="connsiteX860" fmla="*/ 2018383 w 5989985"/>
              <a:gd name="connsiteY860" fmla="*/ 895798 h 6858000"/>
              <a:gd name="connsiteX861" fmla="*/ 2081159 w 5989985"/>
              <a:gd name="connsiteY861" fmla="*/ 903742 h 6858000"/>
              <a:gd name="connsiteX862" fmla="*/ 2052994 w 5989985"/>
              <a:gd name="connsiteY862" fmla="*/ 879708 h 6858000"/>
              <a:gd name="connsiteX863" fmla="*/ 2403323 w 5989985"/>
              <a:gd name="connsiteY863" fmla="*/ 861028 h 6858000"/>
              <a:gd name="connsiteX864" fmla="*/ 2407000 w 5989985"/>
              <a:gd name="connsiteY864" fmla="*/ 898380 h 6858000"/>
              <a:gd name="connsiteX865" fmla="*/ 2403323 w 5989985"/>
              <a:gd name="connsiteY865" fmla="*/ 861028 h 6858000"/>
              <a:gd name="connsiteX866" fmla="*/ 2415958 w 5989985"/>
              <a:gd name="connsiteY866" fmla="*/ 801574 h 6858000"/>
              <a:gd name="connsiteX867" fmla="*/ 2400392 w 5989985"/>
              <a:gd name="connsiteY867" fmla="*/ 804866 h 6858000"/>
              <a:gd name="connsiteX868" fmla="*/ 2414542 w 5989985"/>
              <a:gd name="connsiteY868" fmla="*/ 843720 h 6858000"/>
              <a:gd name="connsiteX869" fmla="*/ 2430215 w 5989985"/>
              <a:gd name="connsiteY869" fmla="*/ 845763 h 6858000"/>
              <a:gd name="connsiteX870" fmla="*/ 2425368 w 5989985"/>
              <a:gd name="connsiteY870" fmla="*/ 835897 h 6858000"/>
              <a:gd name="connsiteX871" fmla="*/ 2415958 w 5989985"/>
              <a:gd name="connsiteY871" fmla="*/ 801574 h 6858000"/>
              <a:gd name="connsiteX872" fmla="*/ 2539236 w 5989985"/>
              <a:gd name="connsiteY872" fmla="*/ 748207 h 6858000"/>
              <a:gd name="connsiteX873" fmla="*/ 2536696 w 5989985"/>
              <a:gd name="connsiteY873" fmla="*/ 812846 h 6858000"/>
              <a:gd name="connsiteX874" fmla="*/ 2511601 w 5989985"/>
              <a:gd name="connsiteY874" fmla="*/ 781815 h 6858000"/>
              <a:gd name="connsiteX875" fmla="*/ 2539236 w 5989985"/>
              <a:gd name="connsiteY875" fmla="*/ 748207 h 6858000"/>
              <a:gd name="connsiteX876" fmla="*/ 2417156 w 5989985"/>
              <a:gd name="connsiteY876" fmla="*/ 739012 h 6858000"/>
              <a:gd name="connsiteX877" fmla="*/ 2401841 w 5989985"/>
              <a:gd name="connsiteY877" fmla="*/ 768020 h 6858000"/>
              <a:gd name="connsiteX878" fmla="*/ 2412979 w 5989985"/>
              <a:gd name="connsiteY878" fmla="*/ 750829 h 6858000"/>
              <a:gd name="connsiteX879" fmla="*/ 2433970 w 5989985"/>
              <a:gd name="connsiteY879" fmla="*/ 753488 h 6858000"/>
              <a:gd name="connsiteX880" fmla="*/ 2417156 w 5989985"/>
              <a:gd name="connsiteY880" fmla="*/ 739012 h 6858000"/>
              <a:gd name="connsiteX881" fmla="*/ 2593020 w 5989985"/>
              <a:gd name="connsiteY881" fmla="*/ 458071 h 6858000"/>
              <a:gd name="connsiteX882" fmla="*/ 2613149 w 5989985"/>
              <a:gd name="connsiteY882" fmla="*/ 479231 h 6858000"/>
              <a:gd name="connsiteX883" fmla="*/ 2591498 w 5989985"/>
              <a:gd name="connsiteY883" fmla="*/ 495152 h 6858000"/>
              <a:gd name="connsiteX884" fmla="*/ 2593020 w 5989985"/>
              <a:gd name="connsiteY884" fmla="*/ 458071 h 6858000"/>
              <a:gd name="connsiteX885" fmla="*/ 2359195 w 5989985"/>
              <a:gd name="connsiteY885" fmla="*/ 391735 h 6858000"/>
              <a:gd name="connsiteX886" fmla="*/ 2341290 w 5989985"/>
              <a:gd name="connsiteY886" fmla="*/ 445044 h 6858000"/>
              <a:gd name="connsiteX887" fmla="*/ 2368182 w 5989985"/>
              <a:gd name="connsiteY887" fmla="*/ 429779 h 6858000"/>
              <a:gd name="connsiteX888" fmla="*/ 2359195 w 5989985"/>
              <a:gd name="connsiteY888" fmla="*/ 391735 h 6858000"/>
              <a:gd name="connsiteX889" fmla="*/ 2381006 w 5989985"/>
              <a:gd name="connsiteY889" fmla="*/ 387049 h 6858000"/>
              <a:gd name="connsiteX890" fmla="*/ 2364431 w 5989985"/>
              <a:gd name="connsiteY890" fmla="*/ 392314 h 6858000"/>
              <a:gd name="connsiteX891" fmla="*/ 2390190 w 5989985"/>
              <a:gd name="connsiteY891" fmla="*/ 404803 h 6858000"/>
              <a:gd name="connsiteX892" fmla="*/ 2381006 w 5989985"/>
              <a:gd name="connsiteY892" fmla="*/ 387049 h 6858000"/>
              <a:gd name="connsiteX893" fmla="*/ 1566203 w 5989985"/>
              <a:gd name="connsiteY893" fmla="*/ 384447 h 6858000"/>
              <a:gd name="connsiteX894" fmla="*/ 1543845 w 5989985"/>
              <a:gd name="connsiteY894" fmla="*/ 418829 h 6858000"/>
              <a:gd name="connsiteX895" fmla="*/ 1541576 w 5989985"/>
              <a:gd name="connsiteY895" fmla="*/ 474145 h 6858000"/>
              <a:gd name="connsiteX896" fmla="*/ 1562411 w 5989985"/>
              <a:gd name="connsiteY896" fmla="*/ 476840 h 6858000"/>
              <a:gd name="connsiteX897" fmla="*/ 1588950 w 5989985"/>
              <a:gd name="connsiteY897" fmla="*/ 470867 h 6858000"/>
              <a:gd name="connsiteX898" fmla="*/ 1595713 w 5989985"/>
              <a:gd name="connsiteY898" fmla="*/ 434708 h 6858000"/>
              <a:gd name="connsiteX899" fmla="*/ 1566203 w 5989985"/>
              <a:gd name="connsiteY899" fmla="*/ 384447 h 6858000"/>
              <a:gd name="connsiteX900" fmla="*/ 2731078 w 5989985"/>
              <a:gd name="connsiteY900" fmla="*/ 363006 h 6858000"/>
              <a:gd name="connsiteX901" fmla="*/ 2717283 w 5989985"/>
              <a:gd name="connsiteY901" fmla="*/ 371688 h 6858000"/>
              <a:gd name="connsiteX902" fmla="*/ 2731786 w 5989985"/>
              <a:gd name="connsiteY902" fmla="*/ 401448 h 6858000"/>
              <a:gd name="connsiteX903" fmla="*/ 2727017 w 5989985"/>
              <a:gd name="connsiteY903" fmla="*/ 391541 h 6858000"/>
              <a:gd name="connsiteX904" fmla="*/ 2752736 w 5989985"/>
              <a:gd name="connsiteY904" fmla="*/ 404066 h 6858000"/>
              <a:gd name="connsiteX905" fmla="*/ 2748377 w 5989985"/>
              <a:gd name="connsiteY905" fmla="*/ 368033 h 6858000"/>
              <a:gd name="connsiteX906" fmla="*/ 2731078 w 5989985"/>
              <a:gd name="connsiteY906" fmla="*/ 363006 h 6858000"/>
              <a:gd name="connsiteX907" fmla="*/ 2549398 w 5989985"/>
              <a:gd name="connsiteY907" fmla="*/ 305724 h 6858000"/>
              <a:gd name="connsiteX908" fmla="*/ 2546311 w 5989985"/>
              <a:gd name="connsiteY908" fmla="*/ 313215 h 6858000"/>
              <a:gd name="connsiteX909" fmla="*/ 2550846 w 5989985"/>
              <a:gd name="connsiteY909" fmla="*/ 332373 h 6858000"/>
              <a:gd name="connsiteX910" fmla="*/ 2597514 w 5989985"/>
              <a:gd name="connsiteY910" fmla="*/ 347403 h 6858000"/>
              <a:gd name="connsiteX911" fmla="*/ 2546389 w 5989985"/>
              <a:gd name="connsiteY911" fmla="*/ 443000 h 6858000"/>
              <a:gd name="connsiteX912" fmla="*/ 2525008 w 5989985"/>
              <a:gd name="connsiteY912" fmla="*/ 319844 h 6858000"/>
              <a:gd name="connsiteX913" fmla="*/ 2542507 w 5989985"/>
              <a:gd name="connsiteY913" fmla="*/ 307408 h 6858000"/>
              <a:gd name="connsiteX914" fmla="*/ 2549398 w 5989985"/>
              <a:gd name="connsiteY914" fmla="*/ 305724 h 6858000"/>
              <a:gd name="connsiteX915" fmla="*/ 2615694 w 5989985"/>
              <a:gd name="connsiteY915" fmla="*/ 284766 h 6858000"/>
              <a:gd name="connsiteX916" fmla="*/ 2638950 w 5989985"/>
              <a:gd name="connsiteY916" fmla="*/ 361898 h 6858000"/>
              <a:gd name="connsiteX917" fmla="*/ 2615694 w 5989985"/>
              <a:gd name="connsiteY917" fmla="*/ 284766 h 6858000"/>
              <a:gd name="connsiteX918" fmla="*/ 2670793 w 5989985"/>
              <a:gd name="connsiteY918" fmla="*/ 282099 h 6858000"/>
              <a:gd name="connsiteX919" fmla="*/ 2678822 w 5989985"/>
              <a:gd name="connsiteY919" fmla="*/ 283418 h 6858000"/>
              <a:gd name="connsiteX920" fmla="*/ 2816960 w 5989985"/>
              <a:gd name="connsiteY920" fmla="*/ 375002 h 6858000"/>
              <a:gd name="connsiteX921" fmla="*/ 2763249 w 5989985"/>
              <a:gd name="connsiteY921" fmla="*/ 405300 h 6858000"/>
              <a:gd name="connsiteX922" fmla="*/ 2793429 w 5989985"/>
              <a:gd name="connsiteY922" fmla="*/ 437023 h 6858000"/>
              <a:gd name="connsiteX923" fmla="*/ 2750901 w 5989985"/>
              <a:gd name="connsiteY923" fmla="*/ 450131 h 6858000"/>
              <a:gd name="connsiteX924" fmla="*/ 2678822 w 5989985"/>
              <a:gd name="connsiteY924" fmla="*/ 413317 h 6858000"/>
              <a:gd name="connsiteX925" fmla="*/ 2657167 w 5989985"/>
              <a:gd name="connsiteY925" fmla="*/ 299262 h 6858000"/>
              <a:gd name="connsiteX926" fmla="*/ 2670793 w 5989985"/>
              <a:gd name="connsiteY926" fmla="*/ 282099 h 6858000"/>
              <a:gd name="connsiteX927" fmla="*/ 2551010 w 5989985"/>
              <a:gd name="connsiteY927" fmla="*/ 210373 h 6858000"/>
              <a:gd name="connsiteX928" fmla="*/ 2560892 w 5989985"/>
              <a:gd name="connsiteY928" fmla="*/ 212996 h 6858000"/>
              <a:gd name="connsiteX929" fmla="*/ 2563432 w 5989985"/>
              <a:gd name="connsiteY929" fmla="*/ 278178 h 6858000"/>
              <a:gd name="connsiteX930" fmla="*/ 2529071 w 5989985"/>
              <a:gd name="connsiteY930" fmla="*/ 218237 h 6858000"/>
              <a:gd name="connsiteX931" fmla="*/ 2551010 w 5989985"/>
              <a:gd name="connsiteY931" fmla="*/ 210373 h 6858000"/>
              <a:gd name="connsiteX932" fmla="*/ 2758267 w 5989985"/>
              <a:gd name="connsiteY932" fmla="*/ 206467 h 6858000"/>
              <a:gd name="connsiteX933" fmla="*/ 2770287 w 5989985"/>
              <a:gd name="connsiteY933" fmla="*/ 230110 h 6858000"/>
              <a:gd name="connsiteX934" fmla="*/ 2739681 w 5989985"/>
              <a:gd name="connsiteY934" fmla="*/ 207715 h 6858000"/>
              <a:gd name="connsiteX935" fmla="*/ 2758267 w 5989985"/>
              <a:gd name="connsiteY935" fmla="*/ 206467 h 6858000"/>
              <a:gd name="connsiteX936" fmla="*/ 2671706 w 5989985"/>
              <a:gd name="connsiteY936" fmla="*/ 199196 h 6858000"/>
              <a:gd name="connsiteX937" fmla="*/ 2706769 w 5989985"/>
              <a:gd name="connsiteY937" fmla="*/ 240518 h 6858000"/>
              <a:gd name="connsiteX938" fmla="*/ 2671706 w 5989985"/>
              <a:gd name="connsiteY938" fmla="*/ 199196 h 6858000"/>
              <a:gd name="connsiteX939" fmla="*/ 3029015 w 5989985"/>
              <a:gd name="connsiteY939" fmla="*/ 197731 h 6858000"/>
              <a:gd name="connsiteX940" fmla="*/ 3048009 w 5989985"/>
              <a:gd name="connsiteY940" fmla="*/ 200109 h 6858000"/>
              <a:gd name="connsiteX941" fmla="*/ 3048009 w 5989985"/>
              <a:gd name="connsiteY941" fmla="*/ 213518 h 6858000"/>
              <a:gd name="connsiteX942" fmla="*/ 3047038 w 5989985"/>
              <a:gd name="connsiteY942" fmla="*/ 220048 h 6858000"/>
              <a:gd name="connsiteX943" fmla="*/ 3029015 w 5989985"/>
              <a:gd name="connsiteY943" fmla="*/ 197731 h 6858000"/>
              <a:gd name="connsiteX944" fmla="*/ 1908499 w 5989985"/>
              <a:gd name="connsiteY944" fmla="*/ 178351 h 6858000"/>
              <a:gd name="connsiteX945" fmla="*/ 1899981 w 5989985"/>
              <a:gd name="connsiteY945" fmla="*/ 185474 h 6858000"/>
              <a:gd name="connsiteX946" fmla="*/ 1935823 w 5989985"/>
              <a:gd name="connsiteY946" fmla="*/ 208447 h 6858000"/>
              <a:gd name="connsiteX947" fmla="*/ 1920028 w 5989985"/>
              <a:gd name="connsiteY947" fmla="*/ 182969 h 6858000"/>
              <a:gd name="connsiteX948" fmla="*/ 1908499 w 5989985"/>
              <a:gd name="connsiteY948" fmla="*/ 178351 h 6858000"/>
              <a:gd name="connsiteX949" fmla="*/ 2515976 w 5989985"/>
              <a:gd name="connsiteY949" fmla="*/ 151630 h 6858000"/>
              <a:gd name="connsiteX950" fmla="*/ 2531689 w 5989985"/>
              <a:gd name="connsiteY950" fmla="*/ 153674 h 6858000"/>
              <a:gd name="connsiteX951" fmla="*/ 2529814 w 5989985"/>
              <a:gd name="connsiteY951" fmla="*/ 199734 h 6858000"/>
              <a:gd name="connsiteX952" fmla="*/ 2509254 w 5989985"/>
              <a:gd name="connsiteY952" fmla="*/ 187902 h 6858000"/>
              <a:gd name="connsiteX953" fmla="*/ 2515976 w 5989985"/>
              <a:gd name="connsiteY953" fmla="*/ 151630 h 6858000"/>
              <a:gd name="connsiteX954" fmla="*/ 2848506 w 5989985"/>
              <a:gd name="connsiteY954" fmla="*/ 128668 h 6858000"/>
              <a:gd name="connsiteX955" fmla="*/ 2862848 w 5989985"/>
              <a:gd name="connsiteY955" fmla="*/ 148931 h 6858000"/>
              <a:gd name="connsiteX956" fmla="*/ 2836387 w 5989985"/>
              <a:gd name="connsiteY956" fmla="*/ 154831 h 6858000"/>
              <a:gd name="connsiteX957" fmla="*/ 2848506 w 5989985"/>
              <a:gd name="connsiteY957" fmla="*/ 128668 h 6858000"/>
              <a:gd name="connsiteX958" fmla="*/ 2779981 w 5989985"/>
              <a:gd name="connsiteY958" fmla="*/ 119944 h 6858000"/>
              <a:gd name="connsiteX959" fmla="*/ 2767981 w 5989985"/>
              <a:gd name="connsiteY959" fmla="*/ 155600 h 6858000"/>
              <a:gd name="connsiteX960" fmla="*/ 2778495 w 5989985"/>
              <a:gd name="connsiteY960" fmla="*/ 156871 h 6858000"/>
              <a:gd name="connsiteX961" fmla="*/ 2779981 w 5989985"/>
              <a:gd name="connsiteY961" fmla="*/ 119944 h 6858000"/>
              <a:gd name="connsiteX962" fmla="*/ 2580980 w 5989985"/>
              <a:gd name="connsiteY962" fmla="*/ 104218 h 6858000"/>
              <a:gd name="connsiteX963" fmla="*/ 2589581 w 5989985"/>
              <a:gd name="connsiteY963" fmla="*/ 151630 h 6858000"/>
              <a:gd name="connsiteX964" fmla="*/ 2559365 w 5989985"/>
              <a:gd name="connsiteY964" fmla="*/ 119944 h 6858000"/>
              <a:gd name="connsiteX965" fmla="*/ 2580980 w 5989985"/>
              <a:gd name="connsiteY965" fmla="*/ 104218 h 6858000"/>
              <a:gd name="connsiteX966" fmla="*/ 2586896 w 5989985"/>
              <a:gd name="connsiteY966" fmla="*/ 67864 h 6858000"/>
              <a:gd name="connsiteX967" fmla="*/ 2582231 w 5989985"/>
              <a:gd name="connsiteY967" fmla="*/ 76505 h 6858000"/>
              <a:gd name="connsiteX968" fmla="*/ 2586563 w 5989985"/>
              <a:gd name="connsiteY968" fmla="*/ 70351 h 6858000"/>
              <a:gd name="connsiteX969" fmla="*/ 2598573 w 5989985"/>
              <a:gd name="connsiteY969" fmla="*/ 60083 h 6858000"/>
              <a:gd name="connsiteX970" fmla="*/ 2644461 w 5989985"/>
              <a:gd name="connsiteY970" fmla="*/ 93696 h 6858000"/>
              <a:gd name="connsiteX971" fmla="*/ 2653490 w 5989985"/>
              <a:gd name="connsiteY971" fmla="*/ 131934 h 6858000"/>
              <a:gd name="connsiteX972" fmla="*/ 2598573 w 5989985"/>
              <a:gd name="connsiteY972" fmla="*/ 60083 h 6858000"/>
              <a:gd name="connsiteX973" fmla="*/ 2588137 w 5989985"/>
              <a:gd name="connsiteY973" fmla="*/ 58618 h 6858000"/>
              <a:gd name="connsiteX974" fmla="*/ 2586896 w 5989985"/>
              <a:gd name="connsiteY974" fmla="*/ 67864 h 6858000"/>
              <a:gd name="connsiteX975" fmla="*/ 2588087 w 5989985"/>
              <a:gd name="connsiteY975" fmla="*/ 65660 h 6858000"/>
              <a:gd name="connsiteX976" fmla="*/ 2430572 w 5989985"/>
              <a:gd name="connsiteY976" fmla="*/ 57465 h 6858000"/>
              <a:gd name="connsiteX977" fmla="*/ 2418260 w 5989985"/>
              <a:gd name="connsiteY977" fmla="*/ 102255 h 6858000"/>
              <a:gd name="connsiteX978" fmla="*/ 2432800 w 5989985"/>
              <a:gd name="connsiteY978" fmla="*/ 131934 h 6858000"/>
              <a:gd name="connsiteX979" fmla="*/ 2466767 w 5989985"/>
              <a:gd name="connsiteY979" fmla="*/ 71264 h 6858000"/>
              <a:gd name="connsiteX980" fmla="*/ 2430572 w 5989985"/>
              <a:gd name="connsiteY980" fmla="*/ 57465 h 6858000"/>
              <a:gd name="connsiteX981" fmla="*/ 2570460 w 5989985"/>
              <a:gd name="connsiteY981" fmla="*/ 416 h 6858000"/>
              <a:gd name="connsiteX982" fmla="*/ 2548108 w 5989985"/>
              <a:gd name="connsiteY982" fmla="*/ 7353 h 6858000"/>
              <a:gd name="connsiteX983" fmla="*/ 2558195 w 5989985"/>
              <a:gd name="connsiteY983" fmla="*/ 17838 h 6858000"/>
              <a:gd name="connsiteX984" fmla="*/ 2552606 w 5989985"/>
              <a:gd name="connsiteY984" fmla="*/ 26511 h 6858000"/>
              <a:gd name="connsiteX985" fmla="*/ 2557843 w 5989985"/>
              <a:gd name="connsiteY985" fmla="*/ 27130 h 6858000"/>
              <a:gd name="connsiteX986" fmla="*/ 2583212 w 5989985"/>
              <a:gd name="connsiteY986" fmla="*/ 48752 h 6858000"/>
              <a:gd name="connsiteX987" fmla="*/ 2579851 w 5989985"/>
              <a:gd name="connsiteY987" fmla="*/ 1995 h 6858000"/>
              <a:gd name="connsiteX988" fmla="*/ 2570460 w 5989985"/>
              <a:gd name="connsiteY988" fmla="*/ 416 h 6858000"/>
              <a:gd name="connsiteX989" fmla="*/ 5989985 w 5989985"/>
              <a:gd name="connsiteY989" fmla="*/ 0 h 6858000"/>
              <a:gd name="connsiteX990" fmla="*/ 3048009 w 5989985"/>
              <a:gd name="connsiteY990" fmla="*/ 0 h 6858000"/>
              <a:gd name="connsiteX991" fmla="*/ 3048009 w 5989985"/>
              <a:gd name="connsiteY991" fmla="*/ 17995 h 6858000"/>
              <a:gd name="connsiteX992" fmla="*/ 2936491 w 5989985"/>
              <a:gd name="connsiteY992" fmla="*/ 18996 h 6858000"/>
              <a:gd name="connsiteX993" fmla="*/ 2956661 w 5989985"/>
              <a:gd name="connsiteY993" fmla="*/ 40039 h 6858000"/>
              <a:gd name="connsiteX994" fmla="*/ 2961159 w 5989985"/>
              <a:gd name="connsiteY994" fmla="*/ 59197 h 6858000"/>
              <a:gd name="connsiteX995" fmla="*/ 2950682 w 5989985"/>
              <a:gd name="connsiteY995" fmla="*/ 57926 h 6858000"/>
              <a:gd name="connsiteX996" fmla="*/ 2943960 w 5989985"/>
              <a:gd name="connsiteY996" fmla="*/ 94044 h 6858000"/>
              <a:gd name="connsiteX997" fmla="*/ 2808087 w 5989985"/>
              <a:gd name="connsiteY997" fmla="*/ 77120 h 6858000"/>
              <a:gd name="connsiteX998" fmla="*/ 2818913 w 5989985"/>
              <a:gd name="connsiteY998" fmla="*/ 69103 h 6858000"/>
              <a:gd name="connsiteX999" fmla="*/ 2662403 w 5989985"/>
              <a:gd name="connsiteY999" fmla="*/ 40193 h 6858000"/>
              <a:gd name="connsiteX1000" fmla="*/ 2643054 w 5989985"/>
              <a:gd name="connsiteY1000" fmla="*/ 684 h 6858000"/>
              <a:gd name="connsiteX1001" fmla="*/ 2625112 w 5989985"/>
              <a:gd name="connsiteY1001" fmla="*/ 53993 h 6858000"/>
              <a:gd name="connsiteX1002" fmla="*/ 2601371 w 5989985"/>
              <a:gd name="connsiteY1002" fmla="*/ 41039 h 6858000"/>
              <a:gd name="connsiteX1003" fmla="*/ 2588087 w 5989985"/>
              <a:gd name="connsiteY1003" fmla="*/ 65660 h 6858000"/>
              <a:gd name="connsiteX1004" fmla="*/ 2587936 w 5989985"/>
              <a:gd name="connsiteY1004" fmla="*/ 85821 h 6858000"/>
              <a:gd name="connsiteX1005" fmla="*/ 2570585 w 5989985"/>
              <a:gd name="connsiteY1005" fmla="*/ 102911 h 6858000"/>
              <a:gd name="connsiteX1006" fmla="*/ 2519887 w 5989985"/>
              <a:gd name="connsiteY1006" fmla="*/ 59351 h 6858000"/>
              <a:gd name="connsiteX1007" fmla="*/ 2540406 w 5989985"/>
              <a:gd name="connsiteY1007" fmla="*/ 71224 h 6858000"/>
              <a:gd name="connsiteX1008" fmla="*/ 2537397 w 5989985"/>
              <a:gd name="connsiteY1008" fmla="*/ 144925 h 6858000"/>
              <a:gd name="connsiteX1009" fmla="*/ 2501202 w 5989985"/>
              <a:gd name="connsiteY1009" fmla="*/ 131202 h 6858000"/>
              <a:gd name="connsiteX1010" fmla="*/ 2495223 w 5989985"/>
              <a:gd name="connsiteY1010" fmla="*/ 148971 h 6858000"/>
              <a:gd name="connsiteX1011" fmla="*/ 2523207 w 5989985"/>
              <a:gd name="connsiteY1011" fmla="*/ 236083 h 6858000"/>
              <a:gd name="connsiteX1012" fmla="*/ 2516563 w 5989985"/>
              <a:gd name="connsiteY1012" fmla="*/ 272278 h 6858000"/>
              <a:gd name="connsiteX1013" fmla="*/ 2496003 w 5989985"/>
              <a:gd name="connsiteY1013" fmla="*/ 260408 h 6858000"/>
              <a:gd name="connsiteX1014" fmla="*/ 2473957 w 5989985"/>
              <a:gd name="connsiteY1014" fmla="*/ 285462 h 6858000"/>
              <a:gd name="connsiteX1015" fmla="*/ 2470986 w 5989985"/>
              <a:gd name="connsiteY1015" fmla="*/ 359240 h 6858000"/>
              <a:gd name="connsiteX1016" fmla="*/ 2491899 w 5989985"/>
              <a:gd name="connsiteY1016" fmla="*/ 361858 h 6858000"/>
              <a:gd name="connsiteX1017" fmla="*/ 2504641 w 5989985"/>
              <a:gd name="connsiteY1017" fmla="*/ 437679 h 6858000"/>
              <a:gd name="connsiteX1018" fmla="*/ 2478492 w 5989985"/>
              <a:gd name="connsiteY1018" fmla="*/ 434478 h 6858000"/>
              <a:gd name="connsiteX1019" fmla="*/ 2475873 w 5989985"/>
              <a:gd name="connsiteY1019" fmla="*/ 498968 h 6858000"/>
              <a:gd name="connsiteX1020" fmla="*/ 2522895 w 5989985"/>
              <a:gd name="connsiteY1020" fmla="*/ 504904 h 6858000"/>
              <a:gd name="connsiteX1021" fmla="*/ 2541579 w 5989985"/>
              <a:gd name="connsiteY1021" fmla="*/ 562992 h 6858000"/>
              <a:gd name="connsiteX1022" fmla="*/ 2567733 w 5989985"/>
              <a:gd name="connsiteY1022" fmla="*/ 566189 h 6858000"/>
              <a:gd name="connsiteX1023" fmla="*/ 2610260 w 5989985"/>
              <a:gd name="connsiteY1023" fmla="*/ 553009 h 6858000"/>
              <a:gd name="connsiteX1024" fmla="*/ 2588252 w 5989985"/>
              <a:gd name="connsiteY1024" fmla="*/ 578026 h 6858000"/>
              <a:gd name="connsiteX1025" fmla="*/ 2559131 w 5989985"/>
              <a:gd name="connsiteY1025" fmla="*/ 648639 h 6858000"/>
              <a:gd name="connsiteX1026" fmla="*/ 2544981 w 5989985"/>
              <a:gd name="connsiteY1026" fmla="*/ 609709 h 6858000"/>
              <a:gd name="connsiteX1027" fmla="*/ 2474035 w 5989985"/>
              <a:gd name="connsiteY1027" fmla="*/ 674927 h 6858000"/>
              <a:gd name="connsiteX1028" fmla="*/ 2466919 w 5989985"/>
              <a:gd name="connsiteY1028" fmla="*/ 590551 h 6858000"/>
              <a:gd name="connsiteX1029" fmla="*/ 2425097 w 5989985"/>
              <a:gd name="connsiteY1029" fmla="*/ 585270 h 6858000"/>
              <a:gd name="connsiteX1030" fmla="*/ 2444914 w 5989985"/>
              <a:gd name="connsiteY1030" fmla="*/ 615686 h 6858000"/>
              <a:gd name="connsiteX1031" fmla="*/ 2437840 w 5989985"/>
              <a:gd name="connsiteY1031" fmla="*/ 661131 h 6858000"/>
              <a:gd name="connsiteX1032" fmla="*/ 2410594 w 5989985"/>
              <a:gd name="connsiteY1032" fmla="*/ 685530 h 6858000"/>
              <a:gd name="connsiteX1033" fmla="*/ 2409811 w 5989985"/>
              <a:gd name="connsiteY1033" fmla="*/ 703991 h 6858000"/>
              <a:gd name="connsiteX1034" fmla="*/ 2434126 w 5989985"/>
              <a:gd name="connsiteY1034" fmla="*/ 753407 h 6858000"/>
              <a:gd name="connsiteX1035" fmla="*/ 2506869 w 5989985"/>
              <a:gd name="connsiteY1035" fmla="*/ 771755 h 6858000"/>
              <a:gd name="connsiteX1036" fmla="*/ 2475131 w 5989985"/>
              <a:gd name="connsiteY1036" fmla="*/ 777113 h 6858000"/>
              <a:gd name="connsiteX1037" fmla="*/ 2462113 w 5989985"/>
              <a:gd name="connsiteY1037" fmla="*/ 840405 h 6858000"/>
              <a:gd name="connsiteX1038" fmla="*/ 2492367 w 5989985"/>
              <a:gd name="connsiteY1038" fmla="*/ 872051 h 6858000"/>
              <a:gd name="connsiteX1039" fmla="*/ 2550571 w 5989985"/>
              <a:gd name="connsiteY1039" fmla="*/ 860874 h 6858000"/>
              <a:gd name="connsiteX1040" fmla="*/ 2625621 w 5989985"/>
              <a:gd name="connsiteY1040" fmla="*/ 953692 h 6858000"/>
              <a:gd name="connsiteX1041" fmla="*/ 2573322 w 5989985"/>
              <a:gd name="connsiteY1041" fmla="*/ 947140 h 6858000"/>
              <a:gd name="connsiteX1042" fmla="*/ 2592708 w 5989985"/>
              <a:gd name="connsiteY1042" fmla="*/ 986612 h 6858000"/>
              <a:gd name="connsiteX1043" fmla="*/ 2596853 w 5989985"/>
              <a:gd name="connsiteY1043" fmla="*/ 1015057 h 6858000"/>
              <a:gd name="connsiteX1044" fmla="*/ 2608775 w 5989985"/>
              <a:gd name="connsiteY1044" fmla="*/ 979401 h 6858000"/>
              <a:gd name="connsiteX1045" fmla="*/ 2643485 w 5989985"/>
              <a:gd name="connsiteY1045" fmla="*/ 1030205 h 6858000"/>
              <a:gd name="connsiteX1046" fmla="*/ 2705086 w 5989985"/>
              <a:gd name="connsiteY1046" fmla="*/ 1065744 h 6858000"/>
              <a:gd name="connsiteX1047" fmla="*/ 2629257 w 5989985"/>
              <a:gd name="connsiteY1047" fmla="*/ 1121173 h 6858000"/>
              <a:gd name="connsiteX1048" fmla="*/ 2637152 w 5989985"/>
              <a:gd name="connsiteY1048" fmla="*/ 1187051 h 6858000"/>
              <a:gd name="connsiteX1049" fmla="*/ 2602832 w 5989985"/>
              <a:gd name="connsiteY1049" fmla="*/ 1256854 h 6858000"/>
              <a:gd name="connsiteX1050" fmla="*/ 2603185 w 5989985"/>
              <a:gd name="connsiteY1050" fmla="*/ 1247680 h 6858000"/>
              <a:gd name="connsiteX1051" fmla="*/ 2577036 w 5989985"/>
              <a:gd name="connsiteY1051" fmla="*/ 1244406 h 6858000"/>
              <a:gd name="connsiteX1052" fmla="*/ 2583364 w 5989985"/>
              <a:gd name="connsiteY1052" fmla="*/ 1217422 h 6858000"/>
              <a:gd name="connsiteX1053" fmla="*/ 2540447 w 5989985"/>
              <a:gd name="connsiteY1053" fmla="*/ 1239858 h 6858000"/>
              <a:gd name="connsiteX1054" fmla="*/ 2417981 w 5989985"/>
              <a:gd name="connsiteY1054" fmla="*/ 1150083 h 6858000"/>
              <a:gd name="connsiteX1055" fmla="*/ 2390387 w 5989985"/>
              <a:gd name="connsiteY1055" fmla="*/ 1183813 h 6858000"/>
              <a:gd name="connsiteX1056" fmla="*/ 2380300 w 5989985"/>
              <a:gd name="connsiteY1056" fmla="*/ 1173211 h 6858000"/>
              <a:gd name="connsiteX1057" fmla="*/ 2386632 w 5989985"/>
              <a:gd name="connsiteY1057" fmla="*/ 1146267 h 6858000"/>
              <a:gd name="connsiteX1058" fmla="*/ 2371272 w 5989985"/>
              <a:gd name="connsiteY1058" fmla="*/ 1135049 h 6858000"/>
              <a:gd name="connsiteX1059" fmla="*/ 2251113 w 5989985"/>
              <a:gd name="connsiteY1059" fmla="*/ 1119979 h 6858000"/>
              <a:gd name="connsiteX1060" fmla="*/ 2187984 w 5989985"/>
              <a:gd name="connsiteY1060" fmla="*/ 1121213 h 6858000"/>
              <a:gd name="connsiteX1061" fmla="*/ 2181693 w 5989985"/>
              <a:gd name="connsiteY1061" fmla="*/ 1148157 h 6858000"/>
              <a:gd name="connsiteX1062" fmla="*/ 2145810 w 5989985"/>
              <a:gd name="connsiteY1062" fmla="*/ 1125143 h 6858000"/>
              <a:gd name="connsiteX1063" fmla="*/ 2180909 w 5989985"/>
              <a:gd name="connsiteY1063" fmla="*/ 1036837 h 6858000"/>
              <a:gd name="connsiteX1064" fmla="*/ 2212299 w 5989985"/>
              <a:gd name="connsiteY1064" fmla="*/ 1040884 h 6858000"/>
              <a:gd name="connsiteX1065" fmla="*/ 2124544 w 5989985"/>
              <a:gd name="connsiteY1065" fmla="*/ 1001913 h 6858000"/>
              <a:gd name="connsiteX1066" fmla="*/ 2116689 w 5989985"/>
              <a:gd name="connsiteY1066" fmla="*/ 1065821 h 6858000"/>
              <a:gd name="connsiteX1067" fmla="*/ 2113324 w 5989985"/>
              <a:gd name="connsiteY1067" fmla="*/ 1019068 h 6858000"/>
              <a:gd name="connsiteX1068" fmla="*/ 2091669 w 5989985"/>
              <a:gd name="connsiteY1068" fmla="*/ 1034830 h 6858000"/>
              <a:gd name="connsiteX1069" fmla="*/ 2060324 w 5989985"/>
              <a:gd name="connsiteY1069" fmla="*/ 1030978 h 6858000"/>
              <a:gd name="connsiteX1070" fmla="*/ 1998365 w 5989985"/>
              <a:gd name="connsiteY1070" fmla="*/ 1134394 h 6858000"/>
              <a:gd name="connsiteX1071" fmla="*/ 2087918 w 5989985"/>
              <a:gd name="connsiteY1071" fmla="*/ 1127227 h 6858000"/>
              <a:gd name="connsiteX1072" fmla="*/ 2033469 w 5989985"/>
              <a:gd name="connsiteY1072" fmla="*/ 1175987 h 6858000"/>
              <a:gd name="connsiteX1073" fmla="*/ 2074158 w 5989985"/>
              <a:gd name="connsiteY1073" fmla="*/ 1208867 h 6858000"/>
              <a:gd name="connsiteX1074" fmla="*/ 2025261 w 5989985"/>
              <a:gd name="connsiteY1074" fmla="*/ 1249145 h 6858000"/>
              <a:gd name="connsiteX1075" fmla="*/ 2073103 w 5989985"/>
              <a:gd name="connsiteY1075" fmla="*/ 1236657 h 6858000"/>
              <a:gd name="connsiteX1076" fmla="*/ 2118602 w 5989985"/>
              <a:gd name="connsiteY1076" fmla="*/ 1279367 h 6858000"/>
              <a:gd name="connsiteX1077" fmla="*/ 2074552 w 5989985"/>
              <a:gd name="connsiteY1077" fmla="*/ 1329555 h 6858000"/>
              <a:gd name="connsiteX1078" fmla="*/ 2073805 w 5989985"/>
              <a:gd name="connsiteY1078" fmla="*/ 1348017 h 6858000"/>
              <a:gd name="connsiteX1079" fmla="*/ 2093548 w 5989985"/>
              <a:gd name="connsiteY1079" fmla="*/ 1378315 h 6858000"/>
              <a:gd name="connsiteX1080" fmla="*/ 2064464 w 5989985"/>
              <a:gd name="connsiteY1080" fmla="*/ 1448892 h 6858000"/>
              <a:gd name="connsiteX1081" fmla="*/ 1933402 w 5989985"/>
              <a:gd name="connsiteY1081" fmla="*/ 1441607 h 6858000"/>
              <a:gd name="connsiteX1082" fmla="*/ 1915850 w 5989985"/>
              <a:gd name="connsiteY1082" fmla="*/ 1485855 h 6858000"/>
              <a:gd name="connsiteX1083" fmla="*/ 1918509 w 5989985"/>
              <a:gd name="connsiteY1083" fmla="*/ 1421139 h 6858000"/>
              <a:gd name="connsiteX1084" fmla="*/ 1880434 w 5989985"/>
              <a:gd name="connsiteY1084" fmla="*/ 1453554 h 6858000"/>
              <a:gd name="connsiteX1085" fmla="*/ 1878559 w 5989985"/>
              <a:gd name="connsiteY1085" fmla="*/ 1499618 h 6858000"/>
              <a:gd name="connsiteX1086" fmla="*/ 1893529 w 5989985"/>
              <a:gd name="connsiteY1086" fmla="*/ 1520087 h 6858000"/>
              <a:gd name="connsiteX1087" fmla="*/ 1871484 w 5989985"/>
              <a:gd name="connsiteY1087" fmla="*/ 1545295 h 6858000"/>
              <a:gd name="connsiteX1088" fmla="*/ 1897243 w 5989985"/>
              <a:gd name="connsiteY1088" fmla="*/ 1557747 h 6858000"/>
              <a:gd name="connsiteX1089" fmla="*/ 1920032 w 5989985"/>
              <a:gd name="connsiteY1089" fmla="*/ 1644085 h 6858000"/>
              <a:gd name="connsiteX1090" fmla="*/ 1921517 w 5989985"/>
              <a:gd name="connsiteY1090" fmla="*/ 1607122 h 6858000"/>
              <a:gd name="connsiteX1091" fmla="*/ 1939812 w 5989985"/>
              <a:gd name="connsiteY1091" fmla="*/ 1674230 h 6858000"/>
              <a:gd name="connsiteX1092" fmla="*/ 1919252 w 5989985"/>
              <a:gd name="connsiteY1092" fmla="*/ 1662438 h 6858000"/>
              <a:gd name="connsiteX1093" fmla="*/ 1953609 w 5989985"/>
              <a:gd name="connsiteY1093" fmla="*/ 1722452 h 6858000"/>
              <a:gd name="connsiteX1094" fmla="*/ 1920774 w 5989985"/>
              <a:gd name="connsiteY1094" fmla="*/ 1755332 h 6858000"/>
              <a:gd name="connsiteX1095" fmla="*/ 1858783 w 5989985"/>
              <a:gd name="connsiteY1095" fmla="*/ 1858943 h 6858000"/>
              <a:gd name="connsiteX1096" fmla="*/ 1886024 w 5989985"/>
              <a:gd name="connsiteY1096" fmla="*/ 1834427 h 6858000"/>
              <a:gd name="connsiteX1097" fmla="*/ 1833413 w 5989985"/>
              <a:gd name="connsiteY1097" fmla="*/ 1837163 h 6858000"/>
              <a:gd name="connsiteX1098" fmla="*/ 1839745 w 5989985"/>
              <a:gd name="connsiteY1098" fmla="*/ 1940045 h 6858000"/>
              <a:gd name="connsiteX1099" fmla="*/ 1872268 w 5989985"/>
              <a:gd name="connsiteY1099" fmla="*/ 1916262 h 6858000"/>
              <a:gd name="connsiteX1100" fmla="*/ 1902521 w 5989985"/>
              <a:gd name="connsiteY1100" fmla="*/ 1947944 h 6858000"/>
              <a:gd name="connsiteX1101" fmla="*/ 1844670 w 5989985"/>
              <a:gd name="connsiteY1101" fmla="*/ 1949947 h 6858000"/>
              <a:gd name="connsiteX1102" fmla="*/ 1912255 w 5989985"/>
              <a:gd name="connsiteY1102" fmla="*/ 1967604 h 6858000"/>
              <a:gd name="connsiteX1103" fmla="*/ 1906272 w 5989985"/>
              <a:gd name="connsiteY1103" fmla="*/ 1985450 h 6858000"/>
              <a:gd name="connsiteX1104" fmla="*/ 1944699 w 5989985"/>
              <a:gd name="connsiteY1104" fmla="*/ 1943974 h 6858000"/>
              <a:gd name="connsiteX1105" fmla="*/ 1973426 w 5989985"/>
              <a:gd name="connsiteY1105" fmla="*/ 2012471 h 6858000"/>
              <a:gd name="connsiteX1106" fmla="*/ 1930156 w 5989985"/>
              <a:gd name="connsiteY1106" fmla="*/ 2044157 h 6858000"/>
              <a:gd name="connsiteX1107" fmla="*/ 1966745 w 5989985"/>
              <a:gd name="connsiteY1107" fmla="*/ 2048702 h 6858000"/>
              <a:gd name="connsiteX1108" fmla="*/ 1985430 w 5989985"/>
              <a:gd name="connsiteY1108" fmla="*/ 2106676 h 6858000"/>
              <a:gd name="connsiteX1109" fmla="*/ 1979446 w 5989985"/>
              <a:gd name="connsiteY1109" fmla="*/ 2124446 h 6858000"/>
              <a:gd name="connsiteX1110" fmla="*/ 1908151 w 5989985"/>
              <a:gd name="connsiteY1110" fmla="*/ 2069094 h 6858000"/>
              <a:gd name="connsiteX1111" fmla="*/ 1901819 w 5989985"/>
              <a:gd name="connsiteY1111" fmla="*/ 2096231 h 6858000"/>
              <a:gd name="connsiteX1112" fmla="*/ 1855536 w 5989985"/>
              <a:gd name="connsiteY1112" fmla="*/ 2071829 h 6858000"/>
              <a:gd name="connsiteX1113" fmla="*/ 1858508 w 5989985"/>
              <a:gd name="connsiteY1113" fmla="*/ 2127801 h 6858000"/>
              <a:gd name="connsiteX1114" fmla="*/ 1853973 w 5989985"/>
              <a:gd name="connsiteY1114" fmla="*/ 2108679 h 6858000"/>
              <a:gd name="connsiteX1115" fmla="*/ 1791234 w 5989985"/>
              <a:gd name="connsiteY1115" fmla="*/ 2100816 h 6858000"/>
              <a:gd name="connsiteX1116" fmla="*/ 1813674 w 5989985"/>
              <a:gd name="connsiteY1116" fmla="*/ 2066629 h 6858000"/>
              <a:gd name="connsiteX1117" fmla="*/ 1812188 w 5989985"/>
              <a:gd name="connsiteY1117" fmla="*/ 2103399 h 6858000"/>
              <a:gd name="connsiteX1118" fmla="*/ 1819653 w 5989985"/>
              <a:gd name="connsiteY1118" fmla="*/ 2048702 h 6858000"/>
              <a:gd name="connsiteX1119" fmla="*/ 1804329 w 5989985"/>
              <a:gd name="connsiteY1119" fmla="*/ 2037524 h 6858000"/>
              <a:gd name="connsiteX1120" fmla="*/ 1787483 w 5989985"/>
              <a:gd name="connsiteY1120" fmla="*/ 2063311 h 6858000"/>
              <a:gd name="connsiteX1121" fmla="*/ 1779703 w 5989985"/>
              <a:gd name="connsiteY1121" fmla="*/ 1997323 h 6858000"/>
              <a:gd name="connsiteX1122" fmla="*/ 1772981 w 5989985"/>
              <a:gd name="connsiteY1122" fmla="*/ 2033554 h 6858000"/>
              <a:gd name="connsiteX1123" fmla="*/ 1746831 w 5989985"/>
              <a:gd name="connsiteY1123" fmla="*/ 2030357 h 6858000"/>
              <a:gd name="connsiteX1124" fmla="*/ 1711727 w 5989985"/>
              <a:gd name="connsiteY1124" fmla="*/ 1988841 h 6858000"/>
              <a:gd name="connsiteX1125" fmla="*/ 1726661 w 5989985"/>
              <a:gd name="connsiteY1125" fmla="*/ 2009233 h 6858000"/>
              <a:gd name="connsiteX1126" fmla="*/ 1693868 w 5989985"/>
              <a:gd name="connsiteY1126" fmla="*/ 2042150 h 6858000"/>
              <a:gd name="connsiteX1127" fmla="*/ 1708219 w 5989985"/>
              <a:gd name="connsiteY1127" fmla="*/ 2056795 h 6858000"/>
              <a:gd name="connsiteX1128" fmla="*/ 1729103 w 5989985"/>
              <a:gd name="connsiteY1128" fmla="*/ 2074383 h 6858000"/>
              <a:gd name="connsiteX1129" fmla="*/ 1733071 w 5989985"/>
              <a:gd name="connsiteY1129" fmla="*/ 2053837 h 6858000"/>
              <a:gd name="connsiteX1130" fmla="*/ 1730609 w 5989985"/>
              <a:gd name="connsiteY1130" fmla="*/ 2037488 h 6858000"/>
              <a:gd name="connsiteX1131" fmla="*/ 1741086 w 5989985"/>
              <a:gd name="connsiteY1131" fmla="*/ 2038836 h 6858000"/>
              <a:gd name="connsiteX1132" fmla="*/ 1745891 w 5989985"/>
              <a:gd name="connsiteY1132" fmla="*/ 2048702 h 6858000"/>
              <a:gd name="connsiteX1133" fmla="*/ 1740302 w 5989985"/>
              <a:gd name="connsiteY1133" fmla="*/ 2057297 h 6858000"/>
              <a:gd name="connsiteX1134" fmla="*/ 1755236 w 5989985"/>
              <a:gd name="connsiteY1134" fmla="*/ 2077843 h 6858000"/>
              <a:gd name="connsiteX1135" fmla="*/ 1740753 w 5989985"/>
              <a:gd name="connsiteY1135" fmla="*/ 2082816 h 6858000"/>
              <a:gd name="connsiteX1136" fmla="*/ 1729263 w 5989985"/>
              <a:gd name="connsiteY1136" fmla="*/ 2074621 h 6858000"/>
              <a:gd name="connsiteX1137" fmla="*/ 1722241 w 5989985"/>
              <a:gd name="connsiteY1137" fmla="*/ 2115114 h 6858000"/>
              <a:gd name="connsiteX1138" fmla="*/ 1696055 w 5989985"/>
              <a:gd name="connsiteY1138" fmla="*/ 2116583 h 6858000"/>
              <a:gd name="connsiteX1139" fmla="*/ 1685619 w 5989985"/>
              <a:gd name="connsiteY1139" fmla="*/ 2115425 h 6858000"/>
              <a:gd name="connsiteX1140" fmla="*/ 1629254 w 5989985"/>
              <a:gd name="connsiteY1140" fmla="*/ 2080465 h 6858000"/>
              <a:gd name="connsiteX1141" fmla="*/ 1644224 w 5989985"/>
              <a:gd name="connsiteY1141" fmla="*/ 2100934 h 6858000"/>
              <a:gd name="connsiteX1142" fmla="*/ 1632615 w 5989985"/>
              <a:gd name="connsiteY1142" fmla="*/ 2127222 h 6858000"/>
              <a:gd name="connsiteX1143" fmla="*/ 1525083 w 5989985"/>
              <a:gd name="connsiteY1143" fmla="*/ 2058147 h 6858000"/>
              <a:gd name="connsiteX1144" fmla="*/ 1492597 w 5989985"/>
              <a:gd name="connsiteY1144" fmla="*/ 2081776 h 6858000"/>
              <a:gd name="connsiteX1145" fmla="*/ 1517577 w 5989985"/>
              <a:gd name="connsiteY1145" fmla="*/ 2112807 h 6858000"/>
              <a:gd name="connsiteX1146" fmla="*/ 1500768 w 5989985"/>
              <a:gd name="connsiteY1146" fmla="*/ 2138517 h 6858000"/>
              <a:gd name="connsiteX1147" fmla="*/ 1521291 w 5989985"/>
              <a:gd name="connsiteY1147" fmla="*/ 2150273 h 6858000"/>
              <a:gd name="connsiteX1148" fmla="*/ 1461212 w 5989985"/>
              <a:gd name="connsiteY1148" fmla="*/ 2077729 h 6858000"/>
              <a:gd name="connsiteX1149" fmla="*/ 1445535 w 5989985"/>
              <a:gd name="connsiteY1149" fmla="*/ 2075880 h 6858000"/>
              <a:gd name="connsiteX1150" fmla="*/ 1461991 w 5989985"/>
              <a:gd name="connsiteY1150" fmla="*/ 2059341 h 6858000"/>
              <a:gd name="connsiteX1151" fmla="*/ 1405938 w 5989985"/>
              <a:gd name="connsiteY1151" fmla="*/ 2015247 h 6858000"/>
              <a:gd name="connsiteX1152" fmla="*/ 1377954 w 5989985"/>
              <a:gd name="connsiteY1152" fmla="*/ 2058070 h 6858000"/>
              <a:gd name="connsiteX1153" fmla="*/ 1364116 w 5989985"/>
              <a:gd name="connsiteY1153" fmla="*/ 2009966 h 6858000"/>
              <a:gd name="connsiteX1154" fmla="*/ 1327527 w 5989985"/>
              <a:gd name="connsiteY1154" fmla="*/ 2005300 h 6858000"/>
              <a:gd name="connsiteX1155" fmla="*/ 1298837 w 5989985"/>
              <a:gd name="connsiteY1155" fmla="*/ 2066665 h 6858000"/>
              <a:gd name="connsiteX1156" fmla="*/ 1322680 w 5989985"/>
              <a:gd name="connsiteY1156" fmla="*/ 2125219 h 6858000"/>
              <a:gd name="connsiteX1157" fmla="*/ 1227891 w 5989985"/>
              <a:gd name="connsiteY1157" fmla="*/ 2261746 h 6858000"/>
              <a:gd name="connsiteX1158" fmla="*/ 1186065 w 5989985"/>
              <a:gd name="connsiteY1158" fmla="*/ 2256465 h 6858000"/>
              <a:gd name="connsiteX1159" fmla="*/ 1228674 w 5989985"/>
              <a:gd name="connsiteY1159" fmla="*/ 2373142 h 6858000"/>
              <a:gd name="connsiteX1160" fmla="*/ 1208853 w 5989985"/>
              <a:gd name="connsiteY1160" fmla="*/ 2342808 h 6858000"/>
              <a:gd name="connsiteX1161" fmla="*/ 1220036 w 5989985"/>
              <a:gd name="connsiteY1161" fmla="*/ 2325811 h 6858000"/>
              <a:gd name="connsiteX1162" fmla="*/ 1196583 w 5989985"/>
              <a:gd name="connsiteY1162" fmla="*/ 2387638 h 6858000"/>
              <a:gd name="connsiteX1163" fmla="*/ 1170003 w 5989985"/>
              <a:gd name="connsiteY1163" fmla="*/ 2393652 h 6858000"/>
              <a:gd name="connsiteX1164" fmla="*/ 1205845 w 5989985"/>
              <a:gd name="connsiteY1164" fmla="*/ 2416779 h 6858000"/>
              <a:gd name="connsiteX1165" fmla="*/ 1194313 w 5989985"/>
              <a:gd name="connsiteY1165" fmla="*/ 2443027 h 6858000"/>
              <a:gd name="connsiteX1166" fmla="*/ 1247277 w 5989985"/>
              <a:gd name="connsiteY1166" fmla="*/ 2431117 h 6858000"/>
              <a:gd name="connsiteX1167" fmla="*/ 1230509 w 5989985"/>
              <a:gd name="connsiteY1167" fmla="*/ 2456904 h 6858000"/>
              <a:gd name="connsiteX1168" fmla="*/ 1257754 w 5989985"/>
              <a:gd name="connsiteY1168" fmla="*/ 2432465 h 6858000"/>
              <a:gd name="connsiteX1169" fmla="*/ 1283202 w 5989985"/>
              <a:gd name="connsiteY1169" fmla="*/ 2454285 h 6858000"/>
              <a:gd name="connsiteX1170" fmla="*/ 1276480 w 5989985"/>
              <a:gd name="connsiteY1170" fmla="*/ 2490480 h 6858000"/>
              <a:gd name="connsiteX1171" fmla="*/ 1303725 w 5989985"/>
              <a:gd name="connsiteY1171" fmla="*/ 2466118 h 6858000"/>
              <a:gd name="connsiteX1172" fmla="*/ 1326862 w 5989985"/>
              <a:gd name="connsiteY1172" fmla="*/ 2413307 h 6858000"/>
              <a:gd name="connsiteX1173" fmla="*/ 1317480 w 5989985"/>
              <a:gd name="connsiteY1173" fmla="*/ 2384284 h 6858000"/>
              <a:gd name="connsiteX1174" fmla="*/ 1338746 w 5989985"/>
              <a:gd name="connsiteY1174" fmla="*/ 2377732 h 6858000"/>
              <a:gd name="connsiteX1175" fmla="*/ 1352937 w 5989985"/>
              <a:gd name="connsiteY1175" fmla="*/ 2416662 h 6858000"/>
              <a:gd name="connsiteX1176" fmla="*/ 1349925 w 5989985"/>
              <a:gd name="connsiteY1176" fmla="*/ 2360541 h 6858000"/>
              <a:gd name="connsiteX1177" fmla="*/ 1313730 w 5989985"/>
              <a:gd name="connsiteY1177" fmla="*/ 2346818 h 6858000"/>
              <a:gd name="connsiteX1178" fmla="*/ 1351099 w 5989985"/>
              <a:gd name="connsiteY1178" fmla="*/ 2332942 h 6858000"/>
              <a:gd name="connsiteX1179" fmla="*/ 1364937 w 5989985"/>
              <a:gd name="connsiteY1179" fmla="*/ 2381046 h 6858000"/>
              <a:gd name="connsiteX1180" fmla="*/ 1485174 w 5989985"/>
              <a:gd name="connsiteY1180" fmla="*/ 2396157 h 6858000"/>
              <a:gd name="connsiteX1181" fmla="*/ 1488846 w 5989985"/>
              <a:gd name="connsiteY1181" fmla="*/ 2433817 h 6858000"/>
              <a:gd name="connsiteX1182" fmla="*/ 1535950 w 5989985"/>
              <a:gd name="connsiteY1182" fmla="*/ 2439676 h 6858000"/>
              <a:gd name="connsiteX1183" fmla="*/ 1518045 w 5989985"/>
              <a:gd name="connsiteY1183" fmla="*/ 2493139 h 6858000"/>
              <a:gd name="connsiteX1184" fmla="*/ 1548651 w 5989985"/>
              <a:gd name="connsiteY1184" fmla="*/ 2515457 h 6858000"/>
              <a:gd name="connsiteX1185" fmla="*/ 1511635 w 5989985"/>
              <a:gd name="connsiteY1185" fmla="*/ 2520119 h 6858000"/>
              <a:gd name="connsiteX1186" fmla="*/ 1500144 w 5989985"/>
              <a:gd name="connsiteY1186" fmla="*/ 2546330 h 6858000"/>
              <a:gd name="connsiteX1187" fmla="*/ 1534813 w 5989985"/>
              <a:gd name="connsiteY1187" fmla="*/ 2597211 h 6858000"/>
              <a:gd name="connsiteX1188" fmla="*/ 1528875 w 5989985"/>
              <a:gd name="connsiteY1188" fmla="*/ 2614944 h 6858000"/>
              <a:gd name="connsiteX1189" fmla="*/ 1483294 w 5989985"/>
              <a:gd name="connsiteY1189" fmla="*/ 2572193 h 6858000"/>
              <a:gd name="connsiteX1190" fmla="*/ 1414576 w 5989985"/>
              <a:gd name="connsiteY1190" fmla="*/ 2582140 h 6858000"/>
              <a:gd name="connsiteX1191" fmla="*/ 1375061 w 5989985"/>
              <a:gd name="connsiteY1191" fmla="*/ 2651405 h 6858000"/>
              <a:gd name="connsiteX1192" fmla="*/ 1317684 w 5989985"/>
              <a:gd name="connsiteY1192" fmla="*/ 2627406 h 6858000"/>
              <a:gd name="connsiteX1193" fmla="*/ 1311332 w 5989985"/>
              <a:gd name="connsiteY1193" fmla="*/ 2622890 h 6858000"/>
              <a:gd name="connsiteX1194" fmla="*/ 1316189 w 5989985"/>
              <a:gd name="connsiteY1194" fmla="*/ 2640212 h 6858000"/>
              <a:gd name="connsiteX1195" fmla="*/ 1333937 w 5989985"/>
              <a:gd name="connsiteY1195" fmla="*/ 2757408 h 6858000"/>
              <a:gd name="connsiteX1196" fmla="*/ 1329796 w 5989985"/>
              <a:gd name="connsiteY1196" fmla="*/ 2859015 h 6858000"/>
              <a:gd name="connsiteX1197" fmla="*/ 1383190 w 5989985"/>
              <a:gd name="connsiteY1197" fmla="*/ 2837854 h 6858000"/>
              <a:gd name="connsiteX1198" fmla="*/ 1387335 w 5989985"/>
              <a:gd name="connsiteY1198" fmla="*/ 2866222 h 6858000"/>
              <a:gd name="connsiteX1199" fmla="*/ 1452220 w 5989985"/>
              <a:gd name="connsiteY1199" fmla="*/ 2818773 h 6858000"/>
              <a:gd name="connsiteX1200" fmla="*/ 1492560 w 5989985"/>
              <a:gd name="connsiteY1200" fmla="*/ 2860941 h 6858000"/>
              <a:gd name="connsiteX1201" fmla="*/ 1490722 w 5989985"/>
              <a:gd name="connsiteY1201" fmla="*/ 2907119 h 6858000"/>
              <a:gd name="connsiteX1202" fmla="*/ 1442215 w 5989985"/>
              <a:gd name="connsiteY1202" fmla="*/ 2938033 h 6858000"/>
              <a:gd name="connsiteX1203" fmla="*/ 1443660 w 5989985"/>
              <a:gd name="connsiteY1203" fmla="*/ 3031008 h 6858000"/>
              <a:gd name="connsiteX1204" fmla="*/ 1370916 w 5989985"/>
              <a:gd name="connsiteY1204" fmla="*/ 3012543 h 6858000"/>
              <a:gd name="connsiteX1205" fmla="*/ 1432169 w 5989985"/>
              <a:gd name="connsiteY1205" fmla="*/ 3057373 h 6858000"/>
              <a:gd name="connsiteX1206" fmla="*/ 1479580 w 5989985"/>
              <a:gd name="connsiteY1206" fmla="*/ 3054095 h 6858000"/>
              <a:gd name="connsiteX1207" fmla="*/ 1393314 w 5989985"/>
              <a:gd name="connsiteY1207" fmla="*/ 3237998 h 6858000"/>
              <a:gd name="connsiteX1208" fmla="*/ 1372791 w 5989985"/>
              <a:gd name="connsiteY1208" fmla="*/ 3226012 h 6858000"/>
              <a:gd name="connsiteX1209" fmla="*/ 1366812 w 5989985"/>
              <a:gd name="connsiteY1209" fmla="*/ 3243894 h 6858000"/>
              <a:gd name="connsiteX1210" fmla="*/ 1375762 w 5989985"/>
              <a:gd name="connsiteY1210" fmla="*/ 3282133 h 6858000"/>
              <a:gd name="connsiteX1211" fmla="*/ 1358174 w 5989985"/>
              <a:gd name="connsiteY1211" fmla="*/ 3326231 h 6858000"/>
              <a:gd name="connsiteX1212" fmla="*/ 1262248 w 5989985"/>
              <a:gd name="connsiteY1212" fmla="*/ 3360495 h 6858000"/>
              <a:gd name="connsiteX1213" fmla="*/ 1241688 w 5989985"/>
              <a:gd name="connsiteY1213" fmla="*/ 3348739 h 6858000"/>
              <a:gd name="connsiteX1214" fmla="*/ 1212879 w 5989985"/>
              <a:gd name="connsiteY1214" fmla="*/ 3410028 h 6858000"/>
              <a:gd name="connsiteX1215" fmla="*/ 1262211 w 5989985"/>
              <a:gd name="connsiteY1215" fmla="*/ 3620219 h 6858000"/>
              <a:gd name="connsiteX1216" fmla="*/ 1142753 w 5989985"/>
              <a:gd name="connsiteY1216" fmla="*/ 3586647 h 6858000"/>
              <a:gd name="connsiteX1217" fmla="*/ 1171837 w 5989985"/>
              <a:gd name="connsiteY1217" fmla="*/ 3515990 h 6858000"/>
              <a:gd name="connsiteX1218" fmla="*/ 1150924 w 5989985"/>
              <a:gd name="connsiteY1218" fmla="*/ 3513408 h 6858000"/>
              <a:gd name="connsiteX1219" fmla="*/ 1075484 w 5989985"/>
              <a:gd name="connsiteY1219" fmla="*/ 3559586 h 6858000"/>
              <a:gd name="connsiteX1220" fmla="*/ 1068019 w 5989985"/>
              <a:gd name="connsiteY1220" fmla="*/ 3614360 h 6858000"/>
              <a:gd name="connsiteX1221" fmla="*/ 875387 w 5989985"/>
              <a:gd name="connsiteY1221" fmla="*/ 3701318 h 6858000"/>
              <a:gd name="connsiteX1222" fmla="*/ 797370 w 5989985"/>
              <a:gd name="connsiteY1222" fmla="*/ 4071783 h 6858000"/>
              <a:gd name="connsiteX1223" fmla="*/ 810424 w 5989985"/>
              <a:gd name="connsiteY1223" fmla="*/ 4008414 h 6858000"/>
              <a:gd name="connsiteX1224" fmla="*/ 869096 w 5989985"/>
              <a:gd name="connsiteY1224" fmla="*/ 3988099 h 6858000"/>
              <a:gd name="connsiteX1225" fmla="*/ 1025139 w 5989985"/>
              <a:gd name="connsiteY1225" fmla="*/ 4026301 h 6858000"/>
              <a:gd name="connsiteX1226" fmla="*/ 1020641 w 5989985"/>
              <a:gd name="connsiteY1226" fmla="*/ 4007297 h 6858000"/>
              <a:gd name="connsiteX1227" fmla="*/ 1120749 w 5989985"/>
              <a:gd name="connsiteY1227" fmla="*/ 4001283 h 6858000"/>
              <a:gd name="connsiteX1228" fmla="*/ 1145729 w 5989985"/>
              <a:gd name="connsiteY1228" fmla="*/ 4032233 h 6858000"/>
              <a:gd name="connsiteX1229" fmla="*/ 1168164 w 5989985"/>
              <a:gd name="connsiteY1229" fmla="*/ 3997928 h 6858000"/>
              <a:gd name="connsiteX1230" fmla="*/ 1249936 w 5989985"/>
              <a:gd name="connsiteY1230" fmla="*/ 4054555 h 6858000"/>
              <a:gd name="connsiteX1231" fmla="*/ 1297351 w 5989985"/>
              <a:gd name="connsiteY1231" fmla="*/ 4051431 h 6858000"/>
              <a:gd name="connsiteX1232" fmla="*/ 1252517 w 5989985"/>
              <a:gd name="connsiteY1232" fmla="*/ 3989989 h 6858000"/>
              <a:gd name="connsiteX1233" fmla="*/ 1279410 w 5989985"/>
              <a:gd name="connsiteY1233" fmla="*/ 3715194 h 6858000"/>
              <a:gd name="connsiteX1234" fmla="*/ 1338040 w 5989985"/>
              <a:gd name="connsiteY1234" fmla="*/ 3694689 h 6858000"/>
              <a:gd name="connsiteX1235" fmla="*/ 1351489 w 5989985"/>
              <a:gd name="connsiteY1235" fmla="*/ 3752085 h 6858000"/>
              <a:gd name="connsiteX1236" fmla="*/ 1293990 w 5989985"/>
              <a:gd name="connsiteY1236" fmla="*/ 3874776 h 6858000"/>
              <a:gd name="connsiteX1237" fmla="*/ 1320452 w 5989985"/>
              <a:gd name="connsiteY1237" fmla="*/ 3868799 h 6858000"/>
              <a:gd name="connsiteX1238" fmla="*/ 1335385 w 5989985"/>
              <a:gd name="connsiteY1238" fmla="*/ 3889191 h 6858000"/>
              <a:gd name="connsiteX1239" fmla="*/ 1316738 w 5989985"/>
              <a:gd name="connsiteY1239" fmla="*/ 3961078 h 6858000"/>
              <a:gd name="connsiteX1240" fmla="*/ 1337302 w 5989985"/>
              <a:gd name="connsiteY1240" fmla="*/ 3972952 h 6858000"/>
              <a:gd name="connsiteX1241" fmla="*/ 1357041 w 5989985"/>
              <a:gd name="connsiteY1241" fmla="*/ 4133072 h 6858000"/>
              <a:gd name="connsiteX1242" fmla="*/ 1382448 w 5989985"/>
              <a:gd name="connsiteY1242" fmla="*/ 4154771 h 6858000"/>
              <a:gd name="connsiteX1243" fmla="*/ 1345899 w 5989985"/>
              <a:gd name="connsiteY1243" fmla="*/ 4150299 h 6858000"/>
              <a:gd name="connsiteX1244" fmla="*/ 1349572 w 5989985"/>
              <a:gd name="connsiteY1244" fmla="*/ 4187845 h 6858000"/>
              <a:gd name="connsiteX1245" fmla="*/ 1391829 w 5989985"/>
              <a:gd name="connsiteY1245" fmla="*/ 4183875 h 6858000"/>
              <a:gd name="connsiteX1246" fmla="*/ 1378734 w 5989985"/>
              <a:gd name="connsiteY1246" fmla="*/ 4247204 h 6858000"/>
              <a:gd name="connsiteX1247" fmla="*/ 1399257 w 5989985"/>
              <a:gd name="connsiteY1247" fmla="*/ 4259000 h 6858000"/>
              <a:gd name="connsiteX1248" fmla="*/ 1402265 w 5989985"/>
              <a:gd name="connsiteY1248" fmla="*/ 4315008 h 6858000"/>
              <a:gd name="connsiteX1249" fmla="*/ 1369430 w 5989985"/>
              <a:gd name="connsiteY1249" fmla="*/ 4348002 h 6858000"/>
              <a:gd name="connsiteX1250" fmla="*/ 1363098 w 5989985"/>
              <a:gd name="connsiteY1250" fmla="*/ 4504885 h 6858000"/>
              <a:gd name="connsiteX1251" fmla="*/ 1388427 w 5989985"/>
              <a:gd name="connsiteY1251" fmla="*/ 4526665 h 6858000"/>
              <a:gd name="connsiteX1252" fmla="*/ 1366812 w 5989985"/>
              <a:gd name="connsiteY1252" fmla="*/ 4542390 h 6858000"/>
              <a:gd name="connsiteX1253" fmla="*/ 1380962 w 5989985"/>
              <a:gd name="connsiteY1253" fmla="*/ 4581321 h 6858000"/>
              <a:gd name="connsiteX1254" fmla="*/ 1411999 w 5989985"/>
              <a:gd name="connsiteY1254" fmla="*/ 4594542 h 6858000"/>
              <a:gd name="connsiteX1255" fmla="*/ 1418643 w 5989985"/>
              <a:gd name="connsiteY1255" fmla="*/ 4688055 h 6858000"/>
              <a:gd name="connsiteX1256" fmla="*/ 1422398 w 5989985"/>
              <a:gd name="connsiteY1256" fmla="*/ 4595816 h 6858000"/>
              <a:gd name="connsiteX1257" fmla="*/ 1455659 w 5989985"/>
              <a:gd name="connsiteY1257" fmla="*/ 4683543 h 6858000"/>
              <a:gd name="connsiteX1258" fmla="*/ 1457535 w 5989985"/>
              <a:gd name="connsiteY1258" fmla="*/ 4767268 h 6858000"/>
              <a:gd name="connsiteX1259" fmla="*/ 1434003 w 5989985"/>
              <a:gd name="connsiteY1259" fmla="*/ 4829131 h 6858000"/>
              <a:gd name="connsiteX1260" fmla="*/ 1449290 w 5989985"/>
              <a:gd name="connsiteY1260" fmla="*/ 4840426 h 6858000"/>
              <a:gd name="connsiteX1261" fmla="*/ 1432912 w 5989985"/>
              <a:gd name="connsiteY1261" fmla="*/ 4856848 h 6858000"/>
              <a:gd name="connsiteX1262" fmla="*/ 1446746 w 5989985"/>
              <a:gd name="connsiteY1262" fmla="*/ 4904952 h 6858000"/>
              <a:gd name="connsiteX1263" fmla="*/ 1416103 w 5989985"/>
              <a:gd name="connsiteY1263" fmla="*/ 4882444 h 6858000"/>
              <a:gd name="connsiteX1264" fmla="*/ 1445264 w 5989985"/>
              <a:gd name="connsiteY1264" fmla="*/ 5071701 h 6858000"/>
              <a:gd name="connsiteX1265" fmla="*/ 1476219 w 5989985"/>
              <a:gd name="connsiteY1265" fmla="*/ 5084962 h 6858000"/>
              <a:gd name="connsiteX1266" fmla="*/ 1458671 w 5989985"/>
              <a:gd name="connsiteY1266" fmla="*/ 5128980 h 6858000"/>
              <a:gd name="connsiteX1267" fmla="*/ 1480754 w 5989985"/>
              <a:gd name="connsiteY1267" fmla="*/ 5233824 h 6858000"/>
              <a:gd name="connsiteX1268" fmla="*/ 1482982 w 5989985"/>
              <a:gd name="connsiteY1268" fmla="*/ 5178436 h 6858000"/>
              <a:gd name="connsiteX1269" fmla="*/ 1507999 w 5989985"/>
              <a:gd name="connsiteY1269" fmla="*/ 5209462 h 6858000"/>
              <a:gd name="connsiteX1270" fmla="*/ 1479974 w 5989985"/>
              <a:gd name="connsiteY1270" fmla="*/ 5122314 h 6858000"/>
              <a:gd name="connsiteX1271" fmla="*/ 1506829 w 5989985"/>
              <a:gd name="connsiteY1271" fmla="*/ 4977418 h 6858000"/>
              <a:gd name="connsiteX1272" fmla="*/ 1560183 w 5989985"/>
              <a:gd name="connsiteY1272" fmla="*/ 4956217 h 6858000"/>
              <a:gd name="connsiteX1273" fmla="*/ 1549357 w 5989985"/>
              <a:gd name="connsiteY1273" fmla="*/ 4964157 h 6858000"/>
              <a:gd name="connsiteX1274" fmla="*/ 1567299 w 5989985"/>
              <a:gd name="connsiteY1274" fmla="*/ 5040634 h 6858000"/>
              <a:gd name="connsiteX1275" fmla="*/ 1583324 w 5989985"/>
              <a:gd name="connsiteY1275" fmla="*/ 5033426 h 6858000"/>
              <a:gd name="connsiteX1276" fmla="*/ 1580743 w 5989985"/>
              <a:gd name="connsiteY1276" fmla="*/ 5098066 h 6858000"/>
              <a:gd name="connsiteX1277" fmla="*/ 1601656 w 5989985"/>
              <a:gd name="connsiteY1277" fmla="*/ 5100648 h 6858000"/>
              <a:gd name="connsiteX1278" fmla="*/ 1696133 w 5989985"/>
              <a:gd name="connsiteY1278" fmla="*/ 5103234 h 6858000"/>
              <a:gd name="connsiteX1279" fmla="*/ 1718884 w 5989985"/>
              <a:gd name="connsiteY1279" fmla="*/ 5059674 h 6858000"/>
              <a:gd name="connsiteX1280" fmla="*/ 1721113 w 5989985"/>
              <a:gd name="connsiteY1280" fmla="*/ 5004285 h 6858000"/>
              <a:gd name="connsiteX1281" fmla="*/ 1679714 w 5989985"/>
              <a:gd name="connsiteY1281" fmla="*/ 4989870 h 6858000"/>
              <a:gd name="connsiteX1282" fmla="*/ 1712589 w 5989985"/>
              <a:gd name="connsiteY1282" fmla="*/ 4956755 h 6858000"/>
              <a:gd name="connsiteX1283" fmla="*/ 1758478 w 5989985"/>
              <a:gd name="connsiteY1283" fmla="*/ 4990486 h 6858000"/>
              <a:gd name="connsiteX1284" fmla="*/ 1734988 w 5989985"/>
              <a:gd name="connsiteY1284" fmla="*/ 5052430 h 6858000"/>
              <a:gd name="connsiteX1285" fmla="*/ 1782091 w 5989985"/>
              <a:gd name="connsiteY1285" fmla="*/ 5058326 h 6858000"/>
              <a:gd name="connsiteX1286" fmla="*/ 1755511 w 5989985"/>
              <a:gd name="connsiteY1286" fmla="*/ 5064340 h 6858000"/>
              <a:gd name="connsiteX1287" fmla="*/ 1742883 w 5989985"/>
              <a:gd name="connsiteY1287" fmla="*/ 5118381 h 6858000"/>
              <a:gd name="connsiteX1288" fmla="*/ 1765241 w 5989985"/>
              <a:gd name="connsiteY1288" fmla="*/ 5083999 h 6858000"/>
              <a:gd name="connsiteX1289" fmla="*/ 1774195 w 5989985"/>
              <a:gd name="connsiteY1289" fmla="*/ 5122351 h 6858000"/>
              <a:gd name="connsiteX1290" fmla="*/ 1740614 w 5989985"/>
              <a:gd name="connsiteY1290" fmla="*/ 5173693 h 6858000"/>
              <a:gd name="connsiteX1291" fmla="*/ 1770830 w 5989985"/>
              <a:gd name="connsiteY1291" fmla="*/ 5205225 h 6858000"/>
              <a:gd name="connsiteX1292" fmla="*/ 1774154 w 5989985"/>
              <a:gd name="connsiteY1292" fmla="*/ 5252173 h 6858000"/>
              <a:gd name="connsiteX1293" fmla="*/ 1748005 w 5989985"/>
              <a:gd name="connsiteY1293" fmla="*/ 5248858 h 6858000"/>
              <a:gd name="connsiteX1294" fmla="*/ 1806246 w 5989985"/>
              <a:gd name="connsiteY1294" fmla="*/ 5237604 h 6858000"/>
              <a:gd name="connsiteX1295" fmla="*/ 1783888 w 5989985"/>
              <a:gd name="connsiteY1295" fmla="*/ 5271909 h 6858000"/>
              <a:gd name="connsiteX1296" fmla="*/ 1787171 w 5989985"/>
              <a:gd name="connsiteY1296" fmla="*/ 5318666 h 6858000"/>
              <a:gd name="connsiteX1297" fmla="*/ 1799171 w 5989985"/>
              <a:gd name="connsiteY1297" fmla="*/ 5283050 h 6858000"/>
              <a:gd name="connsiteX1298" fmla="*/ 1824229 w 5989985"/>
              <a:gd name="connsiteY1298" fmla="*/ 5314077 h 6858000"/>
              <a:gd name="connsiteX1299" fmla="*/ 1831341 w 5989985"/>
              <a:gd name="connsiteY1299" fmla="*/ 5268554 h 6858000"/>
              <a:gd name="connsiteX1300" fmla="*/ 1895877 w 5989985"/>
              <a:gd name="connsiteY1300" fmla="*/ 5230279 h 6858000"/>
              <a:gd name="connsiteX1301" fmla="*/ 1860814 w 5989985"/>
              <a:gd name="connsiteY1301" fmla="*/ 5318589 h 6858000"/>
              <a:gd name="connsiteX1302" fmla="*/ 1857100 w 5989985"/>
              <a:gd name="connsiteY1302" fmla="*/ 5281083 h 6858000"/>
              <a:gd name="connsiteX1303" fmla="*/ 1835403 w 5989985"/>
              <a:gd name="connsiteY1303" fmla="*/ 5296849 h 6858000"/>
              <a:gd name="connsiteX1304" fmla="*/ 1855184 w 5989985"/>
              <a:gd name="connsiteY1304" fmla="*/ 5327184 h 6858000"/>
              <a:gd name="connsiteX1305" fmla="*/ 1826847 w 5989985"/>
              <a:gd name="connsiteY1305" fmla="*/ 5379259 h 6858000"/>
              <a:gd name="connsiteX1306" fmla="*/ 1828681 w 5989985"/>
              <a:gd name="connsiteY1306" fmla="*/ 5462902 h 6858000"/>
              <a:gd name="connsiteX1307" fmla="*/ 1861557 w 5989985"/>
              <a:gd name="connsiteY1307" fmla="*/ 5430099 h 6858000"/>
              <a:gd name="connsiteX1308" fmla="*/ 1842129 w 5989985"/>
              <a:gd name="connsiteY1308" fmla="*/ 5390517 h 6858000"/>
              <a:gd name="connsiteX1309" fmla="*/ 1848892 w 5989985"/>
              <a:gd name="connsiteY1309" fmla="*/ 5354282 h 6858000"/>
              <a:gd name="connsiteX1310" fmla="*/ 1871250 w 5989985"/>
              <a:gd name="connsiteY1310" fmla="*/ 5319977 h 6858000"/>
              <a:gd name="connsiteX1311" fmla="*/ 1913425 w 5989985"/>
              <a:gd name="connsiteY1311" fmla="*/ 5315890 h 6858000"/>
              <a:gd name="connsiteX1312" fmla="*/ 1940321 w 5989985"/>
              <a:gd name="connsiteY1312" fmla="*/ 5170957 h 6858000"/>
              <a:gd name="connsiteX1313" fmla="*/ 1900333 w 5989985"/>
              <a:gd name="connsiteY1313" fmla="*/ 5119615 h 6858000"/>
              <a:gd name="connsiteX1314" fmla="*/ 1916396 w 5989985"/>
              <a:gd name="connsiteY1314" fmla="*/ 5112408 h 6858000"/>
              <a:gd name="connsiteX1315" fmla="*/ 1913035 w 5989985"/>
              <a:gd name="connsiteY1315" fmla="*/ 5065497 h 6858000"/>
              <a:gd name="connsiteX1316" fmla="*/ 1870860 w 5989985"/>
              <a:gd name="connsiteY1316" fmla="*/ 5069427 h 6858000"/>
              <a:gd name="connsiteX1317" fmla="*/ 1879888 w 5989985"/>
              <a:gd name="connsiteY1317" fmla="*/ 5107705 h 6858000"/>
              <a:gd name="connsiteX1318" fmla="*/ 1807731 w 5989985"/>
              <a:gd name="connsiteY1318" fmla="*/ 5070778 h 6858000"/>
              <a:gd name="connsiteX1319" fmla="*/ 1867105 w 5989985"/>
              <a:gd name="connsiteY1319" fmla="*/ 5031884 h 6858000"/>
              <a:gd name="connsiteX1320" fmla="*/ 1846545 w 5989985"/>
              <a:gd name="connsiteY1320" fmla="*/ 5020052 h 6858000"/>
              <a:gd name="connsiteX1321" fmla="*/ 1869374 w 5989985"/>
              <a:gd name="connsiteY1321" fmla="*/ 4976455 h 6858000"/>
              <a:gd name="connsiteX1322" fmla="*/ 1878325 w 5989985"/>
              <a:gd name="connsiteY1322" fmla="*/ 5014617 h 6858000"/>
              <a:gd name="connsiteX1323" fmla="*/ 1924607 w 5989985"/>
              <a:gd name="connsiteY1323" fmla="*/ 4909270 h 6858000"/>
              <a:gd name="connsiteX1324" fmla="*/ 1966429 w 5989985"/>
              <a:gd name="connsiteY1324" fmla="*/ 4914551 h 6858000"/>
              <a:gd name="connsiteX1325" fmla="*/ 1970533 w 5989985"/>
              <a:gd name="connsiteY1325" fmla="*/ 4812980 h 6858000"/>
              <a:gd name="connsiteX1326" fmla="*/ 2000400 w 5989985"/>
              <a:gd name="connsiteY1326" fmla="*/ 4853801 h 6858000"/>
              <a:gd name="connsiteX1327" fmla="*/ 1991840 w 5989985"/>
              <a:gd name="connsiteY1327" fmla="*/ 4936137 h 6858000"/>
              <a:gd name="connsiteX1328" fmla="*/ 2012006 w 5989985"/>
              <a:gd name="connsiteY1328" fmla="*/ 4957338 h 6858000"/>
              <a:gd name="connsiteX1329" fmla="*/ 2025454 w 5989985"/>
              <a:gd name="connsiteY1329" fmla="*/ 4884755 h 6858000"/>
              <a:gd name="connsiteX1330" fmla="*/ 2082562 w 5989985"/>
              <a:gd name="connsiteY1330" fmla="*/ 4901367 h 6858000"/>
              <a:gd name="connsiteX1331" fmla="*/ 2055317 w 5989985"/>
              <a:gd name="connsiteY1331" fmla="*/ 4925729 h 6858000"/>
              <a:gd name="connsiteX1332" fmla="*/ 2053442 w 5989985"/>
              <a:gd name="connsiteY1332" fmla="*/ 4971789 h 6858000"/>
              <a:gd name="connsiteX1333" fmla="*/ 2116845 w 5989985"/>
              <a:gd name="connsiteY1333" fmla="*/ 4961308 h 6858000"/>
              <a:gd name="connsiteX1334" fmla="*/ 2109417 w 5989985"/>
              <a:gd name="connsiteY1334" fmla="*/ 5016041 h 6858000"/>
              <a:gd name="connsiteX1335" fmla="*/ 2154957 w 5989985"/>
              <a:gd name="connsiteY1335" fmla="*/ 5058751 h 6858000"/>
              <a:gd name="connsiteX1336" fmla="*/ 2142995 w 5989985"/>
              <a:gd name="connsiteY1336" fmla="*/ 5094444 h 6858000"/>
              <a:gd name="connsiteX1337" fmla="*/ 2185210 w 5989985"/>
              <a:gd name="connsiteY1337" fmla="*/ 5090474 h 6858000"/>
              <a:gd name="connsiteX1338" fmla="*/ 2165783 w 5989985"/>
              <a:gd name="connsiteY1338" fmla="*/ 5180787 h 6858000"/>
              <a:gd name="connsiteX1339" fmla="*/ 2135214 w 5989985"/>
              <a:gd name="connsiteY1339" fmla="*/ 5158392 h 6858000"/>
              <a:gd name="connsiteX1340" fmla="*/ 2138575 w 5989985"/>
              <a:gd name="connsiteY1340" fmla="*/ 5205185 h 6858000"/>
              <a:gd name="connsiteX1341" fmla="*/ 2163596 w 5989985"/>
              <a:gd name="connsiteY1341" fmla="*/ 5236139 h 6858000"/>
              <a:gd name="connsiteX1342" fmla="*/ 2136387 w 5989985"/>
              <a:gd name="connsiteY1342" fmla="*/ 5260578 h 6858000"/>
              <a:gd name="connsiteX1343" fmla="*/ 2149758 w 5989985"/>
              <a:gd name="connsiteY1343" fmla="*/ 5317970 h 6858000"/>
              <a:gd name="connsiteX1344" fmla="*/ 2109417 w 5989985"/>
              <a:gd name="connsiteY1344" fmla="*/ 5275689 h 6858000"/>
              <a:gd name="connsiteX1345" fmla="*/ 2117313 w 5989985"/>
              <a:gd name="connsiteY1345" fmla="*/ 5341676 h 6858000"/>
              <a:gd name="connsiteX1346" fmla="*/ 2044528 w 5989985"/>
              <a:gd name="connsiteY1346" fmla="*/ 5323137 h 6858000"/>
              <a:gd name="connsiteX1347" fmla="*/ 2015720 w 5989985"/>
              <a:gd name="connsiteY1347" fmla="*/ 5384503 h 6858000"/>
              <a:gd name="connsiteX1348" fmla="*/ 2052309 w 5989985"/>
              <a:gd name="connsiteY1348" fmla="*/ 5389206 h 6858000"/>
              <a:gd name="connsiteX1349" fmla="*/ 2053442 w 5989985"/>
              <a:gd name="connsiteY1349" fmla="*/ 5361376 h 6858000"/>
              <a:gd name="connsiteX1350" fmla="*/ 2100504 w 5989985"/>
              <a:gd name="connsiteY1350" fmla="*/ 5367385 h 6858000"/>
              <a:gd name="connsiteX1351" fmla="*/ 2025807 w 5989985"/>
              <a:gd name="connsiteY1351" fmla="*/ 5395025 h 6858000"/>
              <a:gd name="connsiteX1352" fmla="*/ 2019865 w 5989985"/>
              <a:gd name="connsiteY1352" fmla="*/ 5412831 h 6858000"/>
              <a:gd name="connsiteX1353" fmla="*/ 2019122 w 5989985"/>
              <a:gd name="connsiteY1353" fmla="*/ 5431373 h 6858000"/>
              <a:gd name="connsiteX1354" fmla="*/ 2035188 w 5989985"/>
              <a:gd name="connsiteY1354" fmla="*/ 5424089 h 6858000"/>
              <a:gd name="connsiteX1355" fmla="*/ 2017989 w 5989985"/>
              <a:gd name="connsiteY1355" fmla="*/ 5458932 h 6858000"/>
              <a:gd name="connsiteX1356" fmla="*/ 2032607 w 5989985"/>
              <a:gd name="connsiteY1356" fmla="*/ 5488652 h 6858000"/>
              <a:gd name="connsiteX1357" fmla="*/ 2080724 w 5989985"/>
              <a:gd name="connsiteY1357" fmla="*/ 5466836 h 6858000"/>
              <a:gd name="connsiteX1358" fmla="*/ 2055670 w 5989985"/>
              <a:gd name="connsiteY1358" fmla="*/ 5435922 h 6858000"/>
              <a:gd name="connsiteX1359" fmla="*/ 2112819 w 5989985"/>
              <a:gd name="connsiteY1359" fmla="*/ 5452421 h 6858000"/>
              <a:gd name="connsiteX1360" fmla="*/ 2110981 w 5989985"/>
              <a:gd name="connsiteY1360" fmla="*/ 5498522 h 6858000"/>
              <a:gd name="connsiteX1361" fmla="*/ 2104218 w 5989985"/>
              <a:gd name="connsiteY1361" fmla="*/ 5534790 h 6858000"/>
              <a:gd name="connsiteX1362" fmla="*/ 2078105 w 5989985"/>
              <a:gd name="connsiteY1362" fmla="*/ 5531552 h 6858000"/>
              <a:gd name="connsiteX1363" fmla="*/ 2081508 w 5989985"/>
              <a:gd name="connsiteY1363" fmla="*/ 5578309 h 6858000"/>
              <a:gd name="connsiteX1364" fmla="*/ 2037063 w 5989985"/>
              <a:gd name="connsiteY1364" fmla="*/ 5507810 h 6858000"/>
              <a:gd name="connsiteX1365" fmla="*/ 2009777 w 5989985"/>
              <a:gd name="connsiteY1365" fmla="*/ 5532208 h 6858000"/>
              <a:gd name="connsiteX1366" fmla="*/ 2035188 w 5989985"/>
              <a:gd name="connsiteY1366" fmla="*/ 5553988 h 6858000"/>
              <a:gd name="connsiteX1367" fmla="*/ 2017636 w 5989985"/>
              <a:gd name="connsiteY1367" fmla="*/ 5598009 h 6858000"/>
              <a:gd name="connsiteX1368" fmla="*/ 2016893 w 5989985"/>
              <a:gd name="connsiteY1368" fmla="*/ 5746409 h 6858000"/>
              <a:gd name="connsiteX1369" fmla="*/ 2045234 w 5989985"/>
              <a:gd name="connsiteY1369" fmla="*/ 5694218 h 6858000"/>
              <a:gd name="connsiteX1370" fmla="*/ 2048205 w 5989985"/>
              <a:gd name="connsiteY1370" fmla="*/ 5750379 h 6858000"/>
              <a:gd name="connsiteX1371" fmla="*/ 2085923 w 5989985"/>
              <a:gd name="connsiteY1371" fmla="*/ 5727252 h 6858000"/>
              <a:gd name="connsiteX1372" fmla="*/ 2060948 w 5989985"/>
              <a:gd name="connsiteY1372" fmla="*/ 5696261 h 6858000"/>
              <a:gd name="connsiteX1373" fmla="*/ 2072557 w 5989985"/>
              <a:gd name="connsiteY1373" fmla="*/ 5669856 h 6858000"/>
              <a:gd name="connsiteX1374" fmla="*/ 2096441 w 5989985"/>
              <a:gd name="connsiteY1374" fmla="*/ 5728563 h 6858000"/>
              <a:gd name="connsiteX1375" fmla="*/ 2099412 w 5989985"/>
              <a:gd name="connsiteY1375" fmla="*/ 5654668 h 6858000"/>
              <a:gd name="connsiteX1376" fmla="*/ 2124741 w 5989985"/>
              <a:gd name="connsiteY1376" fmla="*/ 5676489 h 6858000"/>
              <a:gd name="connsiteX1377" fmla="*/ 2175907 w 5989985"/>
              <a:gd name="connsiteY1377" fmla="*/ 5580854 h 6858000"/>
              <a:gd name="connsiteX1378" fmla="*/ 2161757 w 5989985"/>
              <a:gd name="connsiteY1378" fmla="*/ 5542001 h 6858000"/>
              <a:gd name="connsiteX1379" fmla="*/ 2200924 w 5989985"/>
              <a:gd name="connsiteY1379" fmla="*/ 5482023 h 6858000"/>
              <a:gd name="connsiteX1380" fmla="*/ 2175554 w 5989985"/>
              <a:gd name="connsiteY1380" fmla="*/ 5460243 h 6858000"/>
              <a:gd name="connsiteX1381" fmla="*/ 2142683 w 5989985"/>
              <a:gd name="connsiteY1381" fmla="*/ 5493237 h 6858000"/>
              <a:gd name="connsiteX1382" fmla="*/ 2215853 w 5989985"/>
              <a:gd name="connsiteY1382" fmla="*/ 5372630 h 6858000"/>
              <a:gd name="connsiteX1383" fmla="*/ 2160194 w 5989985"/>
              <a:gd name="connsiteY1383" fmla="*/ 5319244 h 6858000"/>
              <a:gd name="connsiteX1384" fmla="*/ 2150459 w 5989985"/>
              <a:gd name="connsiteY1384" fmla="*/ 5299431 h 6858000"/>
              <a:gd name="connsiteX1385" fmla="*/ 2176256 w 5989985"/>
              <a:gd name="connsiteY1385" fmla="*/ 5311997 h 6858000"/>
              <a:gd name="connsiteX1386" fmla="*/ 2214721 w 5989985"/>
              <a:gd name="connsiteY1386" fmla="*/ 5270367 h 6858000"/>
              <a:gd name="connsiteX1387" fmla="*/ 2199750 w 5989985"/>
              <a:gd name="connsiteY1387" fmla="*/ 5249939 h 6858000"/>
              <a:gd name="connsiteX1388" fmla="*/ 2216206 w 5989985"/>
              <a:gd name="connsiteY1388" fmla="*/ 5233517 h 6858000"/>
              <a:gd name="connsiteX1389" fmla="*/ 2219920 w 5989985"/>
              <a:gd name="connsiteY1389" fmla="*/ 5271136 h 6858000"/>
              <a:gd name="connsiteX1390" fmla="*/ 2303572 w 5989985"/>
              <a:gd name="connsiteY1390" fmla="*/ 5281544 h 6858000"/>
              <a:gd name="connsiteX1391" fmla="*/ 2316273 w 5989985"/>
              <a:gd name="connsiteY1391" fmla="*/ 5227503 h 6858000"/>
              <a:gd name="connsiteX1392" fmla="*/ 2379012 w 5989985"/>
              <a:gd name="connsiteY1392" fmla="*/ 5235366 h 6858000"/>
              <a:gd name="connsiteX1393" fmla="*/ 2303219 w 5989985"/>
              <a:gd name="connsiteY1393" fmla="*/ 5160937 h 6858000"/>
              <a:gd name="connsiteX1394" fmla="*/ 2257289 w 5989985"/>
              <a:gd name="connsiteY1394" fmla="*/ 5127248 h 6858000"/>
              <a:gd name="connsiteX1395" fmla="*/ 2274410 w 5989985"/>
              <a:gd name="connsiteY1395" fmla="*/ 5092400 h 6858000"/>
              <a:gd name="connsiteX1396" fmla="*/ 2320340 w 5989985"/>
              <a:gd name="connsiteY1396" fmla="*/ 5125896 h 6858000"/>
              <a:gd name="connsiteX1397" fmla="*/ 2343481 w 5989985"/>
              <a:gd name="connsiteY1397" fmla="*/ 5073243 h 6858000"/>
              <a:gd name="connsiteX1398" fmla="*/ 2328547 w 5989985"/>
              <a:gd name="connsiteY1398" fmla="*/ 5052891 h 6858000"/>
              <a:gd name="connsiteX1399" fmla="*/ 2356966 w 5989985"/>
              <a:gd name="connsiteY1399" fmla="*/ 5000777 h 6858000"/>
              <a:gd name="connsiteX1400" fmla="*/ 2405161 w 5989985"/>
              <a:gd name="connsiteY1400" fmla="*/ 5108899 h 6858000"/>
              <a:gd name="connsiteX1401" fmla="*/ 2417046 w 5989985"/>
              <a:gd name="connsiteY1401" fmla="*/ 5073206 h 6858000"/>
              <a:gd name="connsiteX1402" fmla="*/ 2487249 w 5989985"/>
              <a:gd name="connsiteY1402" fmla="*/ 5156235 h 6858000"/>
              <a:gd name="connsiteX1403" fmla="*/ 2471220 w 5989985"/>
              <a:gd name="connsiteY1403" fmla="*/ 5163479 h 6858000"/>
              <a:gd name="connsiteX1404" fmla="*/ 2492486 w 5989985"/>
              <a:gd name="connsiteY1404" fmla="*/ 5286748 h 6858000"/>
              <a:gd name="connsiteX1405" fmla="*/ 2526843 w 5989985"/>
              <a:gd name="connsiteY1405" fmla="*/ 5216864 h 6858000"/>
              <a:gd name="connsiteX1406" fmla="*/ 2506283 w 5989985"/>
              <a:gd name="connsiteY1406" fmla="*/ 5204995 h 6858000"/>
              <a:gd name="connsiteX1407" fmla="*/ 2524187 w 5989985"/>
              <a:gd name="connsiteY1407" fmla="*/ 5151646 h 6858000"/>
              <a:gd name="connsiteX1408" fmla="*/ 2503623 w 5989985"/>
              <a:gd name="connsiteY1408" fmla="*/ 5139736 h 6858000"/>
              <a:gd name="connsiteX1409" fmla="*/ 2511794 w 5989985"/>
              <a:gd name="connsiteY1409" fmla="*/ 5066651 h 6858000"/>
              <a:gd name="connsiteX1410" fmla="*/ 2540603 w 5989985"/>
              <a:gd name="connsiteY1410" fmla="*/ 5005285 h 6858000"/>
              <a:gd name="connsiteX1411" fmla="*/ 2619756 w 5989985"/>
              <a:gd name="connsiteY1411" fmla="*/ 4996770 h 6858000"/>
              <a:gd name="connsiteX1412" fmla="*/ 2612681 w 5989985"/>
              <a:gd name="connsiteY1412" fmla="*/ 5042175 h 6858000"/>
              <a:gd name="connsiteX1413" fmla="*/ 2642155 w 5989985"/>
              <a:gd name="connsiteY1413" fmla="*/ 4962348 h 6858000"/>
              <a:gd name="connsiteX1414" fmla="*/ 2651105 w 5989985"/>
              <a:gd name="connsiteY1414" fmla="*/ 5000623 h 6858000"/>
              <a:gd name="connsiteX1415" fmla="*/ 2663421 w 5989985"/>
              <a:gd name="connsiteY1415" fmla="*/ 4955792 h 6858000"/>
              <a:gd name="connsiteX1416" fmla="*/ 2672018 w 5989985"/>
              <a:gd name="connsiteY1416" fmla="*/ 5003282 h 6858000"/>
              <a:gd name="connsiteX1417" fmla="*/ 2703761 w 5989985"/>
              <a:gd name="connsiteY1417" fmla="*/ 4998041 h 6858000"/>
              <a:gd name="connsiteX1418" fmla="*/ 2753794 w 5989985"/>
              <a:gd name="connsiteY1418" fmla="*/ 5189767 h 6858000"/>
              <a:gd name="connsiteX1419" fmla="*/ 2773960 w 5989985"/>
              <a:gd name="connsiteY1419" fmla="*/ 5210851 h 6858000"/>
              <a:gd name="connsiteX1420" fmla="*/ 2800857 w 5989985"/>
              <a:gd name="connsiteY1420" fmla="*/ 5195626 h 6858000"/>
              <a:gd name="connsiteX1421" fmla="*/ 2809844 w 5989985"/>
              <a:gd name="connsiteY1421" fmla="*/ 5233901 h 6858000"/>
              <a:gd name="connsiteX1422" fmla="*/ 2837832 w 5989985"/>
              <a:gd name="connsiteY1422" fmla="*/ 5190965 h 6858000"/>
              <a:gd name="connsiteX1423" fmla="*/ 2831541 w 5989985"/>
              <a:gd name="connsiteY1423" fmla="*/ 5218022 h 6858000"/>
              <a:gd name="connsiteX1424" fmla="*/ 2873362 w 5989985"/>
              <a:gd name="connsiteY1424" fmla="*/ 5223262 h 6858000"/>
              <a:gd name="connsiteX1425" fmla="*/ 2883802 w 5989985"/>
              <a:gd name="connsiteY1425" fmla="*/ 5224650 h 6858000"/>
              <a:gd name="connsiteX1426" fmla="*/ 2909168 w 5989985"/>
              <a:gd name="connsiteY1426" fmla="*/ 5246390 h 6858000"/>
              <a:gd name="connsiteX1427" fmla="*/ 2866993 w 5989985"/>
              <a:gd name="connsiteY1427" fmla="*/ 5250323 h 6858000"/>
              <a:gd name="connsiteX1428" fmla="*/ 2849794 w 5989985"/>
              <a:gd name="connsiteY1428" fmla="*/ 5285247 h 6858000"/>
              <a:gd name="connsiteX1429" fmla="*/ 2864375 w 5989985"/>
              <a:gd name="connsiteY1429" fmla="*/ 5314926 h 6858000"/>
              <a:gd name="connsiteX1430" fmla="*/ 2891579 w 5989985"/>
              <a:gd name="connsiteY1430" fmla="*/ 5290488 h 6858000"/>
              <a:gd name="connsiteX1431" fmla="*/ 2910305 w 5989985"/>
              <a:gd name="connsiteY1431" fmla="*/ 5348462 h 6858000"/>
              <a:gd name="connsiteX1432" fmla="*/ 2904321 w 5989985"/>
              <a:gd name="connsiteY1432" fmla="*/ 5366309 h 6858000"/>
              <a:gd name="connsiteX1433" fmla="*/ 2827396 w 5989985"/>
              <a:gd name="connsiteY1433" fmla="*/ 5319552 h 6858000"/>
              <a:gd name="connsiteX1434" fmla="*/ 2831889 w 5989985"/>
              <a:gd name="connsiteY1434" fmla="*/ 5338669 h 6858000"/>
              <a:gd name="connsiteX1435" fmla="*/ 2760204 w 5989985"/>
              <a:gd name="connsiteY1435" fmla="*/ 5292491 h 6858000"/>
              <a:gd name="connsiteX1436" fmla="*/ 2727366 w 5989985"/>
              <a:gd name="connsiteY1436" fmla="*/ 5325565 h 6858000"/>
              <a:gd name="connsiteX1437" fmla="*/ 2736320 w 5989985"/>
              <a:gd name="connsiteY1437" fmla="*/ 5363763 h 6858000"/>
              <a:gd name="connsiteX1438" fmla="*/ 2762429 w 5989985"/>
              <a:gd name="connsiteY1438" fmla="*/ 5366964 h 6858000"/>
              <a:gd name="connsiteX1439" fmla="*/ 2725884 w 5989985"/>
              <a:gd name="connsiteY1439" fmla="*/ 5362416 h 6858000"/>
              <a:gd name="connsiteX1440" fmla="*/ 2719511 w 5989985"/>
              <a:gd name="connsiteY1440" fmla="*/ 5389396 h 6858000"/>
              <a:gd name="connsiteX1441" fmla="*/ 2745973 w 5989985"/>
              <a:gd name="connsiteY1441" fmla="*/ 5513362 h 6858000"/>
              <a:gd name="connsiteX1442" fmla="*/ 2759462 w 5989985"/>
              <a:gd name="connsiteY1442" fmla="*/ 5570600 h 6858000"/>
              <a:gd name="connsiteX1443" fmla="*/ 2801673 w 5989985"/>
              <a:gd name="connsiteY1443" fmla="*/ 5566707 h 6858000"/>
              <a:gd name="connsiteX1444" fmla="*/ 2839711 w 5989985"/>
              <a:gd name="connsiteY1444" fmla="*/ 5664227 h 6858000"/>
              <a:gd name="connsiteX1445" fmla="*/ 2870707 w 5989985"/>
              <a:gd name="connsiteY1445" fmla="*/ 5677411 h 6858000"/>
              <a:gd name="connsiteX1446" fmla="*/ 2855421 w 5989985"/>
              <a:gd name="connsiteY1446" fmla="*/ 5666234 h 6858000"/>
              <a:gd name="connsiteX1447" fmla="*/ 2872193 w 5989985"/>
              <a:gd name="connsiteY1447" fmla="*/ 5640602 h 6858000"/>
              <a:gd name="connsiteX1448" fmla="*/ 2847919 w 5989985"/>
              <a:gd name="connsiteY1448" fmla="*/ 5591032 h 6858000"/>
              <a:gd name="connsiteX1449" fmla="*/ 2911437 w 5989985"/>
              <a:gd name="connsiteY1449" fmla="*/ 5580353 h 6858000"/>
              <a:gd name="connsiteX1450" fmla="*/ 2943488 w 5989985"/>
              <a:gd name="connsiteY1450" fmla="*/ 5566051 h 6858000"/>
              <a:gd name="connsiteX1451" fmla="*/ 2955098 w 5989985"/>
              <a:gd name="connsiteY1451" fmla="*/ 5539609 h 6858000"/>
              <a:gd name="connsiteX1452" fmla="*/ 2933754 w 5989985"/>
              <a:gd name="connsiteY1452" fmla="*/ 5546238 h 6858000"/>
              <a:gd name="connsiteX1453" fmla="*/ 2967019 w 5989985"/>
              <a:gd name="connsiteY1453" fmla="*/ 5504070 h 6858000"/>
              <a:gd name="connsiteX1454" fmla="*/ 2963305 w 5989985"/>
              <a:gd name="connsiteY1454" fmla="*/ 5466411 h 6858000"/>
              <a:gd name="connsiteX1455" fmla="*/ 3048832 w 5989985"/>
              <a:gd name="connsiteY1455" fmla="*/ 5430872 h 6858000"/>
              <a:gd name="connsiteX1456" fmla="*/ 3058135 w 5989985"/>
              <a:gd name="connsiteY1456" fmla="*/ 5459782 h 6858000"/>
              <a:gd name="connsiteX1457" fmla="*/ 3096247 w 5989985"/>
              <a:gd name="connsiteY1457" fmla="*/ 5427480 h 6858000"/>
              <a:gd name="connsiteX1458" fmla="*/ 3109265 w 5989985"/>
              <a:gd name="connsiteY1458" fmla="*/ 5364265 h 6858000"/>
              <a:gd name="connsiteX1459" fmla="*/ 3128302 w 5989985"/>
              <a:gd name="connsiteY1459" fmla="*/ 5413025 h 6858000"/>
              <a:gd name="connsiteX1460" fmla="*/ 3161173 w 5989985"/>
              <a:gd name="connsiteY1460" fmla="*/ 5379991 h 6858000"/>
              <a:gd name="connsiteX1461" fmla="*/ 3133969 w 5989985"/>
              <a:gd name="connsiteY1461" fmla="*/ 5404470 h 6858000"/>
              <a:gd name="connsiteX1462" fmla="*/ 3171650 w 5989985"/>
              <a:gd name="connsiteY1462" fmla="*/ 5381343 h 6858000"/>
              <a:gd name="connsiteX1463" fmla="*/ 3157070 w 5989985"/>
              <a:gd name="connsiteY1463" fmla="*/ 5351659 h 6858000"/>
              <a:gd name="connsiteX1464" fmla="*/ 3254871 w 5989985"/>
              <a:gd name="connsiteY1464" fmla="*/ 5271253 h 6858000"/>
              <a:gd name="connsiteX1465" fmla="*/ 3285477 w 5989985"/>
              <a:gd name="connsiteY1465" fmla="*/ 5293689 h 6858000"/>
              <a:gd name="connsiteX1466" fmla="*/ 3274294 w 5989985"/>
              <a:gd name="connsiteY1466" fmla="*/ 5310880 h 6858000"/>
              <a:gd name="connsiteX1467" fmla="*/ 3341880 w 5989985"/>
              <a:gd name="connsiteY1467" fmla="*/ 5328572 h 6858000"/>
              <a:gd name="connsiteX1468" fmla="*/ 3340394 w 5989985"/>
              <a:gd name="connsiteY1468" fmla="*/ 5365499 h 6858000"/>
              <a:gd name="connsiteX1469" fmla="*/ 3331013 w 5989985"/>
              <a:gd name="connsiteY1469" fmla="*/ 5336472 h 6858000"/>
              <a:gd name="connsiteX1470" fmla="*/ 3298884 w 5989985"/>
              <a:gd name="connsiteY1470" fmla="*/ 5351004 h 6858000"/>
              <a:gd name="connsiteX1471" fmla="*/ 3295950 w 5989985"/>
              <a:gd name="connsiteY1471" fmla="*/ 5424781 h 6858000"/>
              <a:gd name="connsiteX1472" fmla="*/ 3202609 w 5989985"/>
              <a:gd name="connsiteY1472" fmla="*/ 5394487 h 6858000"/>
              <a:gd name="connsiteX1473" fmla="*/ 3310141 w 5989985"/>
              <a:gd name="connsiteY1473" fmla="*/ 5463829 h 6858000"/>
              <a:gd name="connsiteX1474" fmla="*/ 3303415 w 5989985"/>
              <a:gd name="connsiteY1474" fmla="*/ 5499947 h 6858000"/>
              <a:gd name="connsiteX1475" fmla="*/ 3312759 w 5989985"/>
              <a:gd name="connsiteY1475" fmla="*/ 5529047 h 6858000"/>
              <a:gd name="connsiteX1476" fmla="*/ 3338872 w 5989985"/>
              <a:gd name="connsiteY1476" fmla="*/ 5532208 h 6858000"/>
              <a:gd name="connsiteX1477" fmla="*/ 3294075 w 5989985"/>
              <a:gd name="connsiteY1477" fmla="*/ 5600781 h 6858000"/>
              <a:gd name="connsiteX1478" fmla="*/ 3251506 w 5989985"/>
              <a:gd name="connsiteY1478" fmla="*/ 5613965 h 6858000"/>
              <a:gd name="connsiteX1479" fmla="*/ 3302323 w 5989985"/>
              <a:gd name="connsiteY1479" fmla="*/ 5527700 h 6858000"/>
              <a:gd name="connsiteX1480" fmla="*/ 3275037 w 5989985"/>
              <a:gd name="connsiteY1480" fmla="*/ 5552021 h 6858000"/>
              <a:gd name="connsiteX1481" fmla="*/ 3288132 w 5989985"/>
              <a:gd name="connsiteY1481" fmla="*/ 5488769 h 6858000"/>
              <a:gd name="connsiteX1482" fmla="*/ 3242556 w 5989985"/>
              <a:gd name="connsiteY1482" fmla="*/ 5575804 h 6858000"/>
              <a:gd name="connsiteX1483" fmla="*/ 3216796 w 5989985"/>
              <a:gd name="connsiteY1483" fmla="*/ 5563279 h 6858000"/>
              <a:gd name="connsiteX1484" fmla="*/ 3204797 w 5989985"/>
              <a:gd name="connsiteY1484" fmla="*/ 5598818 h 6858000"/>
              <a:gd name="connsiteX1485" fmla="*/ 3213472 w 5989985"/>
              <a:gd name="connsiteY1485" fmla="*/ 5646303 h 6858000"/>
              <a:gd name="connsiteX1486" fmla="*/ 3189161 w 5989985"/>
              <a:gd name="connsiteY1486" fmla="*/ 5726710 h 6858000"/>
              <a:gd name="connsiteX1487" fmla="*/ 3121617 w 5989985"/>
              <a:gd name="connsiteY1487" fmla="*/ 5708940 h 6858000"/>
              <a:gd name="connsiteX1488" fmla="*/ 3128692 w 5989985"/>
              <a:gd name="connsiteY1488" fmla="*/ 5663498 h 6858000"/>
              <a:gd name="connsiteX1489" fmla="*/ 3105592 w 5989985"/>
              <a:gd name="connsiteY1489" fmla="*/ 5716151 h 6858000"/>
              <a:gd name="connsiteX1490" fmla="*/ 3171650 w 5989985"/>
              <a:gd name="connsiteY1490" fmla="*/ 5770925 h 6858000"/>
              <a:gd name="connsiteX1491" fmla="*/ 3144754 w 5989985"/>
              <a:gd name="connsiteY1491" fmla="*/ 5786032 h 6858000"/>
              <a:gd name="connsiteX1492" fmla="*/ 3182788 w 5989985"/>
              <a:gd name="connsiteY1492" fmla="*/ 5753734 h 6858000"/>
              <a:gd name="connsiteX1493" fmla="*/ 3239585 w 5989985"/>
              <a:gd name="connsiteY1493" fmla="*/ 5779444 h 6858000"/>
              <a:gd name="connsiteX1494" fmla="*/ 3218282 w 5989985"/>
              <a:gd name="connsiteY1494" fmla="*/ 5786032 h 6858000"/>
              <a:gd name="connsiteX1495" fmla="*/ 3232510 w 5989985"/>
              <a:gd name="connsiteY1495" fmla="*/ 5824966 h 6858000"/>
              <a:gd name="connsiteX1496" fmla="*/ 3239937 w 5989985"/>
              <a:gd name="connsiteY1496" fmla="*/ 5770269 h 6858000"/>
              <a:gd name="connsiteX1497" fmla="*/ 3250451 w 5989985"/>
              <a:gd name="connsiteY1497" fmla="*/ 5771504 h 6858000"/>
              <a:gd name="connsiteX1498" fmla="*/ 3254518 w 5989985"/>
              <a:gd name="connsiteY1498" fmla="*/ 5799831 h 6858000"/>
              <a:gd name="connsiteX1499" fmla="*/ 3266399 w 5989985"/>
              <a:gd name="connsiteY1499" fmla="*/ 5764256 h 6858000"/>
              <a:gd name="connsiteX1500" fmla="*/ 3313461 w 5989985"/>
              <a:gd name="connsiteY1500" fmla="*/ 5770116 h 6858000"/>
              <a:gd name="connsiteX1501" fmla="*/ 3272029 w 5989985"/>
              <a:gd name="connsiteY1501" fmla="*/ 5755737 h 6858000"/>
              <a:gd name="connsiteX1502" fmla="*/ 3357868 w 5989985"/>
              <a:gd name="connsiteY1502" fmla="*/ 5710830 h 6858000"/>
              <a:gd name="connsiteX1503" fmla="*/ 3329917 w 5989985"/>
              <a:gd name="connsiteY1503" fmla="*/ 5753694 h 6858000"/>
              <a:gd name="connsiteX1504" fmla="*/ 3422129 w 5989985"/>
              <a:gd name="connsiteY1504" fmla="*/ 5811551 h 6858000"/>
              <a:gd name="connsiteX1505" fmla="*/ 3415407 w 5989985"/>
              <a:gd name="connsiteY1505" fmla="*/ 5847940 h 6858000"/>
              <a:gd name="connsiteX1506" fmla="*/ 3462428 w 5989985"/>
              <a:gd name="connsiteY1506" fmla="*/ 5853949 h 6858000"/>
              <a:gd name="connsiteX1507" fmla="*/ 3434441 w 5989985"/>
              <a:gd name="connsiteY1507" fmla="*/ 5896659 h 6858000"/>
              <a:gd name="connsiteX1508" fmla="*/ 3487092 w 5989985"/>
              <a:gd name="connsiteY1508" fmla="*/ 5894037 h 6858000"/>
              <a:gd name="connsiteX1509" fmla="*/ 3466179 w 5989985"/>
              <a:gd name="connsiteY1509" fmla="*/ 5891378 h 6858000"/>
              <a:gd name="connsiteX1510" fmla="*/ 3506483 w 5989985"/>
              <a:gd name="connsiteY1510" fmla="*/ 5933704 h 6858000"/>
              <a:gd name="connsiteX1511" fmla="*/ 3509138 w 5989985"/>
              <a:gd name="connsiteY1511" fmla="*/ 5869060 h 6858000"/>
              <a:gd name="connsiteX1512" fmla="*/ 3534507 w 5989985"/>
              <a:gd name="connsiteY1512" fmla="*/ 5890763 h 6858000"/>
              <a:gd name="connsiteX1513" fmla="*/ 3589387 w 5989985"/>
              <a:gd name="connsiteY1513" fmla="*/ 5832752 h 6858000"/>
              <a:gd name="connsiteX1514" fmla="*/ 3442964 w 5989985"/>
              <a:gd name="connsiteY1514" fmla="*/ 5814327 h 6858000"/>
              <a:gd name="connsiteX1515" fmla="*/ 3515864 w 5989985"/>
              <a:gd name="connsiteY1515" fmla="*/ 5832789 h 6858000"/>
              <a:gd name="connsiteX1516" fmla="*/ 3532944 w 5989985"/>
              <a:gd name="connsiteY1516" fmla="*/ 5797946 h 6858000"/>
              <a:gd name="connsiteX1517" fmla="*/ 3642002 w 5989985"/>
              <a:gd name="connsiteY1517" fmla="*/ 5830093 h 6858000"/>
              <a:gd name="connsiteX1518" fmla="*/ 3648375 w 5989985"/>
              <a:gd name="connsiteY1518" fmla="*/ 5803109 h 6858000"/>
              <a:gd name="connsiteX1519" fmla="*/ 3709940 w 5989985"/>
              <a:gd name="connsiteY1519" fmla="*/ 5838689 h 6858000"/>
              <a:gd name="connsiteX1520" fmla="*/ 3692856 w 5989985"/>
              <a:gd name="connsiteY1520" fmla="*/ 5873649 h 6858000"/>
              <a:gd name="connsiteX1521" fmla="*/ 3724517 w 5989985"/>
              <a:gd name="connsiteY1521" fmla="*/ 5868405 h 6858000"/>
              <a:gd name="connsiteX1522" fmla="*/ 3722683 w 5989985"/>
              <a:gd name="connsiteY1522" fmla="*/ 5914546 h 6858000"/>
              <a:gd name="connsiteX1523" fmla="*/ 3765600 w 5989985"/>
              <a:gd name="connsiteY1523" fmla="*/ 5892111 h 6858000"/>
              <a:gd name="connsiteX1524" fmla="*/ 3813368 w 5989985"/>
              <a:gd name="connsiteY1524" fmla="*/ 6009408 h 6858000"/>
              <a:gd name="connsiteX1525" fmla="*/ 3783895 w 5989985"/>
              <a:gd name="connsiteY1525" fmla="*/ 5959336 h 6858000"/>
              <a:gd name="connsiteX1526" fmla="*/ 3810007 w 5989985"/>
              <a:gd name="connsiteY1526" fmla="*/ 5962533 h 6858000"/>
              <a:gd name="connsiteX1527" fmla="*/ 3784986 w 5989985"/>
              <a:gd name="connsiteY1527" fmla="*/ 5931543 h 6858000"/>
              <a:gd name="connsiteX1528" fmla="*/ 3762982 w 5989985"/>
              <a:gd name="connsiteY1528" fmla="*/ 5956678 h 6858000"/>
              <a:gd name="connsiteX1529" fmla="*/ 3783505 w 5989985"/>
              <a:gd name="connsiteY1529" fmla="*/ 5968587 h 6858000"/>
              <a:gd name="connsiteX1530" fmla="*/ 3787998 w 5989985"/>
              <a:gd name="connsiteY1530" fmla="*/ 5987628 h 6858000"/>
              <a:gd name="connsiteX1531" fmla="*/ 3751803 w 5989985"/>
              <a:gd name="connsiteY1531" fmla="*/ 5973828 h 6858000"/>
              <a:gd name="connsiteX1532" fmla="*/ 3715608 w 5989985"/>
              <a:gd name="connsiteY1532" fmla="*/ 5960028 h 6858000"/>
              <a:gd name="connsiteX1533" fmla="*/ 3661819 w 5989985"/>
              <a:gd name="connsiteY1533" fmla="*/ 5990363 h 6858000"/>
              <a:gd name="connsiteX1534" fmla="*/ 3679059 w 5989985"/>
              <a:gd name="connsiteY1534" fmla="*/ 5955403 h 6858000"/>
              <a:gd name="connsiteX1535" fmla="*/ 3605064 w 5989985"/>
              <a:gd name="connsiteY1535" fmla="*/ 5964694 h 6858000"/>
              <a:gd name="connsiteX1536" fmla="*/ 3427682 w 5989985"/>
              <a:gd name="connsiteY1536" fmla="*/ 6062870 h 6858000"/>
              <a:gd name="connsiteX1537" fmla="*/ 3452029 w 5989985"/>
              <a:gd name="connsiteY1537" fmla="*/ 6112286 h 6858000"/>
              <a:gd name="connsiteX1538" fmla="*/ 3385503 w 5989985"/>
              <a:gd name="connsiteY1538" fmla="*/ 6066840 h 6858000"/>
              <a:gd name="connsiteX1539" fmla="*/ 3384017 w 5989985"/>
              <a:gd name="connsiteY1539" fmla="*/ 6103731 h 6858000"/>
              <a:gd name="connsiteX1540" fmla="*/ 3435183 w 5989985"/>
              <a:gd name="connsiteY1540" fmla="*/ 6138112 h 6858000"/>
              <a:gd name="connsiteX1541" fmla="*/ 3417673 w 5989985"/>
              <a:gd name="connsiteY1541" fmla="*/ 6182170 h 6858000"/>
              <a:gd name="connsiteX1542" fmla="*/ 3404224 w 5989985"/>
              <a:gd name="connsiteY1542" fmla="*/ 6124851 h 6858000"/>
              <a:gd name="connsiteX1543" fmla="*/ 3362752 w 5989985"/>
              <a:gd name="connsiteY1543" fmla="*/ 6110282 h 6858000"/>
              <a:gd name="connsiteX1544" fmla="*/ 3343677 w 5989985"/>
              <a:gd name="connsiteY1544" fmla="*/ 6191421 h 6858000"/>
              <a:gd name="connsiteX1545" fmla="*/ 3348396 w 5989985"/>
              <a:gd name="connsiteY1545" fmla="*/ 6210101 h 6858000"/>
              <a:gd name="connsiteX1546" fmla="*/ 3353350 w 5989985"/>
              <a:gd name="connsiteY1546" fmla="*/ 6185893 h 6858000"/>
              <a:gd name="connsiteX1547" fmla="*/ 3355796 w 5989985"/>
              <a:gd name="connsiteY1547" fmla="*/ 6155995 h 6858000"/>
              <a:gd name="connsiteX1548" fmla="*/ 3391248 w 5989985"/>
              <a:gd name="connsiteY1548" fmla="*/ 6188297 h 6858000"/>
              <a:gd name="connsiteX1549" fmla="*/ 3369281 w 5989985"/>
              <a:gd name="connsiteY1549" fmla="*/ 6213278 h 6858000"/>
              <a:gd name="connsiteX1550" fmla="*/ 3348532 w 5989985"/>
              <a:gd name="connsiteY1550" fmla="*/ 6210647 h 6858000"/>
              <a:gd name="connsiteX1551" fmla="*/ 3353140 w 5989985"/>
              <a:gd name="connsiteY1551" fmla="*/ 6228882 h 6858000"/>
              <a:gd name="connsiteX1552" fmla="*/ 3378428 w 5989985"/>
              <a:gd name="connsiteY1552" fmla="*/ 6242148 h 6858000"/>
              <a:gd name="connsiteX1553" fmla="*/ 3376200 w 5989985"/>
              <a:gd name="connsiteY1553" fmla="*/ 6297613 h 6858000"/>
              <a:gd name="connsiteX1554" fmla="*/ 3402702 w 5989985"/>
              <a:gd name="connsiteY1554" fmla="*/ 6291600 h 6858000"/>
              <a:gd name="connsiteX1555" fmla="*/ 3425490 w 5989985"/>
              <a:gd name="connsiteY1555" fmla="*/ 6377942 h 6858000"/>
              <a:gd name="connsiteX1556" fmla="*/ 3416499 w 5989985"/>
              <a:gd name="connsiteY1556" fmla="*/ 6339708 h 6858000"/>
              <a:gd name="connsiteX1557" fmla="*/ 3665611 w 5989985"/>
              <a:gd name="connsiteY1557" fmla="*/ 6287670 h 6858000"/>
              <a:gd name="connsiteX1558" fmla="*/ 3711500 w 5989985"/>
              <a:gd name="connsiteY1558" fmla="*/ 6321243 h 6858000"/>
              <a:gd name="connsiteX1559" fmla="*/ 3723031 w 5989985"/>
              <a:gd name="connsiteY1559" fmla="*/ 6294878 h 6858000"/>
              <a:gd name="connsiteX1560" fmla="*/ 3707749 w 5989985"/>
              <a:gd name="connsiteY1560" fmla="*/ 6283660 h 6858000"/>
              <a:gd name="connsiteX1561" fmla="*/ 3808911 w 5989985"/>
              <a:gd name="connsiteY1561" fmla="*/ 6249934 h 6858000"/>
              <a:gd name="connsiteX1562" fmla="*/ 3791401 w 5989985"/>
              <a:gd name="connsiteY1562" fmla="*/ 6294186 h 6858000"/>
              <a:gd name="connsiteX1563" fmla="*/ 3817903 w 5989985"/>
              <a:gd name="connsiteY1563" fmla="*/ 6288172 h 6858000"/>
              <a:gd name="connsiteX1564" fmla="*/ 3813758 w 5989985"/>
              <a:gd name="connsiteY1564" fmla="*/ 6259800 h 6858000"/>
              <a:gd name="connsiteX1565" fmla="*/ 3871646 w 5989985"/>
              <a:gd name="connsiteY1565" fmla="*/ 6257833 h 6858000"/>
              <a:gd name="connsiteX1566" fmla="*/ 3873132 w 5989985"/>
              <a:gd name="connsiteY1566" fmla="*/ 6220983 h 6858000"/>
              <a:gd name="connsiteX1567" fmla="*/ 3836936 w 5989985"/>
              <a:gd name="connsiteY1567" fmla="*/ 6207029 h 6858000"/>
              <a:gd name="connsiteX1568" fmla="*/ 3885094 w 5989985"/>
              <a:gd name="connsiteY1568" fmla="*/ 6185330 h 6858000"/>
              <a:gd name="connsiteX1569" fmla="*/ 3887364 w 5989985"/>
              <a:gd name="connsiteY1569" fmla="*/ 6129938 h 6858000"/>
              <a:gd name="connsiteX1570" fmla="*/ 3939974 w 5989985"/>
              <a:gd name="connsiteY1570" fmla="*/ 6127243 h 6858000"/>
              <a:gd name="connsiteX1571" fmla="*/ 3959754 w 5989985"/>
              <a:gd name="connsiteY1571" fmla="*/ 6157731 h 6858000"/>
              <a:gd name="connsiteX1572" fmla="*/ 3933289 w 5989985"/>
              <a:gd name="connsiteY1572" fmla="*/ 6163631 h 6858000"/>
              <a:gd name="connsiteX1573" fmla="*/ 4029605 w 5989985"/>
              <a:gd name="connsiteY1573" fmla="*/ 6119954 h 6858000"/>
              <a:gd name="connsiteX1574" fmla="*/ 3915741 w 5989985"/>
              <a:gd name="connsiteY1574" fmla="*/ 6077940 h 6858000"/>
              <a:gd name="connsiteX1575" fmla="*/ 3858239 w 5989985"/>
              <a:gd name="connsiteY1575" fmla="*/ 6070616 h 6858000"/>
              <a:gd name="connsiteX1576" fmla="*/ 3888455 w 5989985"/>
              <a:gd name="connsiteY1576" fmla="*/ 6102266 h 6858000"/>
              <a:gd name="connsiteX1577" fmla="*/ 3814538 w 5989985"/>
              <a:gd name="connsiteY1577" fmla="*/ 6111476 h 6858000"/>
              <a:gd name="connsiteX1578" fmla="*/ 3880949 w 5989985"/>
              <a:gd name="connsiteY1578" fmla="*/ 6027137 h 6858000"/>
              <a:gd name="connsiteX1579" fmla="*/ 3906397 w 5989985"/>
              <a:gd name="connsiteY1579" fmla="*/ 6048876 h 6858000"/>
              <a:gd name="connsiteX1580" fmla="*/ 3907493 w 5989985"/>
              <a:gd name="connsiteY1580" fmla="*/ 6021164 h 6858000"/>
              <a:gd name="connsiteX1581" fmla="*/ 3948576 w 5989985"/>
              <a:gd name="connsiteY1581" fmla="*/ 6044906 h 6858000"/>
              <a:gd name="connsiteX1582" fmla="*/ 3951194 w 5989985"/>
              <a:gd name="connsiteY1582" fmla="*/ 5980343 h 6858000"/>
              <a:gd name="connsiteX1583" fmla="*/ 3970190 w 5989985"/>
              <a:gd name="connsiteY1583" fmla="*/ 6029063 h 6858000"/>
              <a:gd name="connsiteX1584" fmla="*/ 4070298 w 5989985"/>
              <a:gd name="connsiteY1584" fmla="*/ 6023130 h 6858000"/>
              <a:gd name="connsiteX1585" fmla="*/ 4074049 w 5989985"/>
              <a:gd name="connsiteY1585" fmla="*/ 6060632 h 6858000"/>
              <a:gd name="connsiteX1586" fmla="*/ 4021709 w 5989985"/>
              <a:gd name="connsiteY1586" fmla="*/ 6054044 h 6858000"/>
              <a:gd name="connsiteX1587" fmla="*/ 4051220 w 5989985"/>
              <a:gd name="connsiteY1587" fmla="*/ 6104192 h 6858000"/>
              <a:gd name="connsiteX1588" fmla="*/ 4091170 w 5989985"/>
              <a:gd name="connsiteY1588" fmla="*/ 6155574 h 6858000"/>
              <a:gd name="connsiteX1589" fmla="*/ 4087415 w 5989985"/>
              <a:gd name="connsiteY1589" fmla="*/ 6117992 h 6858000"/>
              <a:gd name="connsiteX1590" fmla="*/ 4102739 w 5989985"/>
              <a:gd name="connsiteY1590" fmla="*/ 6129169 h 6858000"/>
              <a:gd name="connsiteX1591" fmla="*/ 4083664 w 5989985"/>
              <a:gd name="connsiteY1591" fmla="*/ 6210271 h 6858000"/>
              <a:gd name="connsiteX1592" fmla="*/ 4110244 w 5989985"/>
              <a:gd name="connsiteY1592" fmla="*/ 6204371 h 6858000"/>
              <a:gd name="connsiteX1593" fmla="*/ 4250963 w 5989985"/>
              <a:gd name="connsiteY1593" fmla="*/ 6361294 h 6858000"/>
              <a:gd name="connsiteX1594" fmla="*/ 4355134 w 5989985"/>
              <a:gd name="connsiteY1594" fmla="*/ 6513511 h 6858000"/>
              <a:gd name="connsiteX1595" fmla="*/ 4395864 w 5989985"/>
              <a:gd name="connsiteY1595" fmla="*/ 6546350 h 6858000"/>
              <a:gd name="connsiteX1596" fmla="*/ 4417479 w 5989985"/>
              <a:gd name="connsiteY1596" fmla="*/ 6530548 h 6858000"/>
              <a:gd name="connsiteX1597" fmla="*/ 4415997 w 5989985"/>
              <a:gd name="connsiteY1597" fmla="*/ 6567511 h 6858000"/>
              <a:gd name="connsiteX1598" fmla="*/ 4427213 w 5989985"/>
              <a:gd name="connsiteY1598" fmla="*/ 6550320 h 6858000"/>
              <a:gd name="connsiteX1599" fmla="*/ 4445897 w 5989985"/>
              <a:gd name="connsiteY1599" fmla="*/ 6608372 h 6858000"/>
              <a:gd name="connsiteX1600" fmla="*/ 4591114 w 5989985"/>
              <a:gd name="connsiteY1600" fmla="*/ 6654356 h 6858000"/>
              <a:gd name="connsiteX1601" fmla="*/ 4607919 w 5989985"/>
              <a:gd name="connsiteY1601" fmla="*/ 6628646 h 6858000"/>
              <a:gd name="connsiteX1602" fmla="*/ 4642158 w 5989985"/>
              <a:gd name="connsiteY1602" fmla="*/ 6648909 h 6858000"/>
              <a:gd name="connsiteX1603" fmla="*/ 4656944 w 5989985"/>
              <a:gd name="connsiteY1603" fmla="*/ 6652732 h 6858000"/>
              <a:gd name="connsiteX1604" fmla="*/ 4817168 w 5989985"/>
              <a:gd name="connsiteY1604" fmla="*/ 6848061 h 6858000"/>
              <a:gd name="connsiteX1605" fmla="*/ 5989985 w 5989985"/>
              <a:gd name="connsiteY1605" fmla="*/ 6852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</a:cxnLst>
            <a:rect l="l" t="t" r="r" b="b"/>
            <a:pathLst>
              <a:path w="5989985" h="6858000">
                <a:moveTo>
                  <a:pt x="1963889" y="6796941"/>
                </a:moveTo>
                <a:cubicBezTo>
                  <a:pt x="1963540" y="6806152"/>
                  <a:pt x="1963146" y="6815366"/>
                  <a:pt x="1962793" y="6824654"/>
                </a:cubicBezTo>
                <a:cubicBezTo>
                  <a:pt x="1961037" y="6837798"/>
                  <a:pt x="1947043" y="6825928"/>
                  <a:pt x="1946341" y="6841189"/>
                </a:cubicBezTo>
                <a:cubicBezTo>
                  <a:pt x="1945557" y="6885364"/>
                  <a:pt x="1956071" y="6826426"/>
                  <a:pt x="1972490" y="6844430"/>
                </a:cubicBezTo>
                <a:cubicBezTo>
                  <a:pt x="1970849" y="6826620"/>
                  <a:pt x="1981831" y="6789657"/>
                  <a:pt x="1963889" y="6796941"/>
                </a:cubicBezTo>
                <a:close/>
                <a:moveTo>
                  <a:pt x="4363502" y="6700190"/>
                </a:moveTo>
                <a:cubicBezTo>
                  <a:pt x="4350915" y="6704314"/>
                  <a:pt x="4338682" y="6709558"/>
                  <a:pt x="4335904" y="6733880"/>
                </a:cubicBezTo>
                <a:cubicBezTo>
                  <a:pt x="4347591" y="6718923"/>
                  <a:pt x="4352126" y="6714993"/>
                  <a:pt x="4367605" y="6728481"/>
                </a:cubicBezTo>
                <a:cubicBezTo>
                  <a:pt x="4365143" y="6720736"/>
                  <a:pt x="4362759" y="6712755"/>
                  <a:pt x="4363502" y="6700190"/>
                </a:cubicBezTo>
                <a:close/>
                <a:moveTo>
                  <a:pt x="4331260" y="6688660"/>
                </a:moveTo>
                <a:cubicBezTo>
                  <a:pt x="4330993" y="6687738"/>
                  <a:pt x="4329268" y="6687973"/>
                  <a:pt x="4326892" y="6688697"/>
                </a:cubicBezTo>
                <a:cubicBezTo>
                  <a:pt x="4322135" y="6690150"/>
                  <a:pt x="4314777" y="6693561"/>
                  <a:pt x="4311277" y="6693598"/>
                </a:cubicBezTo>
                <a:cubicBezTo>
                  <a:pt x="4312684" y="6711485"/>
                  <a:pt x="4311552" y="6733495"/>
                  <a:pt x="4325390" y="6732451"/>
                </a:cubicBezTo>
                <a:cubicBezTo>
                  <a:pt x="4331094" y="6715916"/>
                  <a:pt x="4311006" y="6699688"/>
                  <a:pt x="4326875" y="6695564"/>
                </a:cubicBezTo>
                <a:cubicBezTo>
                  <a:pt x="4330334" y="6691661"/>
                  <a:pt x="4331527" y="6689582"/>
                  <a:pt x="4331260" y="6688660"/>
                </a:cubicBezTo>
                <a:close/>
                <a:moveTo>
                  <a:pt x="1984843" y="6669697"/>
                </a:moveTo>
                <a:cubicBezTo>
                  <a:pt x="1980386" y="6674092"/>
                  <a:pt x="1975929" y="6678252"/>
                  <a:pt x="1968776" y="6676981"/>
                </a:cubicBezTo>
                <a:cubicBezTo>
                  <a:pt x="1970262" y="6694868"/>
                  <a:pt x="1969088" y="6716915"/>
                  <a:pt x="1982967" y="6715758"/>
                </a:cubicBezTo>
                <a:cubicBezTo>
                  <a:pt x="1983591" y="6700380"/>
                  <a:pt x="1984215" y="6685075"/>
                  <a:pt x="1984843" y="6669697"/>
                </a:cubicBezTo>
                <a:close/>
                <a:moveTo>
                  <a:pt x="1987112" y="6614385"/>
                </a:moveTo>
                <a:cubicBezTo>
                  <a:pt x="1968817" y="6624256"/>
                  <a:pt x="1965456" y="6673283"/>
                  <a:pt x="1990822" y="6651891"/>
                </a:cubicBezTo>
                <a:cubicBezTo>
                  <a:pt x="1993793" y="6632851"/>
                  <a:pt x="1988204" y="6627028"/>
                  <a:pt x="1987112" y="6614385"/>
                </a:cubicBezTo>
                <a:close/>
                <a:moveTo>
                  <a:pt x="4131161" y="6468057"/>
                </a:moveTo>
                <a:cubicBezTo>
                  <a:pt x="4116626" y="6473969"/>
                  <a:pt x="4117114" y="6521531"/>
                  <a:pt x="4102193" y="6537371"/>
                </a:cubicBezTo>
                <a:cubicBezTo>
                  <a:pt x="4129828" y="6531551"/>
                  <a:pt x="4120602" y="6581315"/>
                  <a:pt x="4115953" y="6585479"/>
                </a:cubicBezTo>
                <a:cubicBezTo>
                  <a:pt x="4126783" y="6609104"/>
                  <a:pt x="4165243" y="6554064"/>
                  <a:pt x="4167472" y="6610492"/>
                </a:cubicBezTo>
                <a:cubicBezTo>
                  <a:pt x="4158480" y="6625449"/>
                  <a:pt x="4143157" y="6627570"/>
                  <a:pt x="4124944" y="6623713"/>
                </a:cubicBezTo>
                <a:cubicBezTo>
                  <a:pt x="4158714" y="6660487"/>
                  <a:pt x="4152111" y="6706511"/>
                  <a:pt x="4211173" y="6699457"/>
                </a:cubicBezTo>
                <a:cubicBezTo>
                  <a:pt x="4169503" y="6711290"/>
                  <a:pt x="4221609" y="6725551"/>
                  <a:pt x="4229858" y="6757432"/>
                </a:cubicBezTo>
                <a:cubicBezTo>
                  <a:pt x="4252880" y="6729910"/>
                  <a:pt x="4213167" y="6726053"/>
                  <a:pt x="4216409" y="6700113"/>
                </a:cubicBezTo>
                <a:cubicBezTo>
                  <a:pt x="4252605" y="6686584"/>
                  <a:pt x="4247487" y="6672477"/>
                  <a:pt x="4270900" y="6651466"/>
                </a:cubicBezTo>
                <a:cubicBezTo>
                  <a:pt x="4247254" y="6613653"/>
                  <a:pt x="4226341" y="6620941"/>
                  <a:pt x="4205190" y="6587519"/>
                </a:cubicBezTo>
                <a:cubicBezTo>
                  <a:pt x="4216487" y="6596733"/>
                  <a:pt x="4222233" y="6545505"/>
                  <a:pt x="4200737" y="6568401"/>
                </a:cubicBezTo>
                <a:cubicBezTo>
                  <a:pt x="4203199" y="6541458"/>
                  <a:pt x="4209298" y="6535019"/>
                  <a:pt x="4202571" y="6522223"/>
                </a:cubicBezTo>
                <a:cubicBezTo>
                  <a:pt x="4182639" y="6517982"/>
                  <a:pt x="4200384" y="6529508"/>
                  <a:pt x="4196202" y="6549244"/>
                </a:cubicBezTo>
                <a:cubicBezTo>
                  <a:pt x="4173570" y="6502143"/>
                  <a:pt x="4151130" y="6557378"/>
                  <a:pt x="4135027" y="6504454"/>
                </a:cubicBezTo>
                <a:cubicBezTo>
                  <a:pt x="4138466" y="6491581"/>
                  <a:pt x="4144056" y="6482985"/>
                  <a:pt x="4151836" y="6478744"/>
                </a:cubicBezTo>
                <a:cubicBezTo>
                  <a:pt x="4142525" y="6468741"/>
                  <a:pt x="4136008" y="6466086"/>
                  <a:pt x="4131161" y="6468057"/>
                </a:cubicBezTo>
                <a:close/>
                <a:moveTo>
                  <a:pt x="4180567" y="6417415"/>
                </a:moveTo>
                <a:cubicBezTo>
                  <a:pt x="4188032" y="6472419"/>
                  <a:pt x="4162350" y="6424509"/>
                  <a:pt x="4166729" y="6499246"/>
                </a:cubicBezTo>
                <a:cubicBezTo>
                  <a:pt x="4174900" y="6480051"/>
                  <a:pt x="4210430" y="6422890"/>
                  <a:pt x="4180567" y="6417415"/>
                </a:cubicBezTo>
                <a:close/>
                <a:moveTo>
                  <a:pt x="4333556" y="6399528"/>
                </a:moveTo>
                <a:cubicBezTo>
                  <a:pt x="4352906" y="6398836"/>
                  <a:pt x="4348018" y="6435185"/>
                  <a:pt x="4352282" y="6457503"/>
                </a:cubicBezTo>
                <a:cubicBezTo>
                  <a:pt x="4334496" y="6455884"/>
                  <a:pt x="4330507" y="6421114"/>
                  <a:pt x="4333556" y="6399528"/>
                </a:cubicBezTo>
                <a:close/>
                <a:moveTo>
                  <a:pt x="4102468" y="6398411"/>
                </a:moveTo>
                <a:cubicBezTo>
                  <a:pt x="4097896" y="6412405"/>
                  <a:pt x="4085347" y="6410013"/>
                  <a:pt x="4085347" y="6433258"/>
                </a:cubicBezTo>
                <a:cubicBezTo>
                  <a:pt x="4101610" y="6428633"/>
                  <a:pt x="4104031" y="6445168"/>
                  <a:pt x="4116306" y="6446516"/>
                </a:cubicBezTo>
                <a:cubicBezTo>
                  <a:pt x="4108410" y="6427014"/>
                  <a:pt x="4117282" y="6434760"/>
                  <a:pt x="4117791" y="6409512"/>
                </a:cubicBezTo>
                <a:cubicBezTo>
                  <a:pt x="4110363" y="6409398"/>
                  <a:pt x="4102936" y="6409204"/>
                  <a:pt x="4102468" y="6398411"/>
                </a:cubicBezTo>
                <a:close/>
                <a:moveTo>
                  <a:pt x="3348396" y="6210101"/>
                </a:moveTo>
                <a:lnTo>
                  <a:pt x="3348290" y="6210615"/>
                </a:lnTo>
                <a:lnTo>
                  <a:pt x="3348532" y="6210647"/>
                </a:lnTo>
                <a:close/>
                <a:moveTo>
                  <a:pt x="3417439" y="6191538"/>
                </a:moveTo>
                <a:cubicBezTo>
                  <a:pt x="3429516" y="6198859"/>
                  <a:pt x="3441204" y="6207070"/>
                  <a:pt x="3442024" y="6231857"/>
                </a:cubicBezTo>
                <a:cubicBezTo>
                  <a:pt x="3429516" y="6224880"/>
                  <a:pt x="3415444" y="6220485"/>
                  <a:pt x="3417439" y="6191538"/>
                </a:cubicBezTo>
                <a:close/>
                <a:moveTo>
                  <a:pt x="3801951" y="6165748"/>
                </a:moveTo>
                <a:cubicBezTo>
                  <a:pt x="3813877" y="6176270"/>
                  <a:pt x="3834983" y="6172919"/>
                  <a:pt x="3831815" y="6206609"/>
                </a:cubicBezTo>
                <a:cubicBezTo>
                  <a:pt x="3817706" y="6191538"/>
                  <a:pt x="3797811" y="6219445"/>
                  <a:pt x="3801951" y="6165748"/>
                </a:cubicBezTo>
                <a:close/>
                <a:moveTo>
                  <a:pt x="2621398" y="6128477"/>
                </a:moveTo>
                <a:cubicBezTo>
                  <a:pt x="2622457" y="6147133"/>
                  <a:pt x="2619133" y="6157153"/>
                  <a:pt x="2609870" y="6154882"/>
                </a:cubicBezTo>
                <a:cubicBezTo>
                  <a:pt x="2617688" y="6182866"/>
                  <a:pt x="2639890" y="6157039"/>
                  <a:pt x="2637037" y="6130480"/>
                </a:cubicBezTo>
                <a:cubicBezTo>
                  <a:pt x="2631797" y="6129711"/>
                  <a:pt x="2626638" y="6129056"/>
                  <a:pt x="2621398" y="6128477"/>
                </a:cubicBezTo>
                <a:close/>
                <a:moveTo>
                  <a:pt x="2615772" y="6007174"/>
                </a:moveTo>
                <a:cubicBezTo>
                  <a:pt x="2598766" y="6012455"/>
                  <a:pt x="2585202" y="6025020"/>
                  <a:pt x="2582153" y="6058669"/>
                </a:cubicBezTo>
                <a:cubicBezTo>
                  <a:pt x="2593020" y="6040746"/>
                  <a:pt x="2615928" y="6047456"/>
                  <a:pt x="2615772" y="6007174"/>
                </a:cubicBezTo>
                <a:close/>
                <a:moveTo>
                  <a:pt x="3505859" y="5952319"/>
                </a:moveTo>
                <a:cubicBezTo>
                  <a:pt x="3492686" y="5954363"/>
                  <a:pt x="3504061" y="5988012"/>
                  <a:pt x="3515162" y="5981306"/>
                </a:cubicBezTo>
                <a:cubicBezTo>
                  <a:pt x="3512347" y="5998768"/>
                  <a:pt x="3491237" y="5978992"/>
                  <a:pt x="3498041" y="6016230"/>
                </a:cubicBezTo>
                <a:cubicBezTo>
                  <a:pt x="3529821" y="6017655"/>
                  <a:pt x="3565118" y="6001965"/>
                  <a:pt x="3599241" y="5982618"/>
                </a:cubicBezTo>
                <a:cubicBezTo>
                  <a:pt x="3586223" y="5945225"/>
                  <a:pt x="3555108" y="5992755"/>
                  <a:pt x="3530482" y="5992484"/>
                </a:cubicBezTo>
                <a:cubicBezTo>
                  <a:pt x="3515199" y="5989942"/>
                  <a:pt x="3511957" y="5968931"/>
                  <a:pt x="3505859" y="5952319"/>
                </a:cubicBezTo>
                <a:close/>
                <a:moveTo>
                  <a:pt x="2697015" y="5939857"/>
                </a:moveTo>
                <a:cubicBezTo>
                  <a:pt x="2689495" y="5942970"/>
                  <a:pt x="2677580" y="5965246"/>
                  <a:pt x="2679602" y="5987478"/>
                </a:cubicBezTo>
                <a:cubicBezTo>
                  <a:pt x="2687498" y="5983581"/>
                  <a:pt x="2693284" y="5975374"/>
                  <a:pt x="2701258" y="5971594"/>
                </a:cubicBezTo>
                <a:cubicBezTo>
                  <a:pt x="2697975" y="5963654"/>
                  <a:pt x="2694142" y="5945229"/>
                  <a:pt x="2702390" y="5943841"/>
                </a:cubicBezTo>
                <a:cubicBezTo>
                  <a:pt x="2701539" y="5939910"/>
                  <a:pt x="2699521" y="5938819"/>
                  <a:pt x="2697015" y="5939857"/>
                </a:cubicBezTo>
                <a:close/>
                <a:moveTo>
                  <a:pt x="3453946" y="5936403"/>
                </a:moveTo>
                <a:cubicBezTo>
                  <a:pt x="3453125" y="5972444"/>
                  <a:pt x="3465986" y="5987243"/>
                  <a:pt x="3477477" y="6004321"/>
                </a:cubicBezTo>
                <a:cubicBezTo>
                  <a:pt x="3468646" y="5967434"/>
                  <a:pt x="3476931" y="5954869"/>
                  <a:pt x="3453946" y="5936403"/>
                </a:cubicBezTo>
                <a:close/>
                <a:moveTo>
                  <a:pt x="3676129" y="5899512"/>
                </a:moveTo>
                <a:cubicBezTo>
                  <a:pt x="3678825" y="5927112"/>
                  <a:pt x="3694502" y="5934898"/>
                  <a:pt x="3705603" y="5949543"/>
                </a:cubicBezTo>
                <a:cubicBezTo>
                  <a:pt x="3706226" y="5934202"/>
                  <a:pt x="3706891" y="5918824"/>
                  <a:pt x="3707478" y="5903482"/>
                </a:cubicBezTo>
                <a:cubicBezTo>
                  <a:pt x="3697001" y="5902135"/>
                  <a:pt x="3686565" y="5900900"/>
                  <a:pt x="3676129" y="5899512"/>
                </a:cubicBezTo>
                <a:close/>
                <a:moveTo>
                  <a:pt x="3608117" y="5890957"/>
                </a:moveTo>
                <a:cubicBezTo>
                  <a:pt x="3588883" y="5891690"/>
                  <a:pt x="3587007" y="5927808"/>
                  <a:pt x="3569693" y="5932546"/>
                </a:cubicBezTo>
                <a:cubicBezTo>
                  <a:pt x="3577745" y="5969166"/>
                  <a:pt x="3615385" y="5894272"/>
                  <a:pt x="3616362" y="5947657"/>
                </a:cubicBezTo>
                <a:cubicBezTo>
                  <a:pt x="3623400" y="5945229"/>
                  <a:pt x="3625234" y="5932470"/>
                  <a:pt x="3632781" y="5931199"/>
                </a:cubicBezTo>
                <a:cubicBezTo>
                  <a:pt x="3631373" y="5907379"/>
                  <a:pt x="3595765" y="5935942"/>
                  <a:pt x="3608117" y="5890957"/>
                </a:cubicBezTo>
                <a:close/>
                <a:moveTo>
                  <a:pt x="2976049" y="5859459"/>
                </a:moveTo>
                <a:cubicBezTo>
                  <a:pt x="2956526" y="5860091"/>
                  <a:pt x="2946968" y="5866631"/>
                  <a:pt x="2920351" y="5878659"/>
                </a:cubicBezTo>
                <a:cubicBezTo>
                  <a:pt x="2917105" y="5929463"/>
                  <a:pt x="2958422" y="5923490"/>
                  <a:pt x="2971907" y="5903559"/>
                </a:cubicBezTo>
                <a:cubicBezTo>
                  <a:pt x="2959985" y="5863318"/>
                  <a:pt x="2986487" y="5875345"/>
                  <a:pt x="2999894" y="5860813"/>
                </a:cubicBezTo>
                <a:cubicBezTo>
                  <a:pt x="2990171" y="5859695"/>
                  <a:pt x="2982556" y="5859249"/>
                  <a:pt x="2976049" y="5859459"/>
                </a:cubicBezTo>
                <a:close/>
                <a:moveTo>
                  <a:pt x="3610341" y="5835605"/>
                </a:moveTo>
                <a:cubicBezTo>
                  <a:pt x="3609754" y="5851064"/>
                  <a:pt x="3609090" y="5866401"/>
                  <a:pt x="3608466" y="5881743"/>
                </a:cubicBezTo>
                <a:cubicBezTo>
                  <a:pt x="3638756" y="5878930"/>
                  <a:pt x="3651071" y="5889840"/>
                  <a:pt x="3671631" y="5880395"/>
                </a:cubicBezTo>
                <a:cubicBezTo>
                  <a:pt x="3655840" y="5842157"/>
                  <a:pt x="3622575" y="5881743"/>
                  <a:pt x="3610341" y="5835605"/>
                </a:cubicBezTo>
                <a:close/>
                <a:moveTo>
                  <a:pt x="3291181" y="5804651"/>
                </a:moveTo>
                <a:cubicBezTo>
                  <a:pt x="3278517" y="5808969"/>
                  <a:pt x="3266362" y="5814019"/>
                  <a:pt x="3263547" y="5838377"/>
                </a:cubicBezTo>
                <a:cubicBezTo>
                  <a:pt x="3271479" y="5828936"/>
                  <a:pt x="3276679" y="5830053"/>
                  <a:pt x="3278870" y="5849595"/>
                </a:cubicBezTo>
                <a:cubicBezTo>
                  <a:pt x="3286922" y="5842618"/>
                  <a:pt x="3287587" y="5820689"/>
                  <a:pt x="3291181" y="5804651"/>
                </a:cubicBezTo>
                <a:close/>
                <a:moveTo>
                  <a:pt x="3382963" y="5742091"/>
                </a:moveTo>
                <a:cubicBezTo>
                  <a:pt x="3382220" y="5754734"/>
                  <a:pt x="3384641" y="5762674"/>
                  <a:pt x="3387108" y="5770346"/>
                </a:cubicBezTo>
                <a:cubicBezTo>
                  <a:pt x="3373934" y="5774393"/>
                  <a:pt x="3359432" y="5764681"/>
                  <a:pt x="3345635" y="5755891"/>
                </a:cubicBezTo>
                <a:cubicBezTo>
                  <a:pt x="3357556" y="5750108"/>
                  <a:pt x="3366777" y="5739085"/>
                  <a:pt x="3382963" y="5742091"/>
                </a:cubicBezTo>
                <a:close/>
                <a:moveTo>
                  <a:pt x="2784185" y="5725196"/>
                </a:moveTo>
                <a:cubicBezTo>
                  <a:pt x="2782541" y="5725819"/>
                  <a:pt x="2780871" y="5727653"/>
                  <a:pt x="2779238" y="5730991"/>
                </a:cubicBezTo>
                <a:cubicBezTo>
                  <a:pt x="2777830" y="5759056"/>
                  <a:pt x="2797180" y="5755547"/>
                  <a:pt x="2792727" y="5788427"/>
                </a:cubicBezTo>
                <a:cubicBezTo>
                  <a:pt x="2804017" y="5777558"/>
                  <a:pt x="2798128" y="5735657"/>
                  <a:pt x="2788972" y="5726657"/>
                </a:cubicBezTo>
                <a:cubicBezTo>
                  <a:pt x="2787445" y="5725158"/>
                  <a:pt x="2785828" y="5724572"/>
                  <a:pt x="2784185" y="5725196"/>
                </a:cubicBezTo>
                <a:close/>
                <a:moveTo>
                  <a:pt x="3400863" y="5688742"/>
                </a:moveTo>
                <a:cubicBezTo>
                  <a:pt x="3417086" y="5689823"/>
                  <a:pt x="3429713" y="5696528"/>
                  <a:pt x="3436747" y="5711757"/>
                </a:cubicBezTo>
                <a:cubicBezTo>
                  <a:pt x="3414586" y="5699920"/>
                  <a:pt x="3420135" y="5744479"/>
                  <a:pt x="3403876" y="5744637"/>
                </a:cubicBezTo>
                <a:cubicBezTo>
                  <a:pt x="3404889" y="5723051"/>
                  <a:pt x="3396017" y="5716382"/>
                  <a:pt x="3400863" y="5688742"/>
                </a:cubicBezTo>
                <a:close/>
                <a:moveTo>
                  <a:pt x="2803064" y="5614710"/>
                </a:moveTo>
                <a:cubicBezTo>
                  <a:pt x="2796712" y="5616733"/>
                  <a:pt x="2792571" y="5623237"/>
                  <a:pt x="2793429" y="5639946"/>
                </a:cubicBezTo>
                <a:cubicBezTo>
                  <a:pt x="2819344" y="5646502"/>
                  <a:pt x="2801558" y="5665850"/>
                  <a:pt x="2796827" y="5686820"/>
                </a:cubicBezTo>
                <a:cubicBezTo>
                  <a:pt x="2809922" y="5710178"/>
                  <a:pt x="2822393" y="5671632"/>
                  <a:pt x="2811371" y="5716576"/>
                </a:cubicBezTo>
                <a:cubicBezTo>
                  <a:pt x="2821495" y="5713764"/>
                  <a:pt x="2825323" y="5698382"/>
                  <a:pt x="2838222" y="5701271"/>
                </a:cubicBezTo>
                <a:cubicBezTo>
                  <a:pt x="2839358" y="5673753"/>
                  <a:pt x="2833141" y="5650856"/>
                  <a:pt x="2825947" y="5616357"/>
                </a:cubicBezTo>
                <a:cubicBezTo>
                  <a:pt x="2817974" y="5615143"/>
                  <a:pt x="2809417" y="5612687"/>
                  <a:pt x="2803064" y="5614710"/>
                </a:cubicBezTo>
                <a:close/>
                <a:moveTo>
                  <a:pt x="2191189" y="5592032"/>
                </a:moveTo>
                <a:cubicBezTo>
                  <a:pt x="2184426" y="5608142"/>
                  <a:pt x="2157300" y="5582898"/>
                  <a:pt x="2163633" y="5625645"/>
                </a:cubicBezTo>
                <a:cubicBezTo>
                  <a:pt x="2171881" y="5612808"/>
                  <a:pt x="2193496" y="5626644"/>
                  <a:pt x="2191189" y="5592032"/>
                </a:cubicBezTo>
                <a:close/>
                <a:moveTo>
                  <a:pt x="2133946" y="5580053"/>
                </a:moveTo>
                <a:cubicBezTo>
                  <a:pt x="2140504" y="5578503"/>
                  <a:pt x="2144246" y="5581259"/>
                  <a:pt x="2143425" y="5604484"/>
                </a:cubicBezTo>
                <a:cubicBezTo>
                  <a:pt x="2123292" y="5597891"/>
                  <a:pt x="2109651" y="5623524"/>
                  <a:pt x="2107579" y="5581470"/>
                </a:cubicBezTo>
                <a:cubicBezTo>
                  <a:pt x="2118015" y="5587463"/>
                  <a:pt x="2127388" y="5581603"/>
                  <a:pt x="2133946" y="5580053"/>
                </a:cubicBezTo>
                <a:close/>
                <a:moveTo>
                  <a:pt x="3527474" y="5546970"/>
                </a:moveTo>
                <a:cubicBezTo>
                  <a:pt x="3532944" y="5559346"/>
                  <a:pt x="3567851" y="5570677"/>
                  <a:pt x="3552096" y="5587099"/>
                </a:cubicBezTo>
                <a:cubicBezTo>
                  <a:pt x="3546511" y="5574804"/>
                  <a:pt x="3511641" y="5563239"/>
                  <a:pt x="3527474" y="5546970"/>
                </a:cubicBezTo>
                <a:close/>
                <a:moveTo>
                  <a:pt x="2445427" y="5540536"/>
                </a:moveTo>
                <a:cubicBezTo>
                  <a:pt x="2424006" y="5563546"/>
                  <a:pt x="2411965" y="5605447"/>
                  <a:pt x="2384605" y="5616353"/>
                </a:cubicBezTo>
                <a:cubicBezTo>
                  <a:pt x="2381203" y="5569637"/>
                  <a:pt x="2412355" y="5592958"/>
                  <a:pt x="2413295" y="5555028"/>
                </a:cubicBezTo>
                <a:cubicBezTo>
                  <a:pt x="2392813" y="5553255"/>
                  <a:pt x="2377448" y="5561927"/>
                  <a:pt x="2379677" y="5606487"/>
                </a:cubicBezTo>
                <a:cubicBezTo>
                  <a:pt x="2342385" y="5604484"/>
                  <a:pt x="2326635" y="5597738"/>
                  <a:pt x="2305763" y="5615738"/>
                </a:cubicBezTo>
                <a:cubicBezTo>
                  <a:pt x="2320422" y="5650969"/>
                  <a:pt x="2327341" y="5605560"/>
                  <a:pt x="2346805" y="5639485"/>
                </a:cubicBezTo>
                <a:cubicBezTo>
                  <a:pt x="2343247" y="5681923"/>
                  <a:pt x="2325186" y="5665077"/>
                  <a:pt x="2333476" y="5711951"/>
                </a:cubicBezTo>
                <a:cubicBezTo>
                  <a:pt x="2353683" y="5696609"/>
                  <a:pt x="2348410" y="5629230"/>
                  <a:pt x="2378622" y="5634240"/>
                </a:cubicBezTo>
                <a:cubicBezTo>
                  <a:pt x="2395468" y="5645919"/>
                  <a:pt x="2376082" y="5670552"/>
                  <a:pt x="2397659" y="5682923"/>
                </a:cubicBezTo>
                <a:cubicBezTo>
                  <a:pt x="2415835" y="5673482"/>
                  <a:pt x="2430925" y="5657485"/>
                  <a:pt x="2446560" y="5642722"/>
                </a:cubicBezTo>
                <a:cubicBezTo>
                  <a:pt x="2445776" y="5623601"/>
                  <a:pt x="2433153" y="5622868"/>
                  <a:pt x="2432369" y="5603828"/>
                </a:cubicBezTo>
                <a:cubicBezTo>
                  <a:pt x="2445308" y="5579005"/>
                  <a:pt x="2462507" y="5620711"/>
                  <a:pt x="2484631" y="5610344"/>
                </a:cubicBezTo>
                <a:cubicBezTo>
                  <a:pt x="2479353" y="5561118"/>
                  <a:pt x="2437450" y="5615277"/>
                  <a:pt x="2445427" y="5540536"/>
                </a:cubicBezTo>
                <a:close/>
                <a:moveTo>
                  <a:pt x="3007359" y="5540280"/>
                </a:moveTo>
                <a:cubicBezTo>
                  <a:pt x="3003509" y="5538335"/>
                  <a:pt x="2999661" y="5539282"/>
                  <a:pt x="2996964" y="5545044"/>
                </a:cubicBezTo>
                <a:cubicBezTo>
                  <a:pt x="2994383" y="5569135"/>
                  <a:pt x="3016860" y="5554914"/>
                  <a:pt x="3011077" y="5583898"/>
                </a:cubicBezTo>
                <a:cubicBezTo>
                  <a:pt x="3030483" y="5577973"/>
                  <a:pt x="3018910" y="5546114"/>
                  <a:pt x="3007359" y="5540280"/>
                </a:cubicBezTo>
                <a:close/>
                <a:moveTo>
                  <a:pt x="3419704" y="5540123"/>
                </a:moveTo>
                <a:cubicBezTo>
                  <a:pt x="3409145" y="5540156"/>
                  <a:pt x="3391027" y="5570976"/>
                  <a:pt x="3374402" y="5564704"/>
                </a:cubicBezTo>
                <a:cubicBezTo>
                  <a:pt x="3397388" y="5592457"/>
                  <a:pt x="3404852" y="5562393"/>
                  <a:pt x="3427407" y="5552871"/>
                </a:cubicBezTo>
                <a:cubicBezTo>
                  <a:pt x="3425905" y="5543523"/>
                  <a:pt x="3423221" y="5540111"/>
                  <a:pt x="3419704" y="5540123"/>
                </a:cubicBezTo>
                <a:close/>
                <a:moveTo>
                  <a:pt x="3150348" y="5518024"/>
                </a:moveTo>
                <a:cubicBezTo>
                  <a:pt x="3133538" y="5532710"/>
                  <a:pt x="3146441" y="5545894"/>
                  <a:pt x="3142530" y="5581971"/>
                </a:cubicBezTo>
                <a:cubicBezTo>
                  <a:pt x="3157775" y="5583590"/>
                  <a:pt x="3156996" y="5531398"/>
                  <a:pt x="3150348" y="5518024"/>
                </a:cubicBezTo>
                <a:close/>
                <a:moveTo>
                  <a:pt x="3257832" y="5464620"/>
                </a:moveTo>
                <a:cubicBezTo>
                  <a:pt x="3249532" y="5465297"/>
                  <a:pt x="3246124" y="5475935"/>
                  <a:pt x="3241111" y="5483104"/>
                </a:cubicBezTo>
                <a:cubicBezTo>
                  <a:pt x="3242790" y="5488846"/>
                  <a:pt x="3268003" y="5507733"/>
                  <a:pt x="3268003" y="5467762"/>
                </a:cubicBezTo>
                <a:cubicBezTo>
                  <a:pt x="3263908" y="5465276"/>
                  <a:pt x="3260598" y="5464395"/>
                  <a:pt x="3257832" y="5464620"/>
                </a:cubicBezTo>
                <a:close/>
                <a:moveTo>
                  <a:pt x="3034009" y="5452024"/>
                </a:moveTo>
                <a:cubicBezTo>
                  <a:pt x="3028625" y="5453020"/>
                  <a:pt x="3020709" y="5458434"/>
                  <a:pt x="3011073" y="5454076"/>
                </a:cubicBezTo>
                <a:cubicBezTo>
                  <a:pt x="3011697" y="5478555"/>
                  <a:pt x="2999230" y="5476511"/>
                  <a:pt x="2989106" y="5479093"/>
                </a:cubicBezTo>
                <a:cubicBezTo>
                  <a:pt x="3002903" y="5526429"/>
                  <a:pt x="2962759" y="5507773"/>
                  <a:pt x="2955139" y="5539763"/>
                </a:cubicBezTo>
                <a:cubicBezTo>
                  <a:pt x="2959747" y="5555683"/>
                  <a:pt x="2976909" y="5552563"/>
                  <a:pt x="2985745" y="5562162"/>
                </a:cubicBezTo>
                <a:cubicBezTo>
                  <a:pt x="2985745" y="5524462"/>
                  <a:pt x="3012481" y="5452882"/>
                  <a:pt x="3041757" y="5476511"/>
                </a:cubicBezTo>
                <a:cubicBezTo>
                  <a:pt x="3042246" y="5454464"/>
                  <a:pt x="3039393" y="5451033"/>
                  <a:pt x="3034009" y="5452024"/>
                </a:cubicBezTo>
                <a:close/>
                <a:moveTo>
                  <a:pt x="2238999" y="5449685"/>
                </a:moveTo>
                <a:cubicBezTo>
                  <a:pt x="2230319" y="5461635"/>
                  <a:pt x="2239856" y="5510242"/>
                  <a:pt x="2225120" y="5531402"/>
                </a:cubicBezTo>
                <a:cubicBezTo>
                  <a:pt x="2227898" y="5547590"/>
                  <a:pt x="2236926" y="5538650"/>
                  <a:pt x="2235986" y="5523463"/>
                </a:cubicBezTo>
                <a:cubicBezTo>
                  <a:pt x="2240012" y="5528821"/>
                  <a:pt x="2244120" y="5534138"/>
                  <a:pt x="2251310" y="5534794"/>
                </a:cubicBezTo>
                <a:cubicBezTo>
                  <a:pt x="2254671" y="5494937"/>
                  <a:pt x="2250255" y="5467107"/>
                  <a:pt x="2238999" y="5449685"/>
                </a:cubicBezTo>
                <a:close/>
                <a:moveTo>
                  <a:pt x="2859114" y="5421742"/>
                </a:moveTo>
                <a:cubicBezTo>
                  <a:pt x="2871294" y="5424850"/>
                  <a:pt x="2885231" y="5435691"/>
                  <a:pt x="2896467" y="5430410"/>
                </a:cubicBezTo>
                <a:cubicBezTo>
                  <a:pt x="2895683" y="5452150"/>
                  <a:pt x="2886380" y="5456391"/>
                  <a:pt x="2888998" y="5485066"/>
                </a:cubicBezTo>
                <a:cubicBezTo>
                  <a:pt x="2876645" y="5483371"/>
                  <a:pt x="2872973" y="5498983"/>
                  <a:pt x="2857259" y="5490465"/>
                </a:cubicBezTo>
                <a:cubicBezTo>
                  <a:pt x="2865389" y="5454962"/>
                  <a:pt x="2846039" y="5461437"/>
                  <a:pt x="2832283" y="5459474"/>
                </a:cubicBezTo>
                <a:cubicBezTo>
                  <a:pt x="2836506" y="5423260"/>
                  <a:pt x="2846930" y="5418634"/>
                  <a:pt x="2859114" y="5421742"/>
                </a:cubicBezTo>
                <a:close/>
                <a:moveTo>
                  <a:pt x="3334025" y="5392633"/>
                </a:moveTo>
                <a:cubicBezTo>
                  <a:pt x="3333360" y="5411099"/>
                  <a:pt x="3347781" y="5406243"/>
                  <a:pt x="3343012" y="5430872"/>
                </a:cubicBezTo>
                <a:cubicBezTo>
                  <a:pt x="3335822" y="5429637"/>
                  <a:pt x="3331325" y="5433878"/>
                  <a:pt x="3326950" y="5438273"/>
                </a:cubicBezTo>
                <a:cubicBezTo>
                  <a:pt x="3330311" y="5425089"/>
                  <a:pt x="3322805" y="5389821"/>
                  <a:pt x="3334025" y="5392633"/>
                </a:cubicBezTo>
                <a:close/>
                <a:moveTo>
                  <a:pt x="3476303" y="5382884"/>
                </a:moveTo>
                <a:cubicBezTo>
                  <a:pt x="3489362" y="5383038"/>
                  <a:pt x="3497803" y="5390323"/>
                  <a:pt x="3501673" y="5404583"/>
                </a:cubicBezTo>
                <a:cubicBezTo>
                  <a:pt x="3487211" y="5395061"/>
                  <a:pt x="3487601" y="5415915"/>
                  <a:pt x="3475212" y="5410403"/>
                </a:cubicBezTo>
                <a:cubicBezTo>
                  <a:pt x="3475602" y="5401269"/>
                  <a:pt x="3475955" y="5392055"/>
                  <a:pt x="3476303" y="5382884"/>
                </a:cubicBezTo>
                <a:close/>
                <a:moveTo>
                  <a:pt x="2283791" y="5381035"/>
                </a:moveTo>
                <a:cubicBezTo>
                  <a:pt x="2261939" y="5383811"/>
                  <a:pt x="2259751" y="5456662"/>
                  <a:pt x="2286020" y="5455545"/>
                </a:cubicBezTo>
                <a:cubicBezTo>
                  <a:pt x="2285626" y="5444752"/>
                  <a:pt x="2287854" y="5439277"/>
                  <a:pt x="2291999" y="5437735"/>
                </a:cubicBezTo>
                <a:cubicBezTo>
                  <a:pt x="2280037" y="5406550"/>
                  <a:pt x="2277069" y="5440936"/>
                  <a:pt x="2283791" y="5381035"/>
                </a:cubicBezTo>
                <a:close/>
                <a:moveTo>
                  <a:pt x="3434872" y="5368389"/>
                </a:moveTo>
                <a:cubicBezTo>
                  <a:pt x="3443551" y="5369429"/>
                  <a:pt x="3452267" y="5370550"/>
                  <a:pt x="3460984" y="5371590"/>
                </a:cubicBezTo>
                <a:cubicBezTo>
                  <a:pt x="3465831" y="5384422"/>
                  <a:pt x="3464735" y="5406279"/>
                  <a:pt x="3469544" y="5419152"/>
                </a:cubicBezTo>
                <a:cubicBezTo>
                  <a:pt x="3457151" y="5384503"/>
                  <a:pt x="3437490" y="5408784"/>
                  <a:pt x="3434872" y="5368389"/>
                </a:cubicBezTo>
                <a:close/>
                <a:moveTo>
                  <a:pt x="3425059" y="5348462"/>
                </a:moveTo>
                <a:cubicBezTo>
                  <a:pt x="3427054" y="5374402"/>
                  <a:pt x="3436591" y="5388663"/>
                  <a:pt x="3438155" y="5415105"/>
                </a:cubicBezTo>
                <a:cubicBezTo>
                  <a:pt x="3410909" y="5411868"/>
                  <a:pt x="3427522" y="5440123"/>
                  <a:pt x="3410520" y="5448641"/>
                </a:cubicBezTo>
                <a:cubicBezTo>
                  <a:pt x="3403835" y="5433186"/>
                  <a:pt x="3393477" y="5422932"/>
                  <a:pt x="3380303" y="5417072"/>
                </a:cubicBezTo>
                <a:cubicBezTo>
                  <a:pt x="3359858" y="5463906"/>
                  <a:pt x="3401294" y="5461093"/>
                  <a:pt x="3376942" y="5500060"/>
                </a:cubicBezTo>
                <a:cubicBezTo>
                  <a:pt x="3426861" y="5529666"/>
                  <a:pt x="3458128" y="5500141"/>
                  <a:pt x="3517739" y="5527198"/>
                </a:cubicBezTo>
                <a:cubicBezTo>
                  <a:pt x="3520477" y="5552794"/>
                  <a:pt x="3506602" y="5544389"/>
                  <a:pt x="3505740" y="5562814"/>
                </a:cubicBezTo>
                <a:cubicBezTo>
                  <a:pt x="3530248" y="5565744"/>
                  <a:pt x="3539592" y="5591842"/>
                  <a:pt x="3539748" y="5631966"/>
                </a:cubicBezTo>
                <a:cubicBezTo>
                  <a:pt x="3525557" y="5642220"/>
                  <a:pt x="3498821" y="5628882"/>
                  <a:pt x="3506520" y="5674097"/>
                </a:cubicBezTo>
                <a:cubicBezTo>
                  <a:pt x="3486899" y="5664227"/>
                  <a:pt x="3489403" y="5699191"/>
                  <a:pt x="3474079" y="5697916"/>
                </a:cubicBezTo>
                <a:cubicBezTo>
                  <a:pt x="3470755" y="5667966"/>
                  <a:pt x="3483419" y="5670394"/>
                  <a:pt x="3486313" y="5653013"/>
                </a:cubicBezTo>
                <a:cubicBezTo>
                  <a:pt x="3448320" y="5658213"/>
                  <a:pt x="3414037" y="5606216"/>
                  <a:pt x="3387025" y="5640561"/>
                </a:cubicBezTo>
                <a:cubicBezTo>
                  <a:pt x="3386833" y="5652317"/>
                  <a:pt x="3393206" y="5654166"/>
                  <a:pt x="3391170" y="5668933"/>
                </a:cubicBezTo>
                <a:cubicBezTo>
                  <a:pt x="3381202" y="5684890"/>
                  <a:pt x="3376081" y="5663033"/>
                  <a:pt x="3365374" y="5656404"/>
                </a:cubicBezTo>
                <a:cubicBezTo>
                  <a:pt x="3370688" y="5670394"/>
                  <a:pt x="3370101" y="5679686"/>
                  <a:pt x="3359079" y="5683465"/>
                </a:cubicBezTo>
                <a:cubicBezTo>
                  <a:pt x="3358648" y="5672401"/>
                  <a:pt x="3360995" y="5657367"/>
                  <a:pt x="3354897" y="5655057"/>
                </a:cubicBezTo>
                <a:cubicBezTo>
                  <a:pt x="3349816" y="5668043"/>
                  <a:pt x="3349344" y="5690284"/>
                  <a:pt x="3332929" y="5680187"/>
                </a:cubicBezTo>
                <a:cubicBezTo>
                  <a:pt x="3348368" y="5642297"/>
                  <a:pt x="3321554" y="5662454"/>
                  <a:pt x="3319091" y="5632043"/>
                </a:cubicBezTo>
                <a:cubicBezTo>
                  <a:pt x="3334140" y="5623216"/>
                  <a:pt x="3346689" y="5624799"/>
                  <a:pt x="3360876" y="5637324"/>
                </a:cubicBezTo>
                <a:cubicBezTo>
                  <a:pt x="3351807" y="5618397"/>
                  <a:pt x="3364668" y="5620902"/>
                  <a:pt x="3362752" y="5591145"/>
                </a:cubicBezTo>
                <a:cubicBezTo>
                  <a:pt x="3353608" y="5587791"/>
                  <a:pt x="3336253" y="5597159"/>
                  <a:pt x="3342622" y="5570098"/>
                </a:cubicBezTo>
                <a:cubicBezTo>
                  <a:pt x="3370101" y="5579503"/>
                  <a:pt x="3372211" y="5537222"/>
                  <a:pt x="3386636" y="5519873"/>
                </a:cubicBezTo>
                <a:cubicBezTo>
                  <a:pt x="3365021" y="5520298"/>
                  <a:pt x="3351926" y="5527659"/>
                  <a:pt x="3339651" y="5514013"/>
                </a:cubicBezTo>
                <a:cubicBezTo>
                  <a:pt x="3342425" y="5493083"/>
                  <a:pt x="3360995" y="5504264"/>
                  <a:pt x="3366859" y="5489615"/>
                </a:cubicBezTo>
                <a:cubicBezTo>
                  <a:pt x="3357827" y="5470344"/>
                  <a:pt x="3347822" y="5484334"/>
                  <a:pt x="3335511" y="5485609"/>
                </a:cubicBezTo>
                <a:cubicBezTo>
                  <a:pt x="3337386" y="5468300"/>
                  <a:pt x="3330504" y="5464521"/>
                  <a:pt x="3331797" y="5448103"/>
                </a:cubicBezTo>
                <a:cubicBezTo>
                  <a:pt x="3339614" y="5443979"/>
                  <a:pt x="3358336" y="5462170"/>
                  <a:pt x="3358299" y="5442166"/>
                </a:cubicBezTo>
                <a:cubicBezTo>
                  <a:pt x="3344305" y="5408205"/>
                  <a:pt x="3374480" y="5431450"/>
                  <a:pt x="3366465" y="5368931"/>
                </a:cubicBezTo>
                <a:cubicBezTo>
                  <a:pt x="3380459" y="5387894"/>
                  <a:pt x="3408020" y="5386081"/>
                  <a:pt x="3411652" y="5421005"/>
                </a:cubicBezTo>
                <a:cubicBezTo>
                  <a:pt x="3417049" y="5395527"/>
                  <a:pt x="3405283" y="5396182"/>
                  <a:pt x="3408250" y="5374131"/>
                </a:cubicBezTo>
                <a:cubicBezTo>
                  <a:pt x="3429672" y="5381302"/>
                  <a:pt x="3404265" y="5348847"/>
                  <a:pt x="3425059" y="5348462"/>
                </a:cubicBezTo>
                <a:close/>
                <a:moveTo>
                  <a:pt x="2847566" y="5340713"/>
                </a:moveTo>
                <a:cubicBezTo>
                  <a:pt x="2856516" y="5347188"/>
                  <a:pt x="2878759" y="5333505"/>
                  <a:pt x="2878562" y="5353974"/>
                </a:cubicBezTo>
                <a:cubicBezTo>
                  <a:pt x="2870473" y="5370084"/>
                  <a:pt x="2849519" y="5375058"/>
                  <a:pt x="2847566" y="5340713"/>
                </a:cubicBezTo>
                <a:close/>
                <a:moveTo>
                  <a:pt x="3257662" y="5334821"/>
                </a:moveTo>
                <a:cubicBezTo>
                  <a:pt x="3245789" y="5337576"/>
                  <a:pt x="3232805" y="5345476"/>
                  <a:pt x="3225788" y="5342064"/>
                </a:cubicBezTo>
                <a:cubicBezTo>
                  <a:pt x="3228484" y="5363881"/>
                  <a:pt x="3242166" y="5368854"/>
                  <a:pt x="3244821" y="5390711"/>
                </a:cubicBezTo>
                <a:cubicBezTo>
                  <a:pt x="3247205" y="5374058"/>
                  <a:pt x="3257095" y="5318475"/>
                  <a:pt x="3266866" y="5365807"/>
                </a:cubicBezTo>
                <a:cubicBezTo>
                  <a:pt x="3271286" y="5361339"/>
                  <a:pt x="3275702" y="5357175"/>
                  <a:pt x="3282855" y="5358446"/>
                </a:cubicBezTo>
                <a:cubicBezTo>
                  <a:pt x="3280294" y="5334452"/>
                  <a:pt x="3269538" y="5332065"/>
                  <a:pt x="3257662" y="5334821"/>
                </a:cubicBezTo>
                <a:close/>
                <a:moveTo>
                  <a:pt x="2191112" y="5332312"/>
                </a:moveTo>
                <a:cubicBezTo>
                  <a:pt x="2193459" y="5354820"/>
                  <a:pt x="2196976" y="5375366"/>
                  <a:pt x="2193381" y="5406821"/>
                </a:cubicBezTo>
                <a:cubicBezTo>
                  <a:pt x="2172468" y="5401423"/>
                  <a:pt x="2152922" y="5393637"/>
                  <a:pt x="2147882" y="5363881"/>
                </a:cubicBezTo>
                <a:cubicBezTo>
                  <a:pt x="2167892" y="5363225"/>
                  <a:pt x="2168360" y="5344569"/>
                  <a:pt x="2191112" y="5332312"/>
                </a:cubicBezTo>
                <a:close/>
                <a:moveTo>
                  <a:pt x="2228440" y="5318512"/>
                </a:moveTo>
                <a:cubicBezTo>
                  <a:pt x="2228206" y="5341639"/>
                  <a:pt x="2237275" y="5348539"/>
                  <a:pt x="2221755" y="5354707"/>
                </a:cubicBezTo>
                <a:cubicBezTo>
                  <a:pt x="2220466" y="5362456"/>
                  <a:pt x="2223400" y="5363610"/>
                  <a:pt x="2226605" y="5364613"/>
                </a:cubicBezTo>
                <a:cubicBezTo>
                  <a:pt x="2230044" y="5364998"/>
                  <a:pt x="2233561" y="5365463"/>
                  <a:pt x="2237000" y="5365924"/>
                </a:cubicBezTo>
                <a:cubicBezTo>
                  <a:pt x="2238330" y="5358215"/>
                  <a:pt x="2235322" y="5356863"/>
                  <a:pt x="2232195" y="5355977"/>
                </a:cubicBezTo>
                <a:cubicBezTo>
                  <a:pt x="2234928" y="5348114"/>
                  <a:pt x="2237472" y="5340057"/>
                  <a:pt x="2243451" y="5338904"/>
                </a:cubicBezTo>
                <a:cubicBezTo>
                  <a:pt x="2242786" y="5331385"/>
                  <a:pt x="2238564" y="5329074"/>
                  <a:pt x="2238953" y="5319859"/>
                </a:cubicBezTo>
                <a:cubicBezTo>
                  <a:pt x="2235437" y="5319362"/>
                  <a:pt x="2231961" y="5318896"/>
                  <a:pt x="2228440" y="5318512"/>
                </a:cubicBezTo>
                <a:close/>
                <a:moveTo>
                  <a:pt x="2292742" y="5289448"/>
                </a:moveTo>
                <a:cubicBezTo>
                  <a:pt x="2313655" y="5350004"/>
                  <a:pt x="2250723" y="5313692"/>
                  <a:pt x="2247908" y="5358098"/>
                </a:cubicBezTo>
                <a:cubicBezTo>
                  <a:pt x="2268587" y="5366038"/>
                  <a:pt x="2300990" y="5309957"/>
                  <a:pt x="2315883" y="5366539"/>
                </a:cubicBezTo>
                <a:cubicBezTo>
                  <a:pt x="2327181" y="5369546"/>
                  <a:pt x="2319556" y="5334161"/>
                  <a:pt x="2322958" y="5321171"/>
                </a:cubicBezTo>
                <a:cubicBezTo>
                  <a:pt x="2298528" y="5366038"/>
                  <a:pt x="2318226" y="5288485"/>
                  <a:pt x="2292742" y="5289448"/>
                </a:cubicBezTo>
                <a:close/>
                <a:moveTo>
                  <a:pt x="2103044" y="5172847"/>
                </a:moveTo>
                <a:cubicBezTo>
                  <a:pt x="2098784" y="5198520"/>
                  <a:pt x="2106561" y="5211931"/>
                  <a:pt x="2094525" y="5255297"/>
                </a:cubicBezTo>
                <a:cubicBezTo>
                  <a:pt x="2111018" y="5265628"/>
                  <a:pt x="2103044" y="5226079"/>
                  <a:pt x="2111646" y="5220373"/>
                </a:cubicBezTo>
                <a:cubicBezTo>
                  <a:pt x="2122082" y="5227426"/>
                  <a:pt x="2111252" y="5267130"/>
                  <a:pt x="2131110" y="5259805"/>
                </a:cubicBezTo>
                <a:cubicBezTo>
                  <a:pt x="2123682" y="5224035"/>
                  <a:pt x="2113365" y="5200677"/>
                  <a:pt x="2113521" y="5174195"/>
                </a:cubicBezTo>
                <a:cubicBezTo>
                  <a:pt x="2108634" y="5179322"/>
                  <a:pt x="2103668" y="5184142"/>
                  <a:pt x="2103044" y="5172847"/>
                </a:cubicBezTo>
                <a:close/>
                <a:moveTo>
                  <a:pt x="1663184" y="5136037"/>
                </a:moveTo>
                <a:cubicBezTo>
                  <a:pt x="1646961" y="5129558"/>
                  <a:pt x="1648369" y="5159165"/>
                  <a:pt x="1635898" y="5160435"/>
                </a:cubicBezTo>
                <a:cubicBezTo>
                  <a:pt x="1638832" y="5173308"/>
                  <a:pt x="1646416" y="5179014"/>
                  <a:pt x="1656068" y="5181483"/>
                </a:cubicBezTo>
                <a:cubicBezTo>
                  <a:pt x="1661345" y="5212202"/>
                  <a:pt x="1638869" y="5186416"/>
                  <a:pt x="1644146" y="5217135"/>
                </a:cubicBezTo>
                <a:cubicBezTo>
                  <a:pt x="1650753" y="5227159"/>
                  <a:pt x="1653413" y="5243310"/>
                  <a:pt x="1663926" y="5247474"/>
                </a:cubicBezTo>
                <a:cubicBezTo>
                  <a:pt x="1664238" y="5275146"/>
                  <a:pt x="1647076" y="5301823"/>
                  <a:pt x="1666582" y="5312729"/>
                </a:cubicBezTo>
                <a:cubicBezTo>
                  <a:pt x="1661813" y="5320863"/>
                  <a:pt x="1653491" y="5317164"/>
                  <a:pt x="1634843" y="5317933"/>
                </a:cubicBezTo>
                <a:cubicBezTo>
                  <a:pt x="1650675" y="5334201"/>
                  <a:pt x="1668030" y="5348114"/>
                  <a:pt x="1674399" y="5378526"/>
                </a:cubicBezTo>
                <a:cubicBezTo>
                  <a:pt x="1662207" y="5296619"/>
                  <a:pt x="1713217" y="5291568"/>
                  <a:pt x="1712043" y="5225617"/>
                </a:cubicBezTo>
                <a:cubicBezTo>
                  <a:pt x="1702584" y="5232825"/>
                  <a:pt x="1702075" y="5258534"/>
                  <a:pt x="1689686" y="5260040"/>
                </a:cubicBezTo>
                <a:cubicBezTo>
                  <a:pt x="1675885" y="5249744"/>
                  <a:pt x="1695431" y="5226504"/>
                  <a:pt x="1701644" y="5224343"/>
                </a:cubicBezTo>
                <a:cubicBezTo>
                  <a:pt x="1700315" y="5203643"/>
                  <a:pt x="1671469" y="5208119"/>
                  <a:pt x="1679993" y="5240186"/>
                </a:cubicBezTo>
                <a:cubicBezTo>
                  <a:pt x="1666036" y="5202874"/>
                  <a:pt x="1659039" y="5179399"/>
                  <a:pt x="1663184" y="5136037"/>
                </a:cubicBezTo>
                <a:close/>
                <a:moveTo>
                  <a:pt x="2628191" y="5127893"/>
                </a:moveTo>
                <a:cubicBezTo>
                  <a:pt x="2622547" y="5128904"/>
                  <a:pt x="2617563" y="5131199"/>
                  <a:pt x="2614171" y="5135187"/>
                </a:cubicBezTo>
                <a:cubicBezTo>
                  <a:pt x="2627849" y="5167529"/>
                  <a:pt x="2650326" y="5146405"/>
                  <a:pt x="2671669" y="5142435"/>
                </a:cubicBezTo>
                <a:cubicBezTo>
                  <a:pt x="2669228" y="5136405"/>
                  <a:pt x="2658242" y="5130602"/>
                  <a:pt x="2646172" y="5128304"/>
                </a:cubicBezTo>
                <a:cubicBezTo>
                  <a:pt x="2640139" y="5127155"/>
                  <a:pt x="2633835" y="5126881"/>
                  <a:pt x="2628191" y="5127893"/>
                </a:cubicBezTo>
                <a:close/>
                <a:moveTo>
                  <a:pt x="1696712" y="5125681"/>
                </a:moveTo>
                <a:cubicBezTo>
                  <a:pt x="1690211" y="5124645"/>
                  <a:pt x="1682943" y="5129910"/>
                  <a:pt x="1678897" y="5138004"/>
                </a:cubicBezTo>
                <a:cubicBezTo>
                  <a:pt x="1687339" y="5154883"/>
                  <a:pt x="1692694" y="5138311"/>
                  <a:pt x="1709893" y="5151144"/>
                </a:cubicBezTo>
                <a:cubicBezTo>
                  <a:pt x="1708937" y="5134050"/>
                  <a:pt x="1703208" y="5126717"/>
                  <a:pt x="1696712" y="5125681"/>
                </a:cubicBezTo>
                <a:close/>
                <a:moveTo>
                  <a:pt x="2541349" y="5116726"/>
                </a:moveTo>
                <a:cubicBezTo>
                  <a:pt x="2538924" y="5130408"/>
                  <a:pt x="2562845" y="5153151"/>
                  <a:pt x="2577582" y="5130602"/>
                </a:cubicBezTo>
                <a:cubicBezTo>
                  <a:pt x="2567343" y="5103695"/>
                  <a:pt x="2553189" y="5136693"/>
                  <a:pt x="2541349" y="5116726"/>
                </a:cubicBezTo>
                <a:close/>
                <a:moveTo>
                  <a:pt x="1070757" y="5107742"/>
                </a:moveTo>
                <a:cubicBezTo>
                  <a:pt x="1044915" y="5113525"/>
                  <a:pt x="1020838" y="5123698"/>
                  <a:pt x="1031196" y="5177048"/>
                </a:cubicBezTo>
                <a:cubicBezTo>
                  <a:pt x="1036240" y="5147676"/>
                  <a:pt x="1052187" y="5147676"/>
                  <a:pt x="1062898" y="5171843"/>
                </a:cubicBezTo>
                <a:cubicBezTo>
                  <a:pt x="1070207" y="5157388"/>
                  <a:pt x="1078414" y="5123431"/>
                  <a:pt x="1070757" y="5107742"/>
                </a:cubicBezTo>
                <a:close/>
                <a:moveTo>
                  <a:pt x="1119126" y="5078373"/>
                </a:moveTo>
                <a:cubicBezTo>
                  <a:pt x="1115116" y="5078008"/>
                  <a:pt x="1110731" y="5080027"/>
                  <a:pt x="1106652" y="5083696"/>
                </a:cubicBezTo>
                <a:cubicBezTo>
                  <a:pt x="1098490" y="5091033"/>
                  <a:pt x="1091555" y="5104970"/>
                  <a:pt x="1091280" y="5119615"/>
                </a:cubicBezTo>
                <a:cubicBezTo>
                  <a:pt x="1115476" y="5132338"/>
                  <a:pt x="1118365" y="5101655"/>
                  <a:pt x="1129350" y="5087354"/>
                </a:cubicBezTo>
                <a:cubicBezTo>
                  <a:pt x="1126771" y="5081486"/>
                  <a:pt x="1123136" y="5078737"/>
                  <a:pt x="1119126" y="5078373"/>
                </a:cubicBezTo>
                <a:close/>
                <a:moveTo>
                  <a:pt x="2048312" y="5076915"/>
                </a:moveTo>
                <a:cubicBezTo>
                  <a:pt x="2040939" y="5078577"/>
                  <a:pt x="2016833" y="5097780"/>
                  <a:pt x="2006338" y="5095755"/>
                </a:cubicBezTo>
                <a:cubicBezTo>
                  <a:pt x="2029049" y="5112562"/>
                  <a:pt x="2020254" y="5164636"/>
                  <a:pt x="1998131" y="5168918"/>
                </a:cubicBezTo>
                <a:cubicBezTo>
                  <a:pt x="1999928" y="5182600"/>
                  <a:pt x="2002821" y="5168606"/>
                  <a:pt x="2008608" y="5170265"/>
                </a:cubicBezTo>
                <a:cubicBezTo>
                  <a:pt x="2015293" y="5177128"/>
                  <a:pt x="2017521" y="5191118"/>
                  <a:pt x="2017521" y="5208427"/>
                </a:cubicBezTo>
                <a:cubicBezTo>
                  <a:pt x="2037182" y="5186647"/>
                  <a:pt x="2048788" y="5203493"/>
                  <a:pt x="2055982" y="5166914"/>
                </a:cubicBezTo>
                <a:cubicBezTo>
                  <a:pt x="2024867" y="5171192"/>
                  <a:pt x="2051213" y="5136652"/>
                  <a:pt x="2030612" y="5145211"/>
                </a:cubicBezTo>
                <a:cubicBezTo>
                  <a:pt x="2039801" y="5112602"/>
                  <a:pt x="2026394" y="5092056"/>
                  <a:pt x="2048985" y="5082534"/>
                </a:cubicBezTo>
                <a:cubicBezTo>
                  <a:pt x="2051369" y="5077755"/>
                  <a:pt x="2050770" y="5076360"/>
                  <a:pt x="2048312" y="5076915"/>
                </a:cubicBezTo>
                <a:close/>
                <a:moveTo>
                  <a:pt x="2080962" y="5068079"/>
                </a:moveTo>
                <a:cubicBezTo>
                  <a:pt x="2081430" y="5078985"/>
                  <a:pt x="2079164" y="5084307"/>
                  <a:pt x="2075019" y="5085849"/>
                </a:cubicBezTo>
                <a:cubicBezTo>
                  <a:pt x="2078926" y="5100186"/>
                  <a:pt x="2087372" y="5107394"/>
                  <a:pt x="2100467" y="5107548"/>
                </a:cubicBezTo>
                <a:cubicBezTo>
                  <a:pt x="2104062" y="5079026"/>
                  <a:pt x="2097574" y="5065918"/>
                  <a:pt x="2080962" y="5068079"/>
                </a:cubicBezTo>
                <a:close/>
                <a:moveTo>
                  <a:pt x="2369983" y="5067387"/>
                </a:moveTo>
                <a:cubicBezTo>
                  <a:pt x="2358998" y="5074979"/>
                  <a:pt x="2357278" y="5101307"/>
                  <a:pt x="2356925" y="5130639"/>
                </a:cubicBezTo>
                <a:cubicBezTo>
                  <a:pt x="2390896" y="5142322"/>
                  <a:pt x="2346998" y="5174773"/>
                  <a:pt x="2369983" y="5197286"/>
                </a:cubicBezTo>
                <a:cubicBezTo>
                  <a:pt x="2401020" y="5178205"/>
                  <a:pt x="2350515" y="5105395"/>
                  <a:pt x="2394647" y="5107552"/>
                </a:cubicBezTo>
                <a:cubicBezTo>
                  <a:pt x="2392575" y="5062377"/>
                  <a:pt x="2360914" y="5142322"/>
                  <a:pt x="2369983" y="5067387"/>
                </a:cubicBezTo>
                <a:close/>
                <a:moveTo>
                  <a:pt x="2311816" y="4979507"/>
                </a:moveTo>
                <a:cubicBezTo>
                  <a:pt x="2321239" y="4980717"/>
                  <a:pt x="2329134" y="4986920"/>
                  <a:pt x="2330386" y="5006713"/>
                </a:cubicBezTo>
                <a:cubicBezTo>
                  <a:pt x="2320689" y="5017235"/>
                  <a:pt x="2293916" y="4998466"/>
                  <a:pt x="2284103" y="4982275"/>
                </a:cubicBezTo>
                <a:cubicBezTo>
                  <a:pt x="2291453" y="4982084"/>
                  <a:pt x="2302398" y="4978297"/>
                  <a:pt x="2311816" y="4979507"/>
                </a:cubicBezTo>
                <a:close/>
                <a:moveTo>
                  <a:pt x="2139281" y="4926999"/>
                </a:moveTo>
                <a:cubicBezTo>
                  <a:pt x="2146200" y="4927849"/>
                  <a:pt x="2153156" y="4928735"/>
                  <a:pt x="2160116" y="4929662"/>
                </a:cubicBezTo>
                <a:cubicBezTo>
                  <a:pt x="2152651" y="4973024"/>
                  <a:pt x="2129157" y="4977034"/>
                  <a:pt x="2145966" y="5020549"/>
                </a:cubicBezTo>
                <a:cubicBezTo>
                  <a:pt x="2139047" y="5019627"/>
                  <a:pt x="2132050" y="5018740"/>
                  <a:pt x="2125090" y="5017891"/>
                </a:cubicBezTo>
                <a:cubicBezTo>
                  <a:pt x="2132559" y="4971292"/>
                  <a:pt x="2135333" y="4977418"/>
                  <a:pt x="2139281" y="4926999"/>
                </a:cubicBezTo>
                <a:close/>
                <a:moveTo>
                  <a:pt x="1432178" y="4820402"/>
                </a:moveTo>
                <a:cubicBezTo>
                  <a:pt x="1431098" y="4820134"/>
                  <a:pt x="1429567" y="4821877"/>
                  <a:pt x="1427688" y="4823927"/>
                </a:cubicBezTo>
                <a:cubicBezTo>
                  <a:pt x="1423933" y="4828026"/>
                  <a:pt x="1418783" y="4833356"/>
                  <a:pt x="1413054" y="4826282"/>
                </a:cubicBezTo>
                <a:cubicBezTo>
                  <a:pt x="1410513" y="4850490"/>
                  <a:pt x="1423022" y="4851453"/>
                  <a:pt x="1432871" y="4856617"/>
                </a:cubicBezTo>
                <a:cubicBezTo>
                  <a:pt x="1434590" y="4841009"/>
                  <a:pt x="1424897" y="4831563"/>
                  <a:pt x="1433967" y="4828941"/>
                </a:cubicBezTo>
                <a:cubicBezTo>
                  <a:pt x="1433889" y="4822947"/>
                  <a:pt x="1433259" y="4820669"/>
                  <a:pt x="1432178" y="4820402"/>
                </a:cubicBezTo>
                <a:close/>
                <a:moveTo>
                  <a:pt x="2046642" y="4748454"/>
                </a:moveTo>
                <a:cubicBezTo>
                  <a:pt x="2066340" y="4759016"/>
                  <a:pt x="2044216" y="4785345"/>
                  <a:pt x="2043982" y="4812980"/>
                </a:cubicBezTo>
                <a:cubicBezTo>
                  <a:pt x="2015839" y="4802228"/>
                  <a:pt x="2005247" y="4827205"/>
                  <a:pt x="1985389" y="4833449"/>
                </a:cubicBezTo>
                <a:cubicBezTo>
                  <a:pt x="1984958" y="4815797"/>
                  <a:pt x="1992152" y="4813753"/>
                  <a:pt x="1992111" y="4797218"/>
                </a:cubicBezTo>
                <a:cubicBezTo>
                  <a:pt x="2002588" y="4798489"/>
                  <a:pt x="2013023" y="4799836"/>
                  <a:pt x="2023537" y="4801071"/>
                </a:cubicBezTo>
                <a:cubicBezTo>
                  <a:pt x="2030222" y="4781529"/>
                  <a:pt x="2031552" y="4750999"/>
                  <a:pt x="2046642" y="4748454"/>
                </a:cubicBezTo>
                <a:close/>
                <a:moveTo>
                  <a:pt x="1982417" y="4647583"/>
                </a:moveTo>
                <a:cubicBezTo>
                  <a:pt x="1987658" y="4648235"/>
                  <a:pt x="1992853" y="4648931"/>
                  <a:pt x="1998094" y="4649546"/>
                </a:cubicBezTo>
                <a:cubicBezTo>
                  <a:pt x="1997232" y="4677724"/>
                  <a:pt x="1991487" y="4695995"/>
                  <a:pt x="1980189" y="4702895"/>
                </a:cubicBezTo>
                <a:cubicBezTo>
                  <a:pt x="1980932" y="4684393"/>
                  <a:pt x="1981716" y="4666045"/>
                  <a:pt x="1982417" y="4647583"/>
                </a:cubicBezTo>
                <a:close/>
                <a:moveTo>
                  <a:pt x="1211779" y="4423386"/>
                </a:moveTo>
                <a:cubicBezTo>
                  <a:pt x="1198150" y="4422212"/>
                  <a:pt x="1181592" y="4463465"/>
                  <a:pt x="1179655" y="4490931"/>
                </a:cubicBezTo>
                <a:cubicBezTo>
                  <a:pt x="1206588" y="4498102"/>
                  <a:pt x="1222379" y="4467189"/>
                  <a:pt x="1242824" y="4489584"/>
                </a:cubicBezTo>
                <a:cubicBezTo>
                  <a:pt x="1238757" y="4454890"/>
                  <a:pt x="1223122" y="4478479"/>
                  <a:pt x="1234617" y="4432843"/>
                </a:cubicBezTo>
                <a:cubicBezTo>
                  <a:pt x="1227620" y="4435154"/>
                  <a:pt x="1225703" y="4448031"/>
                  <a:pt x="1218120" y="4449302"/>
                </a:cubicBezTo>
                <a:cubicBezTo>
                  <a:pt x="1210265" y="4443365"/>
                  <a:pt x="1218161" y="4439626"/>
                  <a:pt x="1223787" y="4440783"/>
                </a:cubicBezTo>
                <a:cubicBezTo>
                  <a:pt x="1220545" y="4428881"/>
                  <a:pt x="1216326" y="4423778"/>
                  <a:pt x="1211779" y="4423386"/>
                </a:cubicBezTo>
                <a:close/>
                <a:moveTo>
                  <a:pt x="1649535" y="4381648"/>
                </a:moveTo>
                <a:cubicBezTo>
                  <a:pt x="1652766" y="4380754"/>
                  <a:pt x="1656741" y="4381385"/>
                  <a:pt x="1662047" y="4384739"/>
                </a:cubicBezTo>
                <a:cubicBezTo>
                  <a:pt x="1662868" y="4406167"/>
                  <a:pt x="1659741" y="4420047"/>
                  <a:pt x="1654894" y="4430031"/>
                </a:cubicBezTo>
                <a:cubicBezTo>
                  <a:pt x="1641721" y="4424248"/>
                  <a:pt x="1631404" y="4414187"/>
                  <a:pt x="1624678" y="4398534"/>
                </a:cubicBezTo>
                <a:cubicBezTo>
                  <a:pt x="1636844" y="4400735"/>
                  <a:pt x="1639842" y="4384329"/>
                  <a:pt x="1649535" y="4381648"/>
                </a:cubicBezTo>
                <a:close/>
                <a:moveTo>
                  <a:pt x="1676209" y="4294766"/>
                </a:moveTo>
                <a:cubicBezTo>
                  <a:pt x="1682471" y="4295551"/>
                  <a:pt x="1688373" y="4305219"/>
                  <a:pt x="1685578" y="4322717"/>
                </a:cubicBezTo>
                <a:cubicBezTo>
                  <a:pt x="1678622" y="4321831"/>
                  <a:pt x="1671625" y="4320981"/>
                  <a:pt x="1664665" y="4320095"/>
                </a:cubicBezTo>
                <a:cubicBezTo>
                  <a:pt x="1663319" y="4302075"/>
                  <a:pt x="1669943" y="4293981"/>
                  <a:pt x="1676209" y="4294766"/>
                </a:cubicBezTo>
                <a:close/>
                <a:moveTo>
                  <a:pt x="1499204" y="4252874"/>
                </a:moveTo>
                <a:cubicBezTo>
                  <a:pt x="1510814" y="4261121"/>
                  <a:pt x="1540677" y="4241308"/>
                  <a:pt x="1535088" y="4275847"/>
                </a:cubicBezTo>
                <a:cubicBezTo>
                  <a:pt x="1530631" y="4298740"/>
                  <a:pt x="1519063" y="4240308"/>
                  <a:pt x="1513822" y="4282512"/>
                </a:cubicBezTo>
                <a:cubicBezTo>
                  <a:pt x="1525707" y="4298857"/>
                  <a:pt x="1536849" y="4316550"/>
                  <a:pt x="1542943" y="4341835"/>
                </a:cubicBezTo>
                <a:cubicBezTo>
                  <a:pt x="1530631" y="4339985"/>
                  <a:pt x="1526880" y="4355905"/>
                  <a:pt x="1511204" y="4347039"/>
                </a:cubicBezTo>
                <a:cubicBezTo>
                  <a:pt x="1512222" y="4313851"/>
                  <a:pt x="1490566" y="4315162"/>
                  <a:pt x="1470474" y="4314158"/>
                </a:cubicBezTo>
                <a:cubicBezTo>
                  <a:pt x="1472271" y="4277774"/>
                  <a:pt x="1499282" y="4292844"/>
                  <a:pt x="1499204" y="4252874"/>
                </a:cubicBezTo>
                <a:close/>
                <a:moveTo>
                  <a:pt x="1733309" y="3660845"/>
                </a:moveTo>
                <a:cubicBezTo>
                  <a:pt x="1730884" y="3684900"/>
                  <a:pt x="1733658" y="3700856"/>
                  <a:pt x="1747574" y="3699816"/>
                </a:cubicBezTo>
                <a:cubicBezTo>
                  <a:pt x="1746248" y="3683932"/>
                  <a:pt x="1752343" y="3682969"/>
                  <a:pt x="1758716" y="3682625"/>
                </a:cubicBezTo>
                <a:cubicBezTo>
                  <a:pt x="1754883" y="3668401"/>
                  <a:pt x="1742416" y="3667243"/>
                  <a:pt x="1733309" y="3660845"/>
                </a:cubicBezTo>
                <a:close/>
                <a:moveTo>
                  <a:pt x="1418602" y="3649207"/>
                </a:moveTo>
                <a:cubicBezTo>
                  <a:pt x="1435255" y="3658340"/>
                  <a:pt x="1444870" y="3678190"/>
                  <a:pt x="1447727" y="3708412"/>
                </a:cubicBezTo>
                <a:cubicBezTo>
                  <a:pt x="1440533" y="3720475"/>
                  <a:pt x="1421926" y="3709221"/>
                  <a:pt x="1420440" y="3732850"/>
                </a:cubicBezTo>
                <a:cubicBezTo>
                  <a:pt x="1432756" y="3750814"/>
                  <a:pt x="1452064" y="3723599"/>
                  <a:pt x="1455893" y="3765111"/>
                </a:cubicBezTo>
                <a:cubicBezTo>
                  <a:pt x="1441275" y="3791363"/>
                  <a:pt x="1436154" y="3772165"/>
                  <a:pt x="1419349" y="3760486"/>
                </a:cubicBezTo>
                <a:cubicBezTo>
                  <a:pt x="1406996" y="3784233"/>
                  <a:pt x="1408638" y="3804467"/>
                  <a:pt x="1416374" y="3834381"/>
                </a:cubicBezTo>
                <a:cubicBezTo>
                  <a:pt x="1390967" y="3844324"/>
                  <a:pt x="1404961" y="3794176"/>
                  <a:pt x="1380921" y="3802039"/>
                </a:cubicBezTo>
                <a:cubicBezTo>
                  <a:pt x="1409615" y="3741292"/>
                  <a:pt x="1390967" y="3704709"/>
                  <a:pt x="1418602" y="3649207"/>
                </a:cubicBezTo>
                <a:close/>
                <a:moveTo>
                  <a:pt x="1631404" y="3583215"/>
                </a:moveTo>
                <a:cubicBezTo>
                  <a:pt x="1695743" y="3631320"/>
                  <a:pt x="1720994" y="3544362"/>
                  <a:pt x="1755392" y="3635828"/>
                </a:cubicBezTo>
                <a:cubicBezTo>
                  <a:pt x="1749138" y="3636560"/>
                  <a:pt x="1740614" y="3632477"/>
                  <a:pt x="1739325" y="3643116"/>
                </a:cubicBezTo>
                <a:cubicBezTo>
                  <a:pt x="1776850" y="3629317"/>
                  <a:pt x="1795104" y="3647932"/>
                  <a:pt x="1849479" y="3647819"/>
                </a:cubicBezTo>
                <a:cubicBezTo>
                  <a:pt x="1841075" y="3680582"/>
                  <a:pt x="1823445" y="3694689"/>
                  <a:pt x="1805035" y="3707141"/>
                </a:cubicBezTo>
                <a:cubicBezTo>
                  <a:pt x="1800693" y="3689294"/>
                  <a:pt x="1821918" y="3678154"/>
                  <a:pt x="1806521" y="3670096"/>
                </a:cubicBezTo>
                <a:cubicBezTo>
                  <a:pt x="1795691" y="3687599"/>
                  <a:pt x="1784590" y="3688983"/>
                  <a:pt x="1769542" y="3674876"/>
                </a:cubicBezTo>
                <a:cubicBezTo>
                  <a:pt x="1740109" y="3766151"/>
                  <a:pt x="1646375" y="3705328"/>
                  <a:pt x="1583636" y="3725562"/>
                </a:cubicBezTo>
                <a:cubicBezTo>
                  <a:pt x="1585983" y="3682892"/>
                  <a:pt x="1617488" y="3683936"/>
                  <a:pt x="1602985" y="3635176"/>
                </a:cubicBezTo>
                <a:cubicBezTo>
                  <a:pt x="1613421" y="3633788"/>
                  <a:pt x="1612875" y="3649053"/>
                  <a:pt x="1617956" y="3655641"/>
                </a:cubicBezTo>
                <a:cubicBezTo>
                  <a:pt x="1620418" y="3627350"/>
                  <a:pt x="1625343" y="3604259"/>
                  <a:pt x="1631404" y="3583215"/>
                </a:cubicBezTo>
                <a:close/>
                <a:moveTo>
                  <a:pt x="1515464" y="3547231"/>
                </a:moveTo>
                <a:cubicBezTo>
                  <a:pt x="1545979" y="3542942"/>
                  <a:pt x="1576692" y="3569905"/>
                  <a:pt x="1606387" y="3552185"/>
                </a:cubicBezTo>
                <a:cubicBezTo>
                  <a:pt x="1612990" y="3593005"/>
                  <a:pt x="1573709" y="3591386"/>
                  <a:pt x="1588129" y="3614785"/>
                </a:cubicBezTo>
                <a:cubicBezTo>
                  <a:pt x="1590436" y="3593506"/>
                  <a:pt x="1602907" y="3595356"/>
                  <a:pt x="1609395" y="3608192"/>
                </a:cubicBezTo>
                <a:cubicBezTo>
                  <a:pt x="1601853" y="3650437"/>
                  <a:pt x="1589459" y="3654986"/>
                  <a:pt x="1571677" y="3631320"/>
                </a:cubicBezTo>
                <a:cubicBezTo>
                  <a:pt x="1566987" y="3658340"/>
                  <a:pt x="1563076" y="3686980"/>
                  <a:pt x="1548142" y="3693264"/>
                </a:cubicBezTo>
                <a:cubicBezTo>
                  <a:pt x="1540013" y="3667899"/>
                  <a:pt x="1512066" y="3696809"/>
                  <a:pt x="1491818" y="3658340"/>
                </a:cubicBezTo>
                <a:cubicBezTo>
                  <a:pt x="1479153" y="3669247"/>
                  <a:pt x="1473954" y="3695268"/>
                  <a:pt x="1458552" y="3700549"/>
                </a:cubicBezTo>
                <a:cubicBezTo>
                  <a:pt x="1459414" y="3661732"/>
                  <a:pt x="1470121" y="3650206"/>
                  <a:pt x="1461913" y="3617443"/>
                </a:cubicBezTo>
                <a:cubicBezTo>
                  <a:pt x="1482592" y="3626269"/>
                  <a:pt x="1483922" y="3595663"/>
                  <a:pt x="1485055" y="3564750"/>
                </a:cubicBezTo>
                <a:cubicBezTo>
                  <a:pt x="1495142" y="3553564"/>
                  <a:pt x="1505290" y="3548660"/>
                  <a:pt x="1515464" y="3547231"/>
                </a:cubicBezTo>
                <a:close/>
                <a:moveTo>
                  <a:pt x="1117593" y="3507512"/>
                </a:moveTo>
                <a:cubicBezTo>
                  <a:pt x="1109591" y="3507504"/>
                  <a:pt x="1100308" y="3512522"/>
                  <a:pt x="1098272" y="3516030"/>
                </a:cubicBezTo>
                <a:cubicBezTo>
                  <a:pt x="1098039" y="3536576"/>
                  <a:pt x="1120240" y="3522699"/>
                  <a:pt x="1129231" y="3529174"/>
                </a:cubicBezTo>
                <a:cubicBezTo>
                  <a:pt x="1132322" y="3512562"/>
                  <a:pt x="1125600" y="3507524"/>
                  <a:pt x="1117593" y="3507512"/>
                </a:cubicBezTo>
                <a:close/>
                <a:moveTo>
                  <a:pt x="1168016" y="3463802"/>
                </a:moveTo>
                <a:cubicBezTo>
                  <a:pt x="1158853" y="3463321"/>
                  <a:pt x="1147099" y="3467404"/>
                  <a:pt x="1141937" y="3475170"/>
                </a:cubicBezTo>
                <a:cubicBezTo>
                  <a:pt x="1142565" y="3488625"/>
                  <a:pt x="1157416" y="3480451"/>
                  <a:pt x="1156829" y="3495602"/>
                </a:cubicBezTo>
                <a:cubicBezTo>
                  <a:pt x="1167930" y="3491899"/>
                  <a:pt x="1168480" y="3482648"/>
                  <a:pt x="1163203" y="3468658"/>
                </a:cubicBezTo>
                <a:cubicBezTo>
                  <a:pt x="1171722" y="3466959"/>
                  <a:pt x="1171841" y="3478371"/>
                  <a:pt x="1178526" y="3479836"/>
                </a:cubicBezTo>
                <a:cubicBezTo>
                  <a:pt x="1183746" y="3469334"/>
                  <a:pt x="1177176" y="3464284"/>
                  <a:pt x="1168016" y="3463802"/>
                </a:cubicBezTo>
                <a:close/>
                <a:moveTo>
                  <a:pt x="1129195" y="3009961"/>
                </a:moveTo>
                <a:cubicBezTo>
                  <a:pt x="1126925" y="3025185"/>
                  <a:pt x="1120556" y="3050433"/>
                  <a:pt x="1127003" y="3065236"/>
                </a:cubicBezTo>
                <a:cubicBezTo>
                  <a:pt x="1145495" y="3019827"/>
                  <a:pt x="1172502" y="3054634"/>
                  <a:pt x="1194900" y="3073714"/>
                </a:cubicBezTo>
                <a:cubicBezTo>
                  <a:pt x="1203346" y="3029155"/>
                  <a:pt x="1166092" y="3054366"/>
                  <a:pt x="1171020" y="3015165"/>
                </a:cubicBezTo>
                <a:cubicBezTo>
                  <a:pt x="1152020" y="3016011"/>
                  <a:pt x="1145179" y="3026071"/>
                  <a:pt x="1129195" y="3009961"/>
                </a:cubicBezTo>
                <a:close/>
                <a:moveTo>
                  <a:pt x="1215961" y="2994943"/>
                </a:moveTo>
                <a:cubicBezTo>
                  <a:pt x="1199845" y="2989783"/>
                  <a:pt x="1182511" y="2997707"/>
                  <a:pt x="1175867" y="3024995"/>
                </a:cubicBezTo>
                <a:cubicBezTo>
                  <a:pt x="1206001" y="3005453"/>
                  <a:pt x="1180636" y="3045731"/>
                  <a:pt x="1217377" y="3039486"/>
                </a:cubicBezTo>
                <a:cubicBezTo>
                  <a:pt x="1218472" y="3061804"/>
                  <a:pt x="1193690" y="3031356"/>
                  <a:pt x="1200531" y="3065200"/>
                </a:cubicBezTo>
                <a:cubicBezTo>
                  <a:pt x="1281794" y="3047584"/>
                  <a:pt x="1349888" y="3117157"/>
                  <a:pt x="1434631" y="3122438"/>
                </a:cubicBezTo>
                <a:cubicBezTo>
                  <a:pt x="1424897" y="3086668"/>
                  <a:pt x="1349769" y="3123247"/>
                  <a:pt x="1353602" y="3047390"/>
                </a:cubicBezTo>
                <a:cubicBezTo>
                  <a:pt x="1346449" y="3049357"/>
                  <a:pt x="1348361" y="3069902"/>
                  <a:pt x="1346917" y="3083702"/>
                </a:cubicBezTo>
                <a:cubicBezTo>
                  <a:pt x="1325458" y="3078497"/>
                  <a:pt x="1285976" y="3055985"/>
                  <a:pt x="1296494" y="3030968"/>
                </a:cubicBezTo>
                <a:cubicBezTo>
                  <a:pt x="1286329" y="3007609"/>
                  <a:pt x="1261862" y="3039680"/>
                  <a:pt x="1248726" y="3043379"/>
                </a:cubicBezTo>
                <a:cubicBezTo>
                  <a:pt x="1246969" y="3018346"/>
                  <a:pt x="1232077" y="3000103"/>
                  <a:pt x="1215961" y="2994943"/>
                </a:cubicBezTo>
                <a:close/>
                <a:moveTo>
                  <a:pt x="1166520" y="2948384"/>
                </a:moveTo>
                <a:cubicBezTo>
                  <a:pt x="1165242" y="2945997"/>
                  <a:pt x="1162723" y="2945500"/>
                  <a:pt x="1157925" y="2948477"/>
                </a:cubicBezTo>
                <a:cubicBezTo>
                  <a:pt x="1156206" y="2971374"/>
                  <a:pt x="1165000" y="2978121"/>
                  <a:pt x="1166523" y="2995967"/>
                </a:cubicBezTo>
                <a:cubicBezTo>
                  <a:pt x="1170786" y="2994850"/>
                  <a:pt x="1172116" y="2987448"/>
                  <a:pt x="1177352" y="2988104"/>
                </a:cubicBezTo>
                <a:cubicBezTo>
                  <a:pt x="1177627" y="2981937"/>
                  <a:pt x="1177861" y="2975810"/>
                  <a:pt x="1178095" y="2969602"/>
                </a:cubicBezTo>
                <a:cubicBezTo>
                  <a:pt x="1173758" y="2967368"/>
                  <a:pt x="1173052" y="2972609"/>
                  <a:pt x="1172506" y="2978197"/>
                </a:cubicBezTo>
                <a:cubicBezTo>
                  <a:pt x="1163008" y="2979730"/>
                  <a:pt x="1170352" y="2955547"/>
                  <a:pt x="1166520" y="2948384"/>
                </a:cubicBezTo>
                <a:close/>
                <a:moveTo>
                  <a:pt x="1261548" y="2619503"/>
                </a:moveTo>
                <a:cubicBezTo>
                  <a:pt x="1257739" y="2618711"/>
                  <a:pt x="1253469" y="2620132"/>
                  <a:pt x="1249591" y="2623381"/>
                </a:cubicBezTo>
                <a:cubicBezTo>
                  <a:pt x="1241839" y="2629880"/>
                  <a:pt x="1235651" y="2643700"/>
                  <a:pt x="1237859" y="2661777"/>
                </a:cubicBezTo>
                <a:cubicBezTo>
                  <a:pt x="1252247" y="2657884"/>
                  <a:pt x="1252403" y="2624887"/>
                  <a:pt x="1270734" y="2628897"/>
                </a:cubicBezTo>
                <a:cubicBezTo>
                  <a:pt x="1268702" y="2623298"/>
                  <a:pt x="1265356" y="2620295"/>
                  <a:pt x="1261548" y="2619503"/>
                </a:cubicBezTo>
                <a:close/>
                <a:moveTo>
                  <a:pt x="1298094" y="2604576"/>
                </a:moveTo>
                <a:cubicBezTo>
                  <a:pt x="1301021" y="2611447"/>
                  <a:pt x="1304161" y="2616478"/>
                  <a:pt x="1307449" y="2620130"/>
                </a:cubicBezTo>
                <a:lnTo>
                  <a:pt x="1311332" y="2622890"/>
                </a:lnTo>
                <a:lnTo>
                  <a:pt x="1310717" y="2620699"/>
                </a:lnTo>
                <a:cubicBezTo>
                  <a:pt x="1307835" y="2614690"/>
                  <a:pt x="1303762" y="2609245"/>
                  <a:pt x="1298094" y="2604576"/>
                </a:cubicBezTo>
                <a:close/>
                <a:moveTo>
                  <a:pt x="1353079" y="2522626"/>
                </a:moveTo>
                <a:cubicBezTo>
                  <a:pt x="1339370" y="2524957"/>
                  <a:pt x="1324687" y="2630895"/>
                  <a:pt x="1355399" y="2611706"/>
                </a:cubicBezTo>
                <a:cubicBezTo>
                  <a:pt x="1354033" y="2593010"/>
                  <a:pt x="1345197" y="2541704"/>
                  <a:pt x="1358760" y="2528637"/>
                </a:cubicBezTo>
                <a:cubicBezTo>
                  <a:pt x="1356976" y="2524075"/>
                  <a:pt x="1355038" y="2522293"/>
                  <a:pt x="1353079" y="2522626"/>
                </a:cubicBezTo>
                <a:close/>
                <a:moveTo>
                  <a:pt x="1400196" y="2413311"/>
                </a:moveTo>
                <a:cubicBezTo>
                  <a:pt x="1392925" y="2415314"/>
                  <a:pt x="1394919" y="2435783"/>
                  <a:pt x="1393433" y="2449506"/>
                </a:cubicBezTo>
                <a:cubicBezTo>
                  <a:pt x="1406488" y="2449854"/>
                  <a:pt x="1418799" y="2451125"/>
                  <a:pt x="1418840" y="2471286"/>
                </a:cubicBezTo>
                <a:cubicBezTo>
                  <a:pt x="1433733" y="2461764"/>
                  <a:pt x="1427987" y="2445459"/>
                  <a:pt x="1425956" y="2425840"/>
                </a:cubicBezTo>
                <a:cubicBezTo>
                  <a:pt x="1414186" y="2444686"/>
                  <a:pt x="1405589" y="2442299"/>
                  <a:pt x="1400196" y="2413311"/>
                </a:cubicBezTo>
                <a:close/>
                <a:moveTo>
                  <a:pt x="1379214" y="2246137"/>
                </a:moveTo>
                <a:cubicBezTo>
                  <a:pt x="1385509" y="2244652"/>
                  <a:pt x="1390384" y="2246829"/>
                  <a:pt x="1395699" y="2264328"/>
                </a:cubicBezTo>
                <a:cubicBezTo>
                  <a:pt x="1380219" y="2285068"/>
                  <a:pt x="1365638" y="2275161"/>
                  <a:pt x="1354226" y="2249913"/>
                </a:cubicBezTo>
                <a:cubicBezTo>
                  <a:pt x="1365212" y="2252766"/>
                  <a:pt x="1372923" y="2247623"/>
                  <a:pt x="1379214" y="2246137"/>
                </a:cubicBezTo>
                <a:close/>
                <a:moveTo>
                  <a:pt x="1459981" y="2237231"/>
                </a:moveTo>
                <a:cubicBezTo>
                  <a:pt x="1464073" y="2237757"/>
                  <a:pt x="1467593" y="2240276"/>
                  <a:pt x="1470006" y="2245826"/>
                </a:cubicBezTo>
                <a:cubicBezTo>
                  <a:pt x="1457186" y="2245328"/>
                  <a:pt x="1467622" y="2276201"/>
                  <a:pt x="1474110" y="2274311"/>
                </a:cubicBezTo>
                <a:cubicBezTo>
                  <a:pt x="1492482" y="2241897"/>
                  <a:pt x="1553654" y="2246866"/>
                  <a:pt x="1541305" y="2301101"/>
                </a:cubicBezTo>
                <a:cubicBezTo>
                  <a:pt x="1519686" y="2265526"/>
                  <a:pt x="1489901" y="2281252"/>
                  <a:pt x="1467741" y="2301178"/>
                </a:cubicBezTo>
                <a:cubicBezTo>
                  <a:pt x="1476531" y="2313667"/>
                  <a:pt x="1495060" y="2311433"/>
                  <a:pt x="1498031" y="2332824"/>
                </a:cubicBezTo>
                <a:cubicBezTo>
                  <a:pt x="1492872" y="2295820"/>
                  <a:pt x="1511479" y="2307002"/>
                  <a:pt x="1525239" y="2308463"/>
                </a:cubicBezTo>
                <a:cubicBezTo>
                  <a:pt x="1526060" y="2336758"/>
                  <a:pt x="1507412" y="2325504"/>
                  <a:pt x="1498031" y="2332824"/>
                </a:cubicBezTo>
                <a:cubicBezTo>
                  <a:pt x="1472349" y="2389370"/>
                  <a:pt x="1431426" y="2365858"/>
                  <a:pt x="1397184" y="2357303"/>
                </a:cubicBezTo>
                <a:cubicBezTo>
                  <a:pt x="1401444" y="2291850"/>
                  <a:pt x="1435333" y="2335600"/>
                  <a:pt x="1456599" y="2318333"/>
                </a:cubicBezTo>
                <a:cubicBezTo>
                  <a:pt x="1439166" y="2287378"/>
                  <a:pt x="1457929" y="2294165"/>
                  <a:pt x="1464027" y="2263636"/>
                </a:cubicBezTo>
                <a:cubicBezTo>
                  <a:pt x="1456870" y="2269880"/>
                  <a:pt x="1421926" y="2300640"/>
                  <a:pt x="1422201" y="2258355"/>
                </a:cubicBezTo>
                <a:cubicBezTo>
                  <a:pt x="1427597" y="2254134"/>
                  <a:pt x="1437135" y="2245454"/>
                  <a:pt x="1446528" y="2240602"/>
                </a:cubicBezTo>
                <a:cubicBezTo>
                  <a:pt x="1451227" y="2238175"/>
                  <a:pt x="1455890" y="2236706"/>
                  <a:pt x="1459981" y="2237231"/>
                </a:cubicBezTo>
                <a:close/>
                <a:moveTo>
                  <a:pt x="1115668" y="2173517"/>
                </a:moveTo>
                <a:cubicBezTo>
                  <a:pt x="1110157" y="2208903"/>
                  <a:pt x="1130914" y="2227020"/>
                  <a:pt x="1140332" y="2213723"/>
                </a:cubicBezTo>
                <a:cubicBezTo>
                  <a:pt x="1142249" y="2184772"/>
                  <a:pt x="1128177" y="2180381"/>
                  <a:pt x="1115668" y="2173517"/>
                </a:cubicBezTo>
                <a:close/>
                <a:moveTo>
                  <a:pt x="1554306" y="2146962"/>
                </a:moveTo>
                <a:cubicBezTo>
                  <a:pt x="1561057" y="2145510"/>
                  <a:pt x="1567885" y="2151215"/>
                  <a:pt x="1567808" y="2165420"/>
                </a:cubicBezTo>
                <a:cubicBezTo>
                  <a:pt x="1561471" y="2172437"/>
                  <a:pt x="1553305" y="2175828"/>
                  <a:pt x="1541305" y="2171434"/>
                </a:cubicBezTo>
                <a:cubicBezTo>
                  <a:pt x="1540895" y="2157019"/>
                  <a:pt x="1547559" y="2148411"/>
                  <a:pt x="1554306" y="2146962"/>
                </a:cubicBezTo>
                <a:close/>
                <a:moveTo>
                  <a:pt x="1086366" y="2144964"/>
                </a:moveTo>
                <a:cubicBezTo>
                  <a:pt x="1084397" y="2144950"/>
                  <a:pt x="1082345" y="2146398"/>
                  <a:pt x="1079863" y="2150426"/>
                </a:cubicBezTo>
                <a:cubicBezTo>
                  <a:pt x="1091161" y="2159058"/>
                  <a:pt x="1092605" y="2182841"/>
                  <a:pt x="1110116" y="2181995"/>
                </a:cubicBezTo>
                <a:cubicBezTo>
                  <a:pt x="1110469" y="2172821"/>
                  <a:pt x="1110822" y="2163571"/>
                  <a:pt x="1111212" y="2154356"/>
                </a:cubicBezTo>
                <a:cubicBezTo>
                  <a:pt x="1102027" y="2156921"/>
                  <a:pt x="1096672" y="2151907"/>
                  <a:pt x="1092371" y="2148274"/>
                </a:cubicBezTo>
                <a:cubicBezTo>
                  <a:pt x="1090220" y="2146455"/>
                  <a:pt x="1088335" y="2144978"/>
                  <a:pt x="1086366" y="2144964"/>
                </a:cubicBezTo>
                <a:close/>
                <a:moveTo>
                  <a:pt x="716854" y="2138411"/>
                </a:moveTo>
                <a:cubicBezTo>
                  <a:pt x="707920" y="2139035"/>
                  <a:pt x="698998" y="2143931"/>
                  <a:pt x="690701" y="2157095"/>
                </a:cubicBezTo>
                <a:cubicBezTo>
                  <a:pt x="690114" y="2172437"/>
                  <a:pt x="689486" y="2187855"/>
                  <a:pt x="688862" y="2203160"/>
                </a:cubicBezTo>
                <a:cubicBezTo>
                  <a:pt x="676120" y="2195063"/>
                  <a:pt x="667752" y="2191441"/>
                  <a:pt x="657123" y="2208437"/>
                </a:cubicBezTo>
                <a:cubicBezTo>
                  <a:pt x="665253" y="2242204"/>
                  <a:pt x="689486" y="2251265"/>
                  <a:pt x="695937" y="2287536"/>
                </a:cubicBezTo>
                <a:cubicBezTo>
                  <a:pt x="702154" y="2286840"/>
                  <a:pt x="701059" y="2271309"/>
                  <a:pt x="702310" y="2260593"/>
                </a:cubicBezTo>
                <a:cubicBezTo>
                  <a:pt x="738895" y="2298714"/>
                  <a:pt x="841933" y="2392535"/>
                  <a:pt x="869609" y="2281636"/>
                </a:cubicBezTo>
                <a:cubicBezTo>
                  <a:pt x="886689" y="2275704"/>
                  <a:pt x="885401" y="2297981"/>
                  <a:pt x="889385" y="2311898"/>
                </a:cubicBezTo>
                <a:cubicBezTo>
                  <a:pt x="901623" y="2310931"/>
                  <a:pt x="902403" y="2288771"/>
                  <a:pt x="896108" y="2275704"/>
                </a:cubicBezTo>
                <a:cubicBezTo>
                  <a:pt x="918350" y="2200077"/>
                  <a:pt x="1017165" y="2246753"/>
                  <a:pt x="1059344" y="2268338"/>
                </a:cubicBezTo>
                <a:cubicBezTo>
                  <a:pt x="1044217" y="2194872"/>
                  <a:pt x="964866" y="2251957"/>
                  <a:pt x="952124" y="2189936"/>
                </a:cubicBezTo>
                <a:cubicBezTo>
                  <a:pt x="933087" y="2199575"/>
                  <a:pt x="932344" y="2208478"/>
                  <a:pt x="909945" y="2193946"/>
                </a:cubicBezTo>
                <a:cubicBezTo>
                  <a:pt x="912761" y="2219578"/>
                  <a:pt x="898808" y="2211060"/>
                  <a:pt x="897987" y="2229408"/>
                </a:cubicBezTo>
                <a:cubicBezTo>
                  <a:pt x="866560" y="2228481"/>
                  <a:pt x="871210" y="2172400"/>
                  <a:pt x="848302" y="2158212"/>
                </a:cubicBezTo>
                <a:cubicBezTo>
                  <a:pt x="830870" y="2166771"/>
                  <a:pt x="848889" y="2190401"/>
                  <a:pt x="835638" y="2212330"/>
                </a:cubicBezTo>
                <a:cubicBezTo>
                  <a:pt x="824423" y="2169855"/>
                  <a:pt x="784747" y="2204893"/>
                  <a:pt x="780758" y="2140484"/>
                </a:cubicBezTo>
                <a:cubicBezTo>
                  <a:pt x="770527" y="2173149"/>
                  <a:pt x="743652" y="2136546"/>
                  <a:pt x="716854" y="2138411"/>
                </a:cubicBezTo>
                <a:close/>
                <a:moveTo>
                  <a:pt x="2218222" y="2112314"/>
                </a:moveTo>
                <a:cubicBezTo>
                  <a:pt x="2221209" y="2112246"/>
                  <a:pt x="2224541" y="2113436"/>
                  <a:pt x="2227734" y="2115640"/>
                </a:cubicBezTo>
                <a:cubicBezTo>
                  <a:pt x="2234119" y="2120043"/>
                  <a:pt x="2239955" y="2128497"/>
                  <a:pt x="2241379" y="2139018"/>
                </a:cubicBezTo>
                <a:cubicBezTo>
                  <a:pt x="2228756" y="2143834"/>
                  <a:pt x="2207375" y="2155898"/>
                  <a:pt x="2210773" y="2116542"/>
                </a:cubicBezTo>
                <a:cubicBezTo>
                  <a:pt x="2212591" y="2113710"/>
                  <a:pt x="2215235" y="2112382"/>
                  <a:pt x="2218222" y="2112314"/>
                </a:cubicBezTo>
                <a:close/>
                <a:moveTo>
                  <a:pt x="1755063" y="2096337"/>
                </a:moveTo>
                <a:cubicBezTo>
                  <a:pt x="1762233" y="2095709"/>
                  <a:pt x="1769775" y="2102840"/>
                  <a:pt x="1769464" y="2116619"/>
                </a:cubicBezTo>
                <a:cubicBezTo>
                  <a:pt x="1754961" y="2107215"/>
                  <a:pt x="1755355" y="2127914"/>
                  <a:pt x="1742920" y="2122597"/>
                </a:cubicBezTo>
                <a:cubicBezTo>
                  <a:pt x="1741106" y="2105349"/>
                  <a:pt x="1747898" y="2096964"/>
                  <a:pt x="1755063" y="2096337"/>
                </a:cubicBezTo>
                <a:close/>
                <a:moveTo>
                  <a:pt x="1729103" y="2074383"/>
                </a:moveTo>
                <a:lnTo>
                  <a:pt x="1729082" y="2074492"/>
                </a:lnTo>
                <a:lnTo>
                  <a:pt x="1729263" y="2074621"/>
                </a:lnTo>
                <a:lnTo>
                  <a:pt x="1729279" y="2074528"/>
                </a:lnTo>
                <a:close/>
                <a:moveTo>
                  <a:pt x="1991918" y="2070445"/>
                </a:moveTo>
                <a:cubicBezTo>
                  <a:pt x="1992816" y="2077843"/>
                  <a:pt x="1995944" y="2081699"/>
                  <a:pt x="2002042" y="2080967"/>
                </a:cubicBezTo>
                <a:cubicBezTo>
                  <a:pt x="2001570" y="2093302"/>
                  <a:pt x="2001061" y="2105673"/>
                  <a:pt x="2000556" y="2117894"/>
                </a:cubicBezTo>
                <a:cubicBezTo>
                  <a:pt x="1987305" y="2122791"/>
                  <a:pt x="1979996" y="2075609"/>
                  <a:pt x="1991918" y="2070445"/>
                </a:cubicBezTo>
                <a:close/>
                <a:moveTo>
                  <a:pt x="1763953" y="2047616"/>
                </a:moveTo>
                <a:cubicBezTo>
                  <a:pt x="1766199" y="2045812"/>
                  <a:pt x="1768848" y="2045842"/>
                  <a:pt x="1771105" y="2048924"/>
                </a:cubicBezTo>
                <a:cubicBezTo>
                  <a:pt x="1774113" y="2053036"/>
                  <a:pt x="1776424" y="2062574"/>
                  <a:pt x="1776149" y="2080429"/>
                </a:cubicBezTo>
                <a:cubicBezTo>
                  <a:pt x="1754117" y="2074944"/>
                  <a:pt x="1757218" y="2053029"/>
                  <a:pt x="1763953" y="2047616"/>
                </a:cubicBezTo>
                <a:close/>
                <a:moveTo>
                  <a:pt x="1524856" y="2003035"/>
                </a:moveTo>
                <a:cubicBezTo>
                  <a:pt x="1518338" y="2004731"/>
                  <a:pt x="1513315" y="2009482"/>
                  <a:pt x="1510695" y="2019099"/>
                </a:cubicBezTo>
                <a:cubicBezTo>
                  <a:pt x="1518045" y="2033902"/>
                  <a:pt x="1533016" y="2036792"/>
                  <a:pt x="1546501" y="2042186"/>
                </a:cubicBezTo>
                <a:cubicBezTo>
                  <a:pt x="1547010" y="2029856"/>
                  <a:pt x="1547518" y="2017557"/>
                  <a:pt x="1547986" y="2005300"/>
                </a:cubicBezTo>
                <a:cubicBezTo>
                  <a:pt x="1539386" y="2002698"/>
                  <a:pt x="1531374" y="2001339"/>
                  <a:pt x="1524856" y="2003035"/>
                </a:cubicBezTo>
                <a:close/>
                <a:moveTo>
                  <a:pt x="1521544" y="1975390"/>
                </a:moveTo>
                <a:cubicBezTo>
                  <a:pt x="1513023" y="1978618"/>
                  <a:pt x="1501089" y="1989191"/>
                  <a:pt x="1491194" y="1979631"/>
                </a:cubicBezTo>
                <a:cubicBezTo>
                  <a:pt x="1491231" y="1996166"/>
                  <a:pt x="1484078" y="1998169"/>
                  <a:pt x="1484509" y="2015862"/>
                </a:cubicBezTo>
                <a:cubicBezTo>
                  <a:pt x="1496820" y="2000868"/>
                  <a:pt x="1507260" y="1982136"/>
                  <a:pt x="1532667" y="1994122"/>
                </a:cubicBezTo>
                <a:cubicBezTo>
                  <a:pt x="1532708" y="1983091"/>
                  <a:pt x="1531235" y="1977729"/>
                  <a:pt x="1528727" y="1975629"/>
                </a:cubicBezTo>
                <a:cubicBezTo>
                  <a:pt x="1526846" y="1974054"/>
                  <a:pt x="1524385" y="1974314"/>
                  <a:pt x="1521544" y="1975390"/>
                </a:cubicBezTo>
                <a:close/>
                <a:moveTo>
                  <a:pt x="2169427" y="1956119"/>
                </a:moveTo>
                <a:cubicBezTo>
                  <a:pt x="2160469" y="1952003"/>
                  <a:pt x="2142001" y="1979287"/>
                  <a:pt x="2132325" y="1976972"/>
                </a:cubicBezTo>
                <a:cubicBezTo>
                  <a:pt x="2142802" y="2003952"/>
                  <a:pt x="2168598" y="2007845"/>
                  <a:pt x="2182748" y="2029548"/>
                </a:cubicBezTo>
                <a:cubicBezTo>
                  <a:pt x="2190997" y="2022531"/>
                  <a:pt x="2181849" y="2015518"/>
                  <a:pt x="2189433" y="1993353"/>
                </a:cubicBezTo>
                <a:cubicBezTo>
                  <a:pt x="2184353" y="1992852"/>
                  <a:pt x="2184939" y="2004069"/>
                  <a:pt x="2183491" y="2011123"/>
                </a:cubicBezTo>
                <a:cubicBezTo>
                  <a:pt x="2170203" y="2008424"/>
                  <a:pt x="2165824" y="1991925"/>
                  <a:pt x="2158437" y="1980169"/>
                </a:cubicBezTo>
                <a:cubicBezTo>
                  <a:pt x="2160354" y="1947483"/>
                  <a:pt x="2174893" y="2001949"/>
                  <a:pt x="2174540" y="1972962"/>
                </a:cubicBezTo>
                <a:cubicBezTo>
                  <a:pt x="2174348" y="1962351"/>
                  <a:pt x="2172415" y="1957491"/>
                  <a:pt x="2169427" y="1956119"/>
                </a:cubicBezTo>
                <a:close/>
                <a:moveTo>
                  <a:pt x="1786585" y="1951841"/>
                </a:moveTo>
                <a:cubicBezTo>
                  <a:pt x="1788226" y="1969611"/>
                  <a:pt x="1777203" y="2006615"/>
                  <a:pt x="1795145" y="1999367"/>
                </a:cubicBezTo>
                <a:cubicBezTo>
                  <a:pt x="1796631" y="1974196"/>
                  <a:pt x="1787249" y="1979631"/>
                  <a:pt x="1796631" y="1962327"/>
                </a:cubicBezTo>
                <a:cubicBezTo>
                  <a:pt x="1805659" y="1971731"/>
                  <a:pt x="1808946" y="1989768"/>
                  <a:pt x="1827315" y="1984835"/>
                </a:cubicBezTo>
                <a:cubicBezTo>
                  <a:pt x="1822115" y="1954925"/>
                  <a:pt x="1801087" y="1943978"/>
                  <a:pt x="1786585" y="1951841"/>
                </a:cubicBezTo>
                <a:close/>
                <a:moveTo>
                  <a:pt x="1249674" y="1931191"/>
                </a:moveTo>
                <a:cubicBezTo>
                  <a:pt x="1236847" y="1930343"/>
                  <a:pt x="1224058" y="1932797"/>
                  <a:pt x="1211837" y="1937451"/>
                </a:cubicBezTo>
                <a:cubicBezTo>
                  <a:pt x="1187399" y="1946754"/>
                  <a:pt x="1165234" y="1964852"/>
                  <a:pt x="1149599" y="1982909"/>
                </a:cubicBezTo>
                <a:cubicBezTo>
                  <a:pt x="1186459" y="1991233"/>
                  <a:pt x="1233755" y="1934610"/>
                  <a:pt x="1287736" y="1944747"/>
                </a:cubicBezTo>
                <a:cubicBezTo>
                  <a:pt x="1275365" y="1936190"/>
                  <a:pt x="1262501" y="1932039"/>
                  <a:pt x="1249674" y="1931191"/>
                </a:cubicBezTo>
                <a:close/>
                <a:moveTo>
                  <a:pt x="1603650" y="1928750"/>
                </a:moveTo>
                <a:cubicBezTo>
                  <a:pt x="1623664" y="1998440"/>
                  <a:pt x="1559325" y="1936188"/>
                  <a:pt x="1554749" y="1969109"/>
                </a:cubicBezTo>
                <a:cubicBezTo>
                  <a:pt x="1557720" y="1981982"/>
                  <a:pt x="1565304" y="1987688"/>
                  <a:pt x="1574882" y="1990229"/>
                </a:cubicBezTo>
                <a:cubicBezTo>
                  <a:pt x="1583755" y="1949178"/>
                  <a:pt x="1612678" y="2002795"/>
                  <a:pt x="1633164" y="1978939"/>
                </a:cubicBezTo>
                <a:cubicBezTo>
                  <a:pt x="1629213" y="1962015"/>
                  <a:pt x="1616823" y="1948062"/>
                  <a:pt x="1634650" y="1942012"/>
                </a:cubicBezTo>
                <a:cubicBezTo>
                  <a:pt x="1645435" y="1948830"/>
                  <a:pt x="1622802" y="1931680"/>
                  <a:pt x="1603650" y="1928750"/>
                </a:cubicBezTo>
                <a:close/>
                <a:moveTo>
                  <a:pt x="1337068" y="1895291"/>
                </a:moveTo>
                <a:cubicBezTo>
                  <a:pt x="1335738" y="1911750"/>
                  <a:pt x="1342657" y="1915566"/>
                  <a:pt x="1340823" y="1932757"/>
                </a:cubicBezTo>
                <a:cubicBezTo>
                  <a:pt x="1348755" y="1929058"/>
                  <a:pt x="1354501" y="1920883"/>
                  <a:pt x="1362437" y="1916990"/>
                </a:cubicBezTo>
                <a:cubicBezTo>
                  <a:pt x="1362474" y="1896833"/>
                  <a:pt x="1350085" y="1895445"/>
                  <a:pt x="1337068" y="1895291"/>
                </a:cubicBezTo>
                <a:close/>
                <a:moveTo>
                  <a:pt x="1694372" y="1893867"/>
                </a:moveTo>
                <a:cubicBezTo>
                  <a:pt x="1687064" y="1909054"/>
                  <a:pt x="1675688" y="1915760"/>
                  <a:pt x="1676435" y="1947293"/>
                </a:cubicBezTo>
                <a:cubicBezTo>
                  <a:pt x="1688705" y="1948717"/>
                  <a:pt x="1700824" y="1950296"/>
                  <a:pt x="1713020" y="1951841"/>
                </a:cubicBezTo>
                <a:cubicBezTo>
                  <a:pt x="1708953" y="1921389"/>
                  <a:pt x="1683937" y="1957353"/>
                  <a:pt x="1694372" y="1893867"/>
                </a:cubicBezTo>
                <a:close/>
                <a:moveTo>
                  <a:pt x="1825792" y="1891823"/>
                </a:moveTo>
                <a:cubicBezTo>
                  <a:pt x="1806012" y="1898606"/>
                  <a:pt x="1811330" y="1909900"/>
                  <a:pt x="1788891" y="1896525"/>
                </a:cubicBezTo>
                <a:cubicBezTo>
                  <a:pt x="1789987" y="1925743"/>
                  <a:pt x="1819694" y="1920386"/>
                  <a:pt x="1825792" y="1891823"/>
                </a:cubicBezTo>
                <a:close/>
                <a:moveTo>
                  <a:pt x="1088029" y="1817544"/>
                </a:moveTo>
                <a:cubicBezTo>
                  <a:pt x="1088891" y="1832614"/>
                  <a:pt x="1082440" y="1832768"/>
                  <a:pt x="1081660" y="1844564"/>
                </a:cubicBezTo>
                <a:cubicBezTo>
                  <a:pt x="1083302" y="1871277"/>
                  <a:pt x="1089987" y="1830611"/>
                  <a:pt x="1092880" y="1827491"/>
                </a:cubicBezTo>
                <a:cubicBezTo>
                  <a:pt x="1104880" y="1833080"/>
                  <a:pt x="1105232" y="1869889"/>
                  <a:pt x="1118287" y="1849190"/>
                </a:cubicBezTo>
                <a:cubicBezTo>
                  <a:pt x="1115279" y="1839360"/>
                  <a:pt x="1106599" y="1838166"/>
                  <a:pt x="1108942" y="1820126"/>
                </a:cubicBezTo>
                <a:cubicBezTo>
                  <a:pt x="1097883" y="1834273"/>
                  <a:pt x="1102339" y="1818471"/>
                  <a:pt x="1088029" y="1817544"/>
                </a:cubicBezTo>
                <a:close/>
                <a:moveTo>
                  <a:pt x="1829153" y="1808835"/>
                </a:moveTo>
                <a:cubicBezTo>
                  <a:pt x="1794792" y="1828341"/>
                  <a:pt x="1765007" y="1824213"/>
                  <a:pt x="1738821" y="1834545"/>
                </a:cubicBezTo>
                <a:cubicBezTo>
                  <a:pt x="1738665" y="1857559"/>
                  <a:pt x="1737959" y="1879452"/>
                  <a:pt x="1726505" y="1879375"/>
                </a:cubicBezTo>
                <a:cubicBezTo>
                  <a:pt x="1727326" y="1889512"/>
                  <a:pt x="1736629" y="1887007"/>
                  <a:pt x="1736198" y="1899188"/>
                </a:cubicBezTo>
                <a:cubicBezTo>
                  <a:pt x="1729829" y="1904198"/>
                  <a:pt x="1722360" y="1902195"/>
                  <a:pt x="1714153" y="1924278"/>
                </a:cubicBezTo>
                <a:cubicBezTo>
                  <a:pt x="1712905" y="1931911"/>
                  <a:pt x="1715872" y="1933145"/>
                  <a:pt x="1718999" y="1934031"/>
                </a:cubicBezTo>
                <a:cubicBezTo>
                  <a:pt x="1723575" y="1932991"/>
                  <a:pt x="1723768" y="1938349"/>
                  <a:pt x="1723887" y="1943978"/>
                </a:cubicBezTo>
                <a:cubicBezTo>
                  <a:pt x="1730806" y="1896141"/>
                  <a:pt x="1765401" y="1937155"/>
                  <a:pt x="1787052" y="1942627"/>
                </a:cubicBezTo>
                <a:cubicBezTo>
                  <a:pt x="1783068" y="1928329"/>
                  <a:pt x="1774622" y="1921081"/>
                  <a:pt x="1761568" y="1920964"/>
                </a:cubicBezTo>
                <a:cubicBezTo>
                  <a:pt x="1763874" y="1910519"/>
                  <a:pt x="1771733" y="1898686"/>
                  <a:pt x="1772435" y="1913024"/>
                </a:cubicBezTo>
                <a:cubicBezTo>
                  <a:pt x="1783339" y="1911907"/>
                  <a:pt x="1775484" y="1872589"/>
                  <a:pt x="1784746" y="1868157"/>
                </a:cubicBezTo>
                <a:cubicBezTo>
                  <a:pt x="1804682" y="1863532"/>
                  <a:pt x="1809217" y="1882536"/>
                  <a:pt x="1826141" y="1882572"/>
                </a:cubicBezTo>
                <a:cubicBezTo>
                  <a:pt x="1826613" y="1870391"/>
                  <a:pt x="1827122" y="1858061"/>
                  <a:pt x="1827631" y="1845722"/>
                </a:cubicBezTo>
                <a:cubicBezTo>
                  <a:pt x="1817269" y="1844492"/>
                  <a:pt x="1819928" y="1870007"/>
                  <a:pt x="1805934" y="1861606"/>
                </a:cubicBezTo>
                <a:cubicBezTo>
                  <a:pt x="1803903" y="1823905"/>
                  <a:pt x="1828919" y="1841675"/>
                  <a:pt x="1829153" y="1808835"/>
                </a:cubicBezTo>
                <a:close/>
                <a:moveTo>
                  <a:pt x="2039723" y="1798192"/>
                </a:moveTo>
                <a:cubicBezTo>
                  <a:pt x="2046720" y="1799042"/>
                  <a:pt x="2053639" y="1799969"/>
                  <a:pt x="2060595" y="1800778"/>
                </a:cubicBezTo>
                <a:cubicBezTo>
                  <a:pt x="2061883" y="1830073"/>
                  <a:pt x="2054418" y="1841481"/>
                  <a:pt x="2038237" y="1835083"/>
                </a:cubicBezTo>
                <a:cubicBezTo>
                  <a:pt x="2038746" y="1822825"/>
                  <a:pt x="2039214" y="1810567"/>
                  <a:pt x="2039723" y="1798192"/>
                </a:cubicBezTo>
                <a:close/>
                <a:moveTo>
                  <a:pt x="1551347" y="1792454"/>
                </a:moveTo>
                <a:cubicBezTo>
                  <a:pt x="1549316" y="1830227"/>
                  <a:pt x="1583443" y="1812574"/>
                  <a:pt x="1574919" y="1860331"/>
                </a:cubicBezTo>
                <a:cubicBezTo>
                  <a:pt x="1589069" y="1852468"/>
                  <a:pt x="1593957" y="1825913"/>
                  <a:pt x="1608107" y="1818127"/>
                </a:cubicBezTo>
                <a:cubicBezTo>
                  <a:pt x="1590280" y="1821518"/>
                  <a:pt x="1575231" y="1816852"/>
                  <a:pt x="1551347" y="1792454"/>
                </a:cubicBezTo>
                <a:close/>
                <a:moveTo>
                  <a:pt x="2082287" y="1785089"/>
                </a:moveTo>
                <a:cubicBezTo>
                  <a:pt x="2097184" y="1782968"/>
                  <a:pt x="2067825" y="1817815"/>
                  <a:pt x="2086042" y="1822554"/>
                </a:cubicBezTo>
                <a:cubicBezTo>
                  <a:pt x="2106056" y="1788945"/>
                  <a:pt x="2138419" y="1784971"/>
                  <a:pt x="2165976" y="1795610"/>
                </a:cubicBezTo>
                <a:cubicBezTo>
                  <a:pt x="2147919" y="1785206"/>
                  <a:pt x="2159529" y="1818815"/>
                  <a:pt x="2164806" y="1823250"/>
                </a:cubicBezTo>
                <a:cubicBezTo>
                  <a:pt x="2177548" y="1819280"/>
                  <a:pt x="2189236" y="1812995"/>
                  <a:pt x="2206981" y="1819280"/>
                </a:cubicBezTo>
                <a:cubicBezTo>
                  <a:pt x="2206472" y="1831615"/>
                  <a:pt x="2205967" y="1843949"/>
                  <a:pt x="2205495" y="1856167"/>
                </a:cubicBezTo>
                <a:cubicBezTo>
                  <a:pt x="2196114" y="1857130"/>
                  <a:pt x="2179699" y="1843601"/>
                  <a:pt x="2183840" y="1871970"/>
                </a:cubicBezTo>
                <a:cubicBezTo>
                  <a:pt x="2196155" y="1873782"/>
                  <a:pt x="2199869" y="1857980"/>
                  <a:pt x="2215619" y="1866729"/>
                </a:cubicBezTo>
                <a:cubicBezTo>
                  <a:pt x="2208077" y="1909977"/>
                  <a:pt x="2246225" y="1883341"/>
                  <a:pt x="2245093" y="1916877"/>
                </a:cubicBezTo>
                <a:cubicBezTo>
                  <a:pt x="2237940" y="1938770"/>
                  <a:pt x="2226096" y="1895485"/>
                  <a:pt x="2218554" y="1922814"/>
                </a:cubicBezTo>
                <a:cubicBezTo>
                  <a:pt x="2209603" y="1956770"/>
                  <a:pt x="2232154" y="1942238"/>
                  <a:pt x="2227229" y="1970185"/>
                </a:cubicBezTo>
                <a:cubicBezTo>
                  <a:pt x="2217302" y="1966908"/>
                  <a:pt x="2215188" y="1979089"/>
                  <a:pt x="2205889" y="1976855"/>
                </a:cubicBezTo>
                <a:cubicBezTo>
                  <a:pt x="2204482" y="1960704"/>
                  <a:pt x="2214565" y="1954229"/>
                  <a:pt x="2206981" y="1949138"/>
                </a:cubicBezTo>
                <a:cubicBezTo>
                  <a:pt x="2198929" y="1956002"/>
                  <a:pt x="2194784" y="1970918"/>
                  <a:pt x="2194670" y="1993969"/>
                </a:cubicBezTo>
                <a:cubicBezTo>
                  <a:pt x="2204638" y="1993196"/>
                  <a:pt x="2205770" y="2005725"/>
                  <a:pt x="2215229" y="2005725"/>
                </a:cubicBezTo>
                <a:cubicBezTo>
                  <a:pt x="2231140" y="1995009"/>
                  <a:pt x="2238096" y="1965908"/>
                  <a:pt x="2254043" y="1955115"/>
                </a:cubicBezTo>
                <a:cubicBezTo>
                  <a:pt x="2253382" y="1993277"/>
                  <a:pt x="2230003" y="1969494"/>
                  <a:pt x="2241342" y="2009079"/>
                </a:cubicBezTo>
                <a:cubicBezTo>
                  <a:pt x="2222735" y="2011698"/>
                  <a:pt x="2216912" y="2033247"/>
                  <a:pt x="2199163" y="2012932"/>
                </a:cubicBezTo>
                <a:cubicBezTo>
                  <a:pt x="2198420" y="2031475"/>
                  <a:pt x="2197678" y="2049976"/>
                  <a:pt x="2196935" y="2068402"/>
                </a:cubicBezTo>
                <a:cubicBezTo>
                  <a:pt x="2185678" y="2080372"/>
                  <a:pt x="2173248" y="2075358"/>
                  <a:pt x="2156689" y="2070518"/>
                </a:cubicBezTo>
                <a:lnTo>
                  <a:pt x="2094894" y="2073488"/>
                </a:lnTo>
                <a:lnTo>
                  <a:pt x="2097105" y="2080380"/>
                </a:lnTo>
                <a:lnTo>
                  <a:pt x="2097920" y="2081390"/>
                </a:lnTo>
                <a:cubicBezTo>
                  <a:pt x="2099371" y="2084965"/>
                  <a:pt x="2100348" y="2089273"/>
                  <a:pt x="2101325" y="2093532"/>
                </a:cubicBezTo>
                <a:lnTo>
                  <a:pt x="2097105" y="2080380"/>
                </a:lnTo>
                <a:lnTo>
                  <a:pt x="2091669" y="2073642"/>
                </a:lnTo>
                <a:lnTo>
                  <a:pt x="2094894" y="2073488"/>
                </a:lnTo>
                <a:lnTo>
                  <a:pt x="2082681" y="2035444"/>
                </a:lnTo>
                <a:cubicBezTo>
                  <a:pt x="2092530" y="2010621"/>
                  <a:pt x="2109298" y="2040377"/>
                  <a:pt x="2099486" y="2009735"/>
                </a:cubicBezTo>
                <a:cubicBezTo>
                  <a:pt x="2126772" y="2002989"/>
                  <a:pt x="2141275" y="2060806"/>
                  <a:pt x="2161445" y="2036060"/>
                </a:cubicBezTo>
                <a:cubicBezTo>
                  <a:pt x="2137717" y="1996126"/>
                  <a:pt x="2113640" y="2002872"/>
                  <a:pt x="2096125" y="1962978"/>
                </a:cubicBezTo>
                <a:cubicBezTo>
                  <a:pt x="2079320" y="1965135"/>
                  <a:pt x="2084126" y="2001601"/>
                  <a:pt x="2094291" y="2009079"/>
                </a:cubicBezTo>
                <a:cubicBezTo>
                  <a:pt x="2074589" y="2004644"/>
                  <a:pt x="2046798" y="2012624"/>
                  <a:pt x="2048361" y="1975697"/>
                </a:cubicBezTo>
                <a:cubicBezTo>
                  <a:pt x="2064464" y="1978202"/>
                  <a:pt x="2067981" y="1994240"/>
                  <a:pt x="2079710" y="1979477"/>
                </a:cubicBezTo>
                <a:cubicBezTo>
                  <a:pt x="2086629" y="1945633"/>
                  <a:pt x="2067789" y="1951566"/>
                  <a:pt x="2071461" y="1922737"/>
                </a:cubicBezTo>
                <a:cubicBezTo>
                  <a:pt x="2099761" y="1946827"/>
                  <a:pt x="2138772" y="1955730"/>
                  <a:pt x="2150225" y="1923429"/>
                </a:cubicBezTo>
                <a:cubicBezTo>
                  <a:pt x="2125755" y="1910940"/>
                  <a:pt x="2096010" y="1934764"/>
                  <a:pt x="2088660" y="1887966"/>
                </a:cubicBezTo>
                <a:cubicBezTo>
                  <a:pt x="2101600" y="1875518"/>
                  <a:pt x="2114461" y="1888391"/>
                  <a:pt x="2105818" y="1852929"/>
                </a:cubicBezTo>
                <a:cubicBezTo>
                  <a:pt x="2123448" y="1848806"/>
                  <a:pt x="2143229" y="1849153"/>
                  <a:pt x="2149171" y="1821283"/>
                </a:cubicBezTo>
                <a:cubicBezTo>
                  <a:pt x="2117469" y="1829996"/>
                  <a:pt x="2097102" y="1861796"/>
                  <a:pt x="2063254" y="1866227"/>
                </a:cubicBezTo>
                <a:cubicBezTo>
                  <a:pt x="2061846" y="1842019"/>
                  <a:pt x="2072401" y="1797383"/>
                  <a:pt x="2082287" y="1785089"/>
                </a:cubicBezTo>
                <a:close/>
                <a:moveTo>
                  <a:pt x="2205458" y="1726304"/>
                </a:moveTo>
                <a:cubicBezTo>
                  <a:pt x="2194280" y="1767590"/>
                  <a:pt x="2202762" y="1760804"/>
                  <a:pt x="2225276" y="1756643"/>
                </a:cubicBezTo>
                <a:cubicBezTo>
                  <a:pt x="2221209" y="1810183"/>
                  <a:pt x="2177626" y="1721100"/>
                  <a:pt x="2186811" y="1798156"/>
                </a:cubicBezTo>
                <a:cubicBezTo>
                  <a:pt x="2168791" y="1794032"/>
                  <a:pt x="2159763" y="1776068"/>
                  <a:pt x="2146122" y="1765198"/>
                </a:cubicBezTo>
                <a:cubicBezTo>
                  <a:pt x="2156911" y="1757299"/>
                  <a:pt x="2156012" y="1725459"/>
                  <a:pt x="2173757" y="1731626"/>
                </a:cubicBezTo>
                <a:cubicBezTo>
                  <a:pt x="2183060" y="1770131"/>
                  <a:pt x="2190332" y="1730663"/>
                  <a:pt x="2205458" y="1726304"/>
                </a:cubicBezTo>
                <a:close/>
                <a:moveTo>
                  <a:pt x="2123723" y="1669722"/>
                </a:moveTo>
                <a:cubicBezTo>
                  <a:pt x="2128061" y="1714281"/>
                  <a:pt x="2150927" y="1678896"/>
                  <a:pt x="2164453" y="1702716"/>
                </a:cubicBezTo>
                <a:cubicBezTo>
                  <a:pt x="2153389" y="1759456"/>
                  <a:pt x="2092727" y="1699940"/>
                  <a:pt x="2074474" y="1719214"/>
                </a:cubicBezTo>
                <a:cubicBezTo>
                  <a:pt x="2091476" y="1742225"/>
                  <a:pt x="2112036" y="1759840"/>
                  <a:pt x="2135370" y="1773215"/>
                </a:cubicBezTo>
                <a:cubicBezTo>
                  <a:pt x="2104140" y="1792644"/>
                  <a:pt x="2076464" y="1775837"/>
                  <a:pt x="2052465" y="1744309"/>
                </a:cubicBezTo>
                <a:cubicBezTo>
                  <a:pt x="2053208" y="1763195"/>
                  <a:pt x="2065835" y="1764081"/>
                  <a:pt x="2066656" y="1783085"/>
                </a:cubicBezTo>
                <a:cubicBezTo>
                  <a:pt x="2038118" y="1767857"/>
                  <a:pt x="2051020" y="1778460"/>
                  <a:pt x="2034913" y="1788403"/>
                </a:cubicBezTo>
                <a:cubicBezTo>
                  <a:pt x="2037962" y="1769978"/>
                  <a:pt x="2024596" y="1761423"/>
                  <a:pt x="2021428" y="1731007"/>
                </a:cubicBezTo>
                <a:cubicBezTo>
                  <a:pt x="2047696" y="1737830"/>
                  <a:pt x="2070210" y="1737174"/>
                  <a:pt x="2075212" y="1700672"/>
                </a:cubicBezTo>
                <a:cubicBezTo>
                  <a:pt x="2066028" y="1697475"/>
                  <a:pt x="2048673" y="1706649"/>
                  <a:pt x="2055083" y="1679588"/>
                </a:cubicBezTo>
                <a:cubicBezTo>
                  <a:pt x="2063332" y="1686642"/>
                  <a:pt x="2094603" y="1682712"/>
                  <a:pt x="2112192" y="1696123"/>
                </a:cubicBezTo>
                <a:cubicBezTo>
                  <a:pt x="2124897" y="1684060"/>
                  <a:pt x="2103085" y="1665598"/>
                  <a:pt x="2123723" y="1669722"/>
                </a:cubicBezTo>
                <a:close/>
                <a:moveTo>
                  <a:pt x="1173520" y="1652029"/>
                </a:moveTo>
                <a:cubicBezTo>
                  <a:pt x="1165936" y="1666598"/>
                  <a:pt x="1143812" y="1651333"/>
                  <a:pt x="1136187" y="1665942"/>
                </a:cubicBezTo>
                <a:cubicBezTo>
                  <a:pt x="1135761" y="1689766"/>
                  <a:pt x="1156083" y="1681749"/>
                  <a:pt x="1155615" y="1705455"/>
                </a:cubicBezTo>
                <a:cubicBezTo>
                  <a:pt x="1156477" y="1745466"/>
                  <a:pt x="1141038" y="1715516"/>
                  <a:pt x="1138847" y="1731165"/>
                </a:cubicBezTo>
                <a:cubicBezTo>
                  <a:pt x="1126141" y="1733285"/>
                  <a:pt x="1143422" y="1689612"/>
                  <a:pt x="1124266" y="1701599"/>
                </a:cubicBezTo>
                <a:cubicBezTo>
                  <a:pt x="1123954" y="1724690"/>
                  <a:pt x="1133023" y="1731626"/>
                  <a:pt x="1117544" y="1737757"/>
                </a:cubicBezTo>
                <a:cubicBezTo>
                  <a:pt x="1118053" y="1748356"/>
                  <a:pt x="1122509" y="1743536"/>
                  <a:pt x="1122780" y="1738372"/>
                </a:cubicBezTo>
                <a:cubicBezTo>
                  <a:pt x="1137049" y="1733824"/>
                  <a:pt x="1132047" y="1758764"/>
                  <a:pt x="1137361" y="1768169"/>
                </a:cubicBezTo>
                <a:cubicBezTo>
                  <a:pt x="1172268" y="1748817"/>
                  <a:pt x="1208660" y="1759764"/>
                  <a:pt x="1253806" y="1745656"/>
                </a:cubicBezTo>
                <a:cubicBezTo>
                  <a:pt x="1241573" y="1683214"/>
                  <a:pt x="1165858" y="1698208"/>
                  <a:pt x="1173520" y="1652029"/>
                </a:cubicBezTo>
                <a:close/>
                <a:moveTo>
                  <a:pt x="1795900" y="1617259"/>
                </a:moveTo>
                <a:cubicBezTo>
                  <a:pt x="1794620" y="1618659"/>
                  <a:pt x="1792646" y="1624212"/>
                  <a:pt x="1788813" y="1636728"/>
                </a:cubicBezTo>
                <a:cubicBezTo>
                  <a:pt x="1785879" y="1658622"/>
                  <a:pt x="1812853" y="1634644"/>
                  <a:pt x="1803394" y="1666448"/>
                </a:cubicBezTo>
                <a:cubicBezTo>
                  <a:pt x="1808630" y="1657274"/>
                  <a:pt x="1822780" y="1665983"/>
                  <a:pt x="1820162" y="1640698"/>
                </a:cubicBezTo>
                <a:cubicBezTo>
                  <a:pt x="1797353" y="1646218"/>
                  <a:pt x="1799745" y="1613063"/>
                  <a:pt x="1795900" y="1617259"/>
                </a:cubicBezTo>
                <a:close/>
                <a:moveTo>
                  <a:pt x="1306462" y="1613136"/>
                </a:moveTo>
                <a:cubicBezTo>
                  <a:pt x="1305091" y="1641119"/>
                  <a:pt x="1323817" y="1638497"/>
                  <a:pt x="1336637" y="1644899"/>
                </a:cubicBezTo>
                <a:cubicBezTo>
                  <a:pt x="1334565" y="1622156"/>
                  <a:pt x="1317796" y="1621808"/>
                  <a:pt x="1306462" y="1613136"/>
                </a:cubicBezTo>
                <a:close/>
                <a:moveTo>
                  <a:pt x="1747808" y="1613136"/>
                </a:moveTo>
                <a:cubicBezTo>
                  <a:pt x="1731939" y="1604232"/>
                  <a:pt x="1740068" y="1644049"/>
                  <a:pt x="1720838" y="1628206"/>
                </a:cubicBezTo>
                <a:cubicBezTo>
                  <a:pt x="1732136" y="1657076"/>
                  <a:pt x="1770014" y="1682554"/>
                  <a:pt x="1778377" y="1635454"/>
                </a:cubicBezTo>
                <a:cubicBezTo>
                  <a:pt x="1763365" y="1658658"/>
                  <a:pt x="1758991" y="1621229"/>
                  <a:pt x="1747808" y="1613136"/>
                </a:cubicBezTo>
                <a:close/>
                <a:moveTo>
                  <a:pt x="1889623" y="1612480"/>
                </a:moveTo>
                <a:cubicBezTo>
                  <a:pt x="1882351" y="1620881"/>
                  <a:pt x="1869998" y="1618995"/>
                  <a:pt x="1862767" y="1627591"/>
                </a:cubicBezTo>
                <a:cubicBezTo>
                  <a:pt x="1882232" y="1653494"/>
                  <a:pt x="1889737" y="1654340"/>
                  <a:pt x="1913933" y="1661778"/>
                </a:cubicBezTo>
                <a:cubicBezTo>
                  <a:pt x="1910183" y="1638574"/>
                  <a:pt x="1885166" y="1648136"/>
                  <a:pt x="1889623" y="1612480"/>
                </a:cubicBezTo>
                <a:close/>
                <a:moveTo>
                  <a:pt x="1590165" y="1611747"/>
                </a:moveTo>
                <a:cubicBezTo>
                  <a:pt x="1590752" y="1642584"/>
                  <a:pt x="1619753" y="1630096"/>
                  <a:pt x="1636484" y="1636186"/>
                </a:cubicBezTo>
                <a:cubicBezTo>
                  <a:pt x="1633238" y="1596713"/>
                  <a:pt x="1607167" y="1636878"/>
                  <a:pt x="1590165" y="1611747"/>
                </a:cubicBezTo>
                <a:close/>
                <a:moveTo>
                  <a:pt x="1512181" y="1592630"/>
                </a:moveTo>
                <a:cubicBezTo>
                  <a:pt x="1495921" y="1607009"/>
                  <a:pt x="1513198" y="1642163"/>
                  <a:pt x="1531571" y="1632257"/>
                </a:cubicBezTo>
                <a:cubicBezTo>
                  <a:pt x="1531961" y="1623006"/>
                  <a:pt x="1532351" y="1613755"/>
                  <a:pt x="1532704" y="1604504"/>
                </a:cubicBezTo>
                <a:cubicBezTo>
                  <a:pt x="1525198" y="1615681"/>
                  <a:pt x="1512690" y="1614293"/>
                  <a:pt x="1512181" y="1592630"/>
                </a:cubicBezTo>
                <a:close/>
                <a:moveTo>
                  <a:pt x="1564836" y="1590162"/>
                </a:moveTo>
                <a:cubicBezTo>
                  <a:pt x="1559050" y="1591627"/>
                  <a:pt x="1560536" y="1607968"/>
                  <a:pt x="1553580" y="1607122"/>
                </a:cubicBezTo>
                <a:cubicBezTo>
                  <a:pt x="1557289" y="1625470"/>
                  <a:pt x="1575547" y="1635069"/>
                  <a:pt x="1584576" y="1620343"/>
                </a:cubicBezTo>
                <a:cubicBezTo>
                  <a:pt x="1587272" y="1596212"/>
                  <a:pt x="1554946" y="1625393"/>
                  <a:pt x="1564836" y="1590162"/>
                </a:cubicBezTo>
                <a:close/>
                <a:moveTo>
                  <a:pt x="1465824" y="1568268"/>
                </a:moveTo>
                <a:cubicBezTo>
                  <a:pt x="1464848" y="1598721"/>
                  <a:pt x="1479268" y="1605467"/>
                  <a:pt x="1495765" y="1609166"/>
                </a:cubicBezTo>
                <a:cubicBezTo>
                  <a:pt x="1485174" y="1596637"/>
                  <a:pt x="1481969" y="1572510"/>
                  <a:pt x="1465824" y="1568268"/>
                </a:cubicBezTo>
                <a:close/>
                <a:moveTo>
                  <a:pt x="1429978" y="1545295"/>
                </a:moveTo>
                <a:cubicBezTo>
                  <a:pt x="1430642" y="1553235"/>
                  <a:pt x="1427593" y="1553736"/>
                  <a:pt x="1424388" y="1553931"/>
                </a:cubicBezTo>
                <a:cubicBezTo>
                  <a:pt x="1433380" y="1588082"/>
                  <a:pt x="1431151" y="1585690"/>
                  <a:pt x="1431894" y="1628979"/>
                </a:cubicBezTo>
                <a:cubicBezTo>
                  <a:pt x="1449877" y="1615410"/>
                  <a:pt x="1440844" y="1569810"/>
                  <a:pt x="1440455" y="1546529"/>
                </a:cubicBezTo>
                <a:cubicBezTo>
                  <a:pt x="1436975" y="1546141"/>
                  <a:pt x="1433458" y="1545679"/>
                  <a:pt x="1429978" y="1545295"/>
                </a:cubicBezTo>
                <a:close/>
                <a:moveTo>
                  <a:pt x="1977969" y="1515976"/>
                </a:moveTo>
                <a:cubicBezTo>
                  <a:pt x="1984494" y="1511548"/>
                  <a:pt x="1991429" y="1515211"/>
                  <a:pt x="1992660" y="1532652"/>
                </a:cubicBezTo>
                <a:cubicBezTo>
                  <a:pt x="1982536" y="1535234"/>
                  <a:pt x="1978745" y="1550883"/>
                  <a:pt x="1965768" y="1547840"/>
                </a:cubicBezTo>
                <a:cubicBezTo>
                  <a:pt x="1965337" y="1532924"/>
                  <a:pt x="1971444" y="1520403"/>
                  <a:pt x="1977969" y="1515976"/>
                </a:cubicBezTo>
                <a:close/>
                <a:moveTo>
                  <a:pt x="1931764" y="1488459"/>
                </a:moveTo>
                <a:cubicBezTo>
                  <a:pt x="1936088" y="1487284"/>
                  <a:pt x="1941102" y="1487553"/>
                  <a:pt x="1947084" y="1489825"/>
                </a:cubicBezTo>
                <a:cubicBezTo>
                  <a:pt x="1947708" y="1510990"/>
                  <a:pt x="1944461" y="1524401"/>
                  <a:pt x="1935158" y="1525368"/>
                </a:cubicBezTo>
                <a:cubicBezTo>
                  <a:pt x="1935277" y="1507906"/>
                  <a:pt x="1918156" y="1516886"/>
                  <a:pt x="1920582" y="1495762"/>
                </a:cubicBezTo>
                <a:cubicBezTo>
                  <a:pt x="1923805" y="1492255"/>
                  <a:pt x="1927440" y="1489635"/>
                  <a:pt x="1931764" y="1488459"/>
                </a:cubicBezTo>
                <a:close/>
                <a:moveTo>
                  <a:pt x="2092732" y="1414339"/>
                </a:moveTo>
                <a:cubicBezTo>
                  <a:pt x="2095230" y="1413612"/>
                  <a:pt x="2098325" y="1414113"/>
                  <a:pt x="2102420" y="1416667"/>
                </a:cubicBezTo>
                <a:cubicBezTo>
                  <a:pt x="2107542" y="1444804"/>
                  <a:pt x="2078811" y="1453440"/>
                  <a:pt x="2075528" y="1431778"/>
                </a:cubicBezTo>
                <a:cubicBezTo>
                  <a:pt x="2083121" y="1429753"/>
                  <a:pt x="2085238" y="1416520"/>
                  <a:pt x="2092732" y="1414339"/>
                </a:cubicBezTo>
                <a:close/>
                <a:moveTo>
                  <a:pt x="1357197" y="1396894"/>
                </a:moveTo>
                <a:cubicBezTo>
                  <a:pt x="1339448" y="1390881"/>
                  <a:pt x="1340388" y="1422604"/>
                  <a:pt x="1329521" y="1430507"/>
                </a:cubicBezTo>
                <a:cubicBezTo>
                  <a:pt x="1340310" y="1446852"/>
                  <a:pt x="1354538" y="1437678"/>
                  <a:pt x="1376583" y="1436521"/>
                </a:cubicBezTo>
                <a:cubicBezTo>
                  <a:pt x="1378463" y="1410500"/>
                  <a:pt x="1362745" y="1411503"/>
                  <a:pt x="1357197" y="1396894"/>
                </a:cubicBezTo>
                <a:close/>
                <a:moveTo>
                  <a:pt x="61175" y="1354415"/>
                </a:moveTo>
                <a:cubicBezTo>
                  <a:pt x="34398" y="1369756"/>
                  <a:pt x="11688" y="1393386"/>
                  <a:pt x="0" y="1439410"/>
                </a:cubicBezTo>
                <a:cubicBezTo>
                  <a:pt x="19349" y="1465233"/>
                  <a:pt x="40418" y="1408804"/>
                  <a:pt x="69071" y="1420289"/>
                </a:cubicBezTo>
                <a:cubicBezTo>
                  <a:pt x="57970" y="1395352"/>
                  <a:pt x="65591" y="1374576"/>
                  <a:pt x="61175" y="1354415"/>
                </a:cubicBezTo>
                <a:close/>
                <a:moveTo>
                  <a:pt x="109370" y="1332639"/>
                </a:moveTo>
                <a:cubicBezTo>
                  <a:pt x="101827" y="1363901"/>
                  <a:pt x="85096" y="1376466"/>
                  <a:pt x="84784" y="1422296"/>
                </a:cubicBezTo>
                <a:cubicBezTo>
                  <a:pt x="100535" y="1431045"/>
                  <a:pt x="100773" y="1408306"/>
                  <a:pt x="116523" y="1417015"/>
                </a:cubicBezTo>
                <a:cubicBezTo>
                  <a:pt x="106830" y="1405838"/>
                  <a:pt x="95885" y="1396777"/>
                  <a:pt x="103079" y="1359583"/>
                </a:cubicBezTo>
                <a:cubicBezTo>
                  <a:pt x="122896" y="1352375"/>
                  <a:pt x="119145" y="1381205"/>
                  <a:pt x="128055" y="1390614"/>
                </a:cubicBezTo>
                <a:cubicBezTo>
                  <a:pt x="139861" y="1388145"/>
                  <a:pt x="147363" y="1376697"/>
                  <a:pt x="150453" y="1356382"/>
                </a:cubicBezTo>
                <a:cubicBezTo>
                  <a:pt x="136771" y="1348482"/>
                  <a:pt x="118009" y="1348365"/>
                  <a:pt x="109370" y="1332639"/>
                </a:cubicBezTo>
                <a:close/>
                <a:moveTo>
                  <a:pt x="326666" y="1285805"/>
                </a:moveTo>
                <a:cubicBezTo>
                  <a:pt x="312397" y="1296214"/>
                  <a:pt x="309504" y="1313983"/>
                  <a:pt x="314038" y="1339810"/>
                </a:cubicBezTo>
                <a:cubicBezTo>
                  <a:pt x="334327" y="1331328"/>
                  <a:pt x="348202" y="1309552"/>
                  <a:pt x="372985" y="1310127"/>
                </a:cubicBezTo>
                <a:cubicBezTo>
                  <a:pt x="379941" y="1280063"/>
                  <a:pt x="342182" y="1298565"/>
                  <a:pt x="341242" y="1315484"/>
                </a:cubicBezTo>
                <a:cubicBezTo>
                  <a:pt x="336281" y="1305772"/>
                  <a:pt x="331393" y="1295829"/>
                  <a:pt x="326666" y="1285805"/>
                </a:cubicBezTo>
                <a:close/>
                <a:moveTo>
                  <a:pt x="1914208" y="1263062"/>
                </a:moveTo>
                <a:cubicBezTo>
                  <a:pt x="1917881" y="1286461"/>
                  <a:pt x="1921595" y="1335836"/>
                  <a:pt x="1910494" y="1355265"/>
                </a:cubicBezTo>
                <a:cubicBezTo>
                  <a:pt x="1900645" y="1328013"/>
                  <a:pt x="1874845" y="1343853"/>
                  <a:pt x="1864212" y="1330943"/>
                </a:cubicBezTo>
                <a:cubicBezTo>
                  <a:pt x="1856788" y="1367134"/>
                  <a:pt x="1894822" y="1354107"/>
                  <a:pt x="1920655" y="1365786"/>
                </a:cubicBezTo>
                <a:cubicBezTo>
                  <a:pt x="1918156" y="1301183"/>
                  <a:pt x="1927730" y="1255855"/>
                  <a:pt x="1981441" y="1290006"/>
                </a:cubicBezTo>
                <a:cubicBezTo>
                  <a:pt x="1962444" y="1260517"/>
                  <a:pt x="1934571" y="1268958"/>
                  <a:pt x="1914208" y="1263062"/>
                </a:cubicBezTo>
                <a:close/>
                <a:moveTo>
                  <a:pt x="2653194" y="1196634"/>
                </a:moveTo>
                <a:cubicBezTo>
                  <a:pt x="2658755" y="1195707"/>
                  <a:pt x="2666626" y="1201842"/>
                  <a:pt x="2677763" y="1220004"/>
                </a:cubicBezTo>
                <a:cubicBezTo>
                  <a:pt x="2655837" y="1215803"/>
                  <a:pt x="2677296" y="1234229"/>
                  <a:pt x="2676631" y="1247757"/>
                </a:cubicBezTo>
                <a:cubicBezTo>
                  <a:pt x="2662522" y="1255547"/>
                  <a:pt x="2657556" y="1282143"/>
                  <a:pt x="2643407" y="1289929"/>
                </a:cubicBezTo>
                <a:cubicBezTo>
                  <a:pt x="2643640" y="1283762"/>
                  <a:pt x="2643952" y="1277671"/>
                  <a:pt x="2644149" y="1271504"/>
                </a:cubicBezTo>
                <a:cubicBezTo>
                  <a:pt x="2640981" y="1270577"/>
                  <a:pt x="2638010" y="1269266"/>
                  <a:pt x="2639340" y="1261634"/>
                </a:cubicBezTo>
                <a:cubicBezTo>
                  <a:pt x="2640571" y="1265769"/>
                  <a:pt x="2636504" y="1199418"/>
                  <a:pt x="2653194" y="1196634"/>
                </a:cubicBezTo>
                <a:close/>
                <a:moveTo>
                  <a:pt x="470754" y="1181640"/>
                </a:moveTo>
                <a:cubicBezTo>
                  <a:pt x="462743" y="1181636"/>
                  <a:pt x="453448" y="1186687"/>
                  <a:pt x="451437" y="1190211"/>
                </a:cubicBezTo>
                <a:cubicBezTo>
                  <a:pt x="457847" y="1204359"/>
                  <a:pt x="473639" y="1217580"/>
                  <a:pt x="482392" y="1203396"/>
                </a:cubicBezTo>
                <a:cubicBezTo>
                  <a:pt x="485499" y="1186707"/>
                  <a:pt x="478769" y="1181644"/>
                  <a:pt x="470754" y="1181640"/>
                </a:cubicBezTo>
                <a:close/>
                <a:moveTo>
                  <a:pt x="1714366" y="1175736"/>
                </a:moveTo>
                <a:cubicBezTo>
                  <a:pt x="1705608" y="1175716"/>
                  <a:pt x="1737462" y="1178782"/>
                  <a:pt x="1743236" y="1204396"/>
                </a:cubicBezTo>
                <a:cubicBezTo>
                  <a:pt x="1748202" y="1197880"/>
                  <a:pt x="1755470" y="1195954"/>
                  <a:pt x="1764539" y="1197880"/>
                </a:cubicBezTo>
                <a:cubicBezTo>
                  <a:pt x="1780408" y="1211987"/>
                  <a:pt x="1747890" y="1178763"/>
                  <a:pt x="1739132" y="1176064"/>
                </a:cubicBezTo>
                <a:cubicBezTo>
                  <a:pt x="1724717" y="1176092"/>
                  <a:pt x="1717285" y="1175743"/>
                  <a:pt x="1714366" y="1175736"/>
                </a:cubicBezTo>
                <a:close/>
                <a:moveTo>
                  <a:pt x="1786548" y="1172673"/>
                </a:moveTo>
                <a:cubicBezTo>
                  <a:pt x="1780097" y="1182927"/>
                  <a:pt x="1779276" y="1204667"/>
                  <a:pt x="1779083" y="1227523"/>
                </a:cubicBezTo>
                <a:cubicBezTo>
                  <a:pt x="1807264" y="1235965"/>
                  <a:pt x="1840020" y="1212878"/>
                  <a:pt x="1868320" y="1229490"/>
                </a:cubicBezTo>
                <a:cubicBezTo>
                  <a:pt x="1858705" y="1167238"/>
                  <a:pt x="1803706" y="1208908"/>
                  <a:pt x="1786548" y="1172673"/>
                </a:cubicBezTo>
                <a:close/>
                <a:moveTo>
                  <a:pt x="1613269" y="1169512"/>
                </a:moveTo>
                <a:cubicBezTo>
                  <a:pt x="1594429" y="1188014"/>
                  <a:pt x="1622023" y="1207249"/>
                  <a:pt x="1632770" y="1209098"/>
                </a:cubicBezTo>
                <a:cubicBezTo>
                  <a:pt x="1633710" y="1184582"/>
                  <a:pt x="1619171" y="1183660"/>
                  <a:pt x="1613269" y="1169512"/>
                </a:cubicBezTo>
                <a:close/>
                <a:moveTo>
                  <a:pt x="2086744" y="1154903"/>
                </a:moveTo>
                <a:cubicBezTo>
                  <a:pt x="2087138" y="1165809"/>
                  <a:pt x="2084754" y="1180997"/>
                  <a:pt x="2090848" y="1183271"/>
                </a:cubicBezTo>
                <a:cubicBezTo>
                  <a:pt x="2091123" y="1156328"/>
                  <a:pt x="2113209" y="1157987"/>
                  <a:pt x="2117703" y="1168161"/>
                </a:cubicBezTo>
                <a:cubicBezTo>
                  <a:pt x="2116767" y="1183890"/>
                  <a:pt x="2099724" y="1216346"/>
                  <a:pt x="2095657" y="1193178"/>
                </a:cubicBezTo>
                <a:cubicBezTo>
                  <a:pt x="2112425" y="1181535"/>
                  <a:pt x="2059031" y="1204703"/>
                  <a:pt x="2059893" y="1170127"/>
                </a:cubicBezTo>
                <a:cubicBezTo>
                  <a:pt x="2069935" y="1167391"/>
                  <a:pt x="2073768" y="1151856"/>
                  <a:pt x="2086744" y="1154903"/>
                </a:cubicBezTo>
                <a:close/>
                <a:moveTo>
                  <a:pt x="1518537" y="1138983"/>
                </a:moveTo>
                <a:cubicBezTo>
                  <a:pt x="1511204" y="1141201"/>
                  <a:pt x="1503349" y="1146461"/>
                  <a:pt x="1498696" y="1145842"/>
                </a:cubicBezTo>
                <a:cubicBezTo>
                  <a:pt x="1503854" y="1171402"/>
                  <a:pt x="1525982" y="1149197"/>
                  <a:pt x="1535244" y="1150391"/>
                </a:cubicBezTo>
                <a:cubicBezTo>
                  <a:pt x="1532683" y="1137595"/>
                  <a:pt x="1525871" y="1136765"/>
                  <a:pt x="1518537" y="1138983"/>
                </a:cubicBezTo>
                <a:close/>
                <a:moveTo>
                  <a:pt x="1478447" y="1124799"/>
                </a:moveTo>
                <a:cubicBezTo>
                  <a:pt x="1464962" y="1129153"/>
                  <a:pt x="1442330" y="1186436"/>
                  <a:pt x="1470630" y="1188706"/>
                </a:cubicBezTo>
                <a:cubicBezTo>
                  <a:pt x="1467815" y="1156174"/>
                  <a:pt x="1479933" y="1154211"/>
                  <a:pt x="1478447" y="1124799"/>
                </a:cubicBezTo>
                <a:close/>
                <a:moveTo>
                  <a:pt x="314858" y="1112683"/>
                </a:moveTo>
                <a:cubicBezTo>
                  <a:pt x="305511" y="1111716"/>
                  <a:pt x="295666" y="1112766"/>
                  <a:pt x="285611" y="1115301"/>
                </a:cubicBezTo>
                <a:cubicBezTo>
                  <a:pt x="245390" y="1125442"/>
                  <a:pt x="201796" y="1159355"/>
                  <a:pt x="173205" y="1183000"/>
                </a:cubicBezTo>
                <a:cubicBezTo>
                  <a:pt x="169532" y="1211680"/>
                  <a:pt x="179188" y="1220004"/>
                  <a:pt x="181412" y="1239740"/>
                </a:cubicBezTo>
                <a:cubicBezTo>
                  <a:pt x="162769" y="1261634"/>
                  <a:pt x="144162" y="1283567"/>
                  <a:pt x="131026" y="1316832"/>
                </a:cubicBezTo>
                <a:cubicBezTo>
                  <a:pt x="150297" y="1324849"/>
                  <a:pt x="164997" y="1297407"/>
                  <a:pt x="178051" y="1322769"/>
                </a:cubicBezTo>
                <a:cubicBezTo>
                  <a:pt x="177230" y="1341077"/>
                  <a:pt x="163355" y="1332635"/>
                  <a:pt x="166089" y="1358271"/>
                </a:cubicBezTo>
                <a:cubicBezTo>
                  <a:pt x="229180" y="1286999"/>
                  <a:pt x="336125" y="1305040"/>
                  <a:pt x="377795" y="1190211"/>
                </a:cubicBezTo>
                <a:cubicBezTo>
                  <a:pt x="366462" y="1136642"/>
                  <a:pt x="342900" y="1115585"/>
                  <a:pt x="314858" y="1112683"/>
                </a:cubicBezTo>
                <a:close/>
                <a:moveTo>
                  <a:pt x="2709112" y="1094116"/>
                </a:moveTo>
                <a:cubicBezTo>
                  <a:pt x="2701258" y="1116434"/>
                  <a:pt x="2728618" y="1125645"/>
                  <a:pt x="2712867" y="1131735"/>
                </a:cubicBezTo>
                <a:cubicBezTo>
                  <a:pt x="2709112" y="1105912"/>
                  <a:pt x="2702197" y="1155057"/>
                  <a:pt x="2686324" y="1137595"/>
                </a:cubicBezTo>
                <a:cubicBezTo>
                  <a:pt x="2687810" y="1110534"/>
                  <a:pt x="2699694" y="1104909"/>
                  <a:pt x="2709112" y="1094116"/>
                </a:cubicBezTo>
                <a:close/>
                <a:moveTo>
                  <a:pt x="2105039" y="1092343"/>
                </a:moveTo>
                <a:cubicBezTo>
                  <a:pt x="2121885" y="1092457"/>
                  <a:pt x="2116414" y="1126802"/>
                  <a:pt x="2124113" y="1140986"/>
                </a:cubicBezTo>
                <a:cubicBezTo>
                  <a:pt x="2116923" y="1152860"/>
                  <a:pt x="2097886" y="1152086"/>
                  <a:pt x="2098317" y="1128615"/>
                </a:cubicBezTo>
                <a:cubicBezTo>
                  <a:pt x="2104649" y="1124835"/>
                  <a:pt x="2110550" y="1120210"/>
                  <a:pt x="2114732" y="1112116"/>
                </a:cubicBezTo>
                <a:cubicBezTo>
                  <a:pt x="2108363" y="1110267"/>
                  <a:pt x="2102457" y="1107762"/>
                  <a:pt x="2105039" y="1092343"/>
                </a:cubicBezTo>
                <a:close/>
                <a:moveTo>
                  <a:pt x="2190176" y="1065902"/>
                </a:moveTo>
                <a:cubicBezTo>
                  <a:pt x="2170396" y="1091109"/>
                  <a:pt x="2199947" y="1113929"/>
                  <a:pt x="2220039" y="1106799"/>
                </a:cubicBezTo>
                <a:cubicBezTo>
                  <a:pt x="2215623" y="1065517"/>
                  <a:pt x="2193927" y="1104447"/>
                  <a:pt x="2190176" y="1065902"/>
                </a:cubicBezTo>
                <a:close/>
                <a:moveTo>
                  <a:pt x="2080633" y="1064287"/>
                </a:moveTo>
                <a:cubicBezTo>
                  <a:pt x="2084873" y="1064870"/>
                  <a:pt x="2088336" y="1069734"/>
                  <a:pt x="2089715" y="1081126"/>
                </a:cubicBezTo>
                <a:cubicBezTo>
                  <a:pt x="2079238" y="1093035"/>
                  <a:pt x="2073259" y="1114237"/>
                  <a:pt x="2056844" y="1114042"/>
                </a:cubicBezTo>
                <a:cubicBezTo>
                  <a:pt x="2048197" y="1099328"/>
                  <a:pt x="2067912" y="1062543"/>
                  <a:pt x="2080633" y="1064287"/>
                </a:cubicBezTo>
                <a:close/>
                <a:moveTo>
                  <a:pt x="2658336" y="1050637"/>
                </a:moveTo>
                <a:cubicBezTo>
                  <a:pt x="2641880" y="1040305"/>
                  <a:pt x="2649895" y="1080199"/>
                  <a:pt x="2636291" y="1075654"/>
                </a:cubicBezTo>
                <a:cubicBezTo>
                  <a:pt x="2638675" y="1109304"/>
                  <a:pt x="2660372" y="1091805"/>
                  <a:pt x="2667680" y="1079624"/>
                </a:cubicBezTo>
                <a:cubicBezTo>
                  <a:pt x="2663499" y="1071685"/>
                  <a:pt x="2665567" y="1054028"/>
                  <a:pt x="2658336" y="1050637"/>
                </a:cubicBezTo>
                <a:close/>
                <a:moveTo>
                  <a:pt x="568231" y="1028744"/>
                </a:moveTo>
                <a:cubicBezTo>
                  <a:pt x="566163" y="1057731"/>
                  <a:pt x="549822" y="1057731"/>
                  <a:pt x="530591" y="1051717"/>
                </a:cubicBezTo>
                <a:cubicBezTo>
                  <a:pt x="532934" y="1071336"/>
                  <a:pt x="537235" y="1087681"/>
                  <a:pt x="555530" y="1082748"/>
                </a:cubicBezTo>
                <a:cubicBezTo>
                  <a:pt x="549666" y="1107300"/>
                  <a:pt x="528363" y="1100631"/>
                  <a:pt x="512571" y="1105180"/>
                </a:cubicBezTo>
                <a:cubicBezTo>
                  <a:pt x="507294" y="1160880"/>
                  <a:pt x="490604" y="1148853"/>
                  <a:pt x="492832" y="1204784"/>
                </a:cubicBezTo>
                <a:cubicBezTo>
                  <a:pt x="519179" y="1194991"/>
                  <a:pt x="531921" y="1157602"/>
                  <a:pt x="553339" y="1138097"/>
                </a:cubicBezTo>
                <a:cubicBezTo>
                  <a:pt x="563893" y="1142148"/>
                  <a:pt x="562564" y="1164385"/>
                  <a:pt x="573119" y="1168436"/>
                </a:cubicBezTo>
                <a:cubicBezTo>
                  <a:pt x="593642" y="1149776"/>
                  <a:pt x="595439" y="1125224"/>
                  <a:pt x="626554" y="1147348"/>
                </a:cubicBezTo>
                <a:cubicBezTo>
                  <a:pt x="632497" y="1139331"/>
                  <a:pt x="629525" y="1113468"/>
                  <a:pt x="643322" y="1121561"/>
                </a:cubicBezTo>
                <a:cubicBezTo>
                  <a:pt x="648210" y="1096892"/>
                  <a:pt x="633666" y="1101748"/>
                  <a:pt x="634372" y="1083400"/>
                </a:cubicBezTo>
                <a:cubicBezTo>
                  <a:pt x="636444" y="1064477"/>
                  <a:pt x="657394" y="1083712"/>
                  <a:pt x="661186" y="1068253"/>
                </a:cubicBezTo>
                <a:cubicBezTo>
                  <a:pt x="633666" y="1043389"/>
                  <a:pt x="609704" y="1031095"/>
                  <a:pt x="568231" y="1028744"/>
                </a:cubicBezTo>
                <a:close/>
                <a:moveTo>
                  <a:pt x="2580668" y="1022346"/>
                </a:moveTo>
                <a:cubicBezTo>
                  <a:pt x="2574570" y="1025854"/>
                  <a:pt x="2576133" y="1084634"/>
                  <a:pt x="2569489" y="1039342"/>
                </a:cubicBezTo>
                <a:cubicBezTo>
                  <a:pt x="2548695" y="1045550"/>
                  <a:pt x="2568709" y="1084480"/>
                  <a:pt x="2583327" y="1087564"/>
                </a:cubicBezTo>
                <a:cubicBezTo>
                  <a:pt x="2576683" y="1057614"/>
                  <a:pt x="2581136" y="1042697"/>
                  <a:pt x="2600838" y="1043393"/>
                </a:cubicBezTo>
                <a:cubicBezTo>
                  <a:pt x="2605607" y="1018837"/>
                  <a:pt x="2575940" y="1046898"/>
                  <a:pt x="2580668" y="1022346"/>
                </a:cubicBezTo>
                <a:close/>
                <a:moveTo>
                  <a:pt x="2140668" y="1012747"/>
                </a:moveTo>
                <a:cubicBezTo>
                  <a:pt x="2148859" y="1010574"/>
                  <a:pt x="2158240" y="1014920"/>
                  <a:pt x="2160272" y="1024964"/>
                </a:cubicBezTo>
                <a:cubicBezTo>
                  <a:pt x="2150615" y="1032095"/>
                  <a:pt x="2145925" y="1049095"/>
                  <a:pt x="2128221" y="1039650"/>
                </a:cubicBezTo>
                <a:cubicBezTo>
                  <a:pt x="2125484" y="1023612"/>
                  <a:pt x="2132481" y="1014920"/>
                  <a:pt x="2140668" y="1012747"/>
                </a:cubicBezTo>
                <a:close/>
                <a:moveTo>
                  <a:pt x="2298762" y="977556"/>
                </a:moveTo>
                <a:cubicBezTo>
                  <a:pt x="2315415" y="967572"/>
                  <a:pt x="2327378" y="1007502"/>
                  <a:pt x="2312916" y="1016445"/>
                </a:cubicBezTo>
                <a:cubicBezTo>
                  <a:pt x="2311545" y="998409"/>
                  <a:pt x="2292980" y="1006539"/>
                  <a:pt x="2298762" y="977556"/>
                </a:cubicBezTo>
                <a:close/>
                <a:moveTo>
                  <a:pt x="2649386" y="955950"/>
                </a:moveTo>
                <a:cubicBezTo>
                  <a:pt x="2657967" y="955755"/>
                  <a:pt x="2666979" y="963618"/>
                  <a:pt x="2666507" y="977515"/>
                </a:cubicBezTo>
                <a:cubicBezTo>
                  <a:pt x="2653022" y="995208"/>
                  <a:pt x="2654897" y="989384"/>
                  <a:pt x="2634846" y="982756"/>
                </a:cubicBezTo>
                <a:cubicBezTo>
                  <a:pt x="2632659" y="964408"/>
                  <a:pt x="2640809" y="956148"/>
                  <a:pt x="2649386" y="955950"/>
                </a:cubicBezTo>
                <a:close/>
                <a:moveTo>
                  <a:pt x="2004898" y="940875"/>
                </a:moveTo>
                <a:cubicBezTo>
                  <a:pt x="1994593" y="942142"/>
                  <a:pt x="1984375" y="951053"/>
                  <a:pt x="1984059" y="965759"/>
                </a:cubicBezTo>
                <a:cubicBezTo>
                  <a:pt x="1996764" y="961789"/>
                  <a:pt x="2008452" y="955509"/>
                  <a:pt x="2026238" y="961866"/>
                </a:cubicBezTo>
                <a:cubicBezTo>
                  <a:pt x="2025593" y="945986"/>
                  <a:pt x="2015207" y="939609"/>
                  <a:pt x="2004898" y="940875"/>
                </a:cubicBezTo>
                <a:close/>
                <a:moveTo>
                  <a:pt x="2511995" y="902390"/>
                </a:moveTo>
                <a:cubicBezTo>
                  <a:pt x="2494168" y="914069"/>
                  <a:pt x="2521922" y="926404"/>
                  <a:pt x="2515356" y="949301"/>
                </a:cubicBezTo>
                <a:cubicBezTo>
                  <a:pt x="2531262" y="906401"/>
                  <a:pt x="2544435" y="942672"/>
                  <a:pt x="2567655" y="955776"/>
                </a:cubicBezTo>
                <a:cubicBezTo>
                  <a:pt x="2561401" y="919197"/>
                  <a:pt x="2528451" y="923474"/>
                  <a:pt x="2511995" y="902390"/>
                </a:cubicBezTo>
                <a:close/>
                <a:moveTo>
                  <a:pt x="2444619" y="895616"/>
                </a:moveTo>
                <a:cubicBezTo>
                  <a:pt x="2432082" y="887356"/>
                  <a:pt x="2410759" y="927942"/>
                  <a:pt x="2405161" y="944594"/>
                </a:cubicBezTo>
                <a:cubicBezTo>
                  <a:pt x="2386165" y="900921"/>
                  <a:pt x="2392653" y="966297"/>
                  <a:pt x="2367480" y="967686"/>
                </a:cubicBezTo>
                <a:cubicBezTo>
                  <a:pt x="2389017" y="977936"/>
                  <a:pt x="2427601" y="937233"/>
                  <a:pt x="2453319" y="922855"/>
                </a:cubicBezTo>
                <a:cubicBezTo>
                  <a:pt x="2452002" y="906550"/>
                  <a:pt x="2448797" y="898368"/>
                  <a:pt x="2444619" y="895616"/>
                </a:cubicBezTo>
                <a:close/>
                <a:moveTo>
                  <a:pt x="2355247" y="882654"/>
                </a:moveTo>
                <a:cubicBezTo>
                  <a:pt x="2368617" y="934963"/>
                  <a:pt x="2324838" y="925748"/>
                  <a:pt x="2305566" y="941361"/>
                </a:cubicBezTo>
                <a:cubicBezTo>
                  <a:pt x="2298335" y="937197"/>
                  <a:pt x="2305722" y="925056"/>
                  <a:pt x="2311508" y="923551"/>
                </a:cubicBezTo>
                <a:cubicBezTo>
                  <a:pt x="2299078" y="895721"/>
                  <a:pt x="2287587" y="954234"/>
                  <a:pt x="2273434" y="955853"/>
                </a:cubicBezTo>
                <a:cubicBezTo>
                  <a:pt x="2281879" y="965759"/>
                  <a:pt x="2288523" y="988425"/>
                  <a:pt x="2271948" y="992780"/>
                </a:cubicBezTo>
                <a:cubicBezTo>
                  <a:pt x="2278908" y="1008004"/>
                  <a:pt x="2291494" y="1014713"/>
                  <a:pt x="2307795" y="1015830"/>
                </a:cubicBezTo>
                <a:cubicBezTo>
                  <a:pt x="2304667" y="1022924"/>
                  <a:pt x="2301696" y="1030091"/>
                  <a:pt x="2301421" y="1042851"/>
                </a:cubicBezTo>
                <a:cubicBezTo>
                  <a:pt x="2292040" y="1043737"/>
                  <a:pt x="2275625" y="1030209"/>
                  <a:pt x="2279766" y="1058694"/>
                </a:cubicBezTo>
                <a:cubicBezTo>
                  <a:pt x="2271521" y="1056881"/>
                  <a:pt x="2259600" y="1060544"/>
                  <a:pt x="2259206" y="1046784"/>
                </a:cubicBezTo>
                <a:cubicBezTo>
                  <a:pt x="2253029" y="1064129"/>
                  <a:pt x="2247284" y="1082360"/>
                  <a:pt x="2241305" y="1100170"/>
                </a:cubicBezTo>
                <a:cubicBezTo>
                  <a:pt x="2250374" y="1119518"/>
                  <a:pt x="2260338" y="1105488"/>
                  <a:pt x="2272691" y="1104140"/>
                </a:cubicBezTo>
                <a:cubicBezTo>
                  <a:pt x="2265460" y="1059657"/>
                  <a:pt x="2276171" y="1095889"/>
                  <a:pt x="2289812" y="1069256"/>
                </a:cubicBezTo>
                <a:cubicBezTo>
                  <a:pt x="2293095" y="1095929"/>
                  <a:pt x="2281526" y="1092267"/>
                  <a:pt x="2282737" y="1114738"/>
                </a:cubicBezTo>
                <a:cubicBezTo>
                  <a:pt x="2297904" y="1119016"/>
                  <a:pt x="2301462" y="1099591"/>
                  <a:pt x="2309945" y="1090340"/>
                </a:cubicBezTo>
                <a:cubicBezTo>
                  <a:pt x="2308184" y="1078621"/>
                  <a:pt x="2304040" y="1070487"/>
                  <a:pt x="2295052" y="1069908"/>
                </a:cubicBezTo>
                <a:cubicBezTo>
                  <a:pt x="2302164" y="1041002"/>
                  <a:pt x="2316314" y="1026700"/>
                  <a:pt x="2333985" y="1019068"/>
                </a:cubicBezTo>
                <a:cubicBezTo>
                  <a:pt x="2341331" y="1031750"/>
                  <a:pt x="2348172" y="1058731"/>
                  <a:pt x="2359314" y="1040848"/>
                </a:cubicBezTo>
                <a:cubicBezTo>
                  <a:pt x="2356379" y="1009007"/>
                  <a:pt x="2324448" y="1021573"/>
                  <a:pt x="2340629" y="982833"/>
                </a:cubicBezTo>
                <a:cubicBezTo>
                  <a:pt x="2332302" y="979174"/>
                  <a:pt x="2331326" y="990469"/>
                  <a:pt x="2324641" y="990157"/>
                </a:cubicBezTo>
                <a:cubicBezTo>
                  <a:pt x="2313031" y="974703"/>
                  <a:pt x="2317566" y="966492"/>
                  <a:pt x="2321239" y="943247"/>
                </a:cubicBezTo>
                <a:cubicBezTo>
                  <a:pt x="2333788" y="973315"/>
                  <a:pt x="2361230" y="941167"/>
                  <a:pt x="2356379" y="984840"/>
                </a:cubicBezTo>
                <a:cubicBezTo>
                  <a:pt x="2363573" y="979713"/>
                  <a:pt x="2366897" y="966297"/>
                  <a:pt x="2368305" y="949183"/>
                </a:cubicBezTo>
                <a:cubicBezTo>
                  <a:pt x="2360836" y="949070"/>
                  <a:pt x="2353412" y="948876"/>
                  <a:pt x="2352981" y="938006"/>
                </a:cubicBezTo>
                <a:cubicBezTo>
                  <a:pt x="2354426" y="921006"/>
                  <a:pt x="2370882" y="934538"/>
                  <a:pt x="2374596" y="922163"/>
                </a:cubicBezTo>
                <a:cubicBezTo>
                  <a:pt x="2367287" y="910407"/>
                  <a:pt x="2370024" y="883038"/>
                  <a:pt x="2355247" y="882654"/>
                </a:cubicBezTo>
                <a:close/>
                <a:moveTo>
                  <a:pt x="2052994" y="879708"/>
                </a:moveTo>
                <a:cubicBezTo>
                  <a:pt x="2039189" y="876110"/>
                  <a:pt x="2024305" y="879202"/>
                  <a:pt x="2018383" y="895798"/>
                </a:cubicBezTo>
                <a:cubicBezTo>
                  <a:pt x="2044766" y="891484"/>
                  <a:pt x="2049498" y="901427"/>
                  <a:pt x="2081159" y="903742"/>
                </a:cubicBezTo>
                <a:cubicBezTo>
                  <a:pt x="2079538" y="893584"/>
                  <a:pt x="2066804" y="883301"/>
                  <a:pt x="2052994" y="879708"/>
                </a:cubicBezTo>
                <a:close/>
                <a:moveTo>
                  <a:pt x="2403323" y="861028"/>
                </a:moveTo>
                <a:cubicBezTo>
                  <a:pt x="2407036" y="869664"/>
                  <a:pt x="2408091" y="882500"/>
                  <a:pt x="2407000" y="898380"/>
                </a:cubicBezTo>
                <a:cubicBezTo>
                  <a:pt x="2432094" y="903430"/>
                  <a:pt x="2422869" y="857365"/>
                  <a:pt x="2403323" y="861028"/>
                </a:cubicBezTo>
                <a:close/>
                <a:moveTo>
                  <a:pt x="2415958" y="801574"/>
                </a:moveTo>
                <a:cubicBezTo>
                  <a:pt x="2412699" y="801157"/>
                  <a:pt x="2407809" y="802159"/>
                  <a:pt x="2400392" y="804866"/>
                </a:cubicBezTo>
                <a:cubicBezTo>
                  <a:pt x="2382139" y="819629"/>
                  <a:pt x="2430531" y="803826"/>
                  <a:pt x="2414542" y="843720"/>
                </a:cubicBezTo>
                <a:cubicBezTo>
                  <a:pt x="2419701" y="844492"/>
                  <a:pt x="2424978" y="845071"/>
                  <a:pt x="2430215" y="845763"/>
                </a:cubicBezTo>
                <a:cubicBezTo>
                  <a:pt x="2431507" y="838018"/>
                  <a:pt x="2428495" y="836743"/>
                  <a:pt x="2425368" y="835897"/>
                </a:cubicBezTo>
                <a:cubicBezTo>
                  <a:pt x="2420825" y="816846"/>
                  <a:pt x="2425735" y="802825"/>
                  <a:pt x="2415958" y="801574"/>
                </a:cubicBezTo>
                <a:close/>
                <a:moveTo>
                  <a:pt x="2539236" y="748207"/>
                </a:moveTo>
                <a:cubicBezTo>
                  <a:pt x="2532707" y="773568"/>
                  <a:pt x="2545293" y="812421"/>
                  <a:pt x="2536696" y="812846"/>
                </a:cubicBezTo>
                <a:cubicBezTo>
                  <a:pt x="2535247" y="791686"/>
                  <a:pt x="2507924" y="810495"/>
                  <a:pt x="2511601" y="781815"/>
                </a:cubicBezTo>
                <a:cubicBezTo>
                  <a:pt x="2522739" y="774454"/>
                  <a:pt x="2523912" y="746855"/>
                  <a:pt x="2539236" y="748207"/>
                </a:cubicBezTo>
                <a:close/>
                <a:moveTo>
                  <a:pt x="2417156" y="739012"/>
                </a:moveTo>
                <a:cubicBezTo>
                  <a:pt x="2410488" y="736892"/>
                  <a:pt x="2404069" y="742019"/>
                  <a:pt x="2401841" y="768020"/>
                </a:cubicBezTo>
                <a:cubicBezTo>
                  <a:pt x="2410594" y="772451"/>
                  <a:pt x="2411924" y="762043"/>
                  <a:pt x="2412979" y="750829"/>
                </a:cubicBezTo>
                <a:cubicBezTo>
                  <a:pt x="2420329" y="762468"/>
                  <a:pt x="2425721" y="763164"/>
                  <a:pt x="2433970" y="753488"/>
                </a:cubicBezTo>
                <a:cubicBezTo>
                  <a:pt x="2430744" y="750497"/>
                  <a:pt x="2423825" y="741133"/>
                  <a:pt x="2417156" y="739012"/>
                </a:cubicBezTo>
                <a:close/>
                <a:moveTo>
                  <a:pt x="2593020" y="458071"/>
                </a:moveTo>
                <a:cubicBezTo>
                  <a:pt x="2602598" y="460616"/>
                  <a:pt x="2610182" y="466395"/>
                  <a:pt x="2613149" y="479231"/>
                </a:cubicBezTo>
                <a:cubicBezTo>
                  <a:pt x="2596656" y="465780"/>
                  <a:pt x="2607913" y="508486"/>
                  <a:pt x="2591498" y="495152"/>
                </a:cubicBezTo>
                <a:cubicBezTo>
                  <a:pt x="2591966" y="482817"/>
                  <a:pt x="2592474" y="470519"/>
                  <a:pt x="2593020" y="458071"/>
                </a:cubicBezTo>
                <a:close/>
                <a:moveTo>
                  <a:pt x="2359195" y="391735"/>
                </a:moveTo>
                <a:cubicBezTo>
                  <a:pt x="2349616" y="403107"/>
                  <a:pt x="2332807" y="426465"/>
                  <a:pt x="2341290" y="445044"/>
                </a:cubicBezTo>
                <a:cubicBezTo>
                  <a:pt x="2357122" y="453947"/>
                  <a:pt x="2348992" y="414013"/>
                  <a:pt x="2368182" y="429779"/>
                </a:cubicBezTo>
                <a:cubicBezTo>
                  <a:pt x="2373032" y="405151"/>
                  <a:pt x="2358567" y="409966"/>
                  <a:pt x="2359195" y="391735"/>
                </a:cubicBezTo>
                <a:close/>
                <a:moveTo>
                  <a:pt x="2381006" y="387049"/>
                </a:moveTo>
                <a:cubicBezTo>
                  <a:pt x="2376414" y="387425"/>
                  <a:pt x="2370587" y="391638"/>
                  <a:pt x="2364431" y="392314"/>
                </a:cubicBezTo>
                <a:cubicBezTo>
                  <a:pt x="2364041" y="415785"/>
                  <a:pt x="2383038" y="416518"/>
                  <a:pt x="2390190" y="404803"/>
                </a:cubicBezTo>
                <a:cubicBezTo>
                  <a:pt x="2388959" y="390133"/>
                  <a:pt x="2385598" y="386673"/>
                  <a:pt x="2381006" y="387049"/>
                </a:cubicBezTo>
                <a:close/>
                <a:moveTo>
                  <a:pt x="1566203" y="384447"/>
                </a:moveTo>
                <a:cubicBezTo>
                  <a:pt x="1558188" y="394815"/>
                  <a:pt x="1557757" y="420488"/>
                  <a:pt x="1543845" y="418829"/>
                </a:cubicBezTo>
                <a:cubicBezTo>
                  <a:pt x="1543103" y="437331"/>
                  <a:pt x="1542360" y="455679"/>
                  <a:pt x="1541576" y="474145"/>
                </a:cubicBezTo>
                <a:cubicBezTo>
                  <a:pt x="1546464" y="461268"/>
                  <a:pt x="1567492" y="424883"/>
                  <a:pt x="1562411" y="476840"/>
                </a:cubicBezTo>
                <a:cubicBezTo>
                  <a:pt x="1571402" y="456760"/>
                  <a:pt x="1574021" y="460806"/>
                  <a:pt x="1588950" y="470867"/>
                </a:cubicBezTo>
                <a:cubicBezTo>
                  <a:pt x="1596107" y="447432"/>
                  <a:pt x="1574411" y="429120"/>
                  <a:pt x="1595713" y="434708"/>
                </a:cubicBezTo>
                <a:cubicBezTo>
                  <a:pt x="1596887" y="401059"/>
                  <a:pt x="1571907" y="407457"/>
                  <a:pt x="1566203" y="384447"/>
                </a:cubicBezTo>
                <a:close/>
                <a:moveTo>
                  <a:pt x="2731078" y="363006"/>
                </a:moveTo>
                <a:cubicBezTo>
                  <a:pt x="2725330" y="363405"/>
                  <a:pt x="2720166" y="366089"/>
                  <a:pt x="2717283" y="371688"/>
                </a:cubicBezTo>
                <a:cubicBezTo>
                  <a:pt x="2715527" y="391808"/>
                  <a:pt x="2720332" y="401715"/>
                  <a:pt x="2731786" y="401448"/>
                </a:cubicBezTo>
                <a:cubicBezTo>
                  <a:pt x="2733152" y="393698"/>
                  <a:pt x="2730185" y="392464"/>
                  <a:pt x="2727017" y="391541"/>
                </a:cubicBezTo>
                <a:cubicBezTo>
                  <a:pt x="2727407" y="392427"/>
                  <a:pt x="2758834" y="377240"/>
                  <a:pt x="2752736" y="404066"/>
                </a:cubicBezTo>
                <a:cubicBezTo>
                  <a:pt x="2764797" y="388801"/>
                  <a:pt x="2758813" y="375111"/>
                  <a:pt x="2748377" y="368033"/>
                </a:cubicBezTo>
                <a:cubicBezTo>
                  <a:pt x="2743159" y="364492"/>
                  <a:pt x="2736827" y="362606"/>
                  <a:pt x="2731078" y="363006"/>
                </a:cubicBezTo>
                <a:close/>
                <a:moveTo>
                  <a:pt x="2549398" y="305724"/>
                </a:moveTo>
                <a:cubicBezTo>
                  <a:pt x="2550396" y="306436"/>
                  <a:pt x="2549731" y="308677"/>
                  <a:pt x="2546311" y="313215"/>
                </a:cubicBezTo>
                <a:cubicBezTo>
                  <a:pt x="2538140" y="314332"/>
                  <a:pt x="2544940" y="328249"/>
                  <a:pt x="2550846" y="332373"/>
                </a:cubicBezTo>
                <a:cubicBezTo>
                  <a:pt x="2570897" y="312442"/>
                  <a:pt x="2577775" y="327860"/>
                  <a:pt x="2597514" y="347403"/>
                </a:cubicBezTo>
                <a:cubicBezTo>
                  <a:pt x="2576995" y="372383"/>
                  <a:pt x="2568004" y="420524"/>
                  <a:pt x="2546389" y="443000"/>
                </a:cubicBezTo>
                <a:cubicBezTo>
                  <a:pt x="2531533" y="405839"/>
                  <a:pt x="2533569" y="377009"/>
                  <a:pt x="2525008" y="319844"/>
                </a:cubicBezTo>
                <a:cubicBezTo>
                  <a:pt x="2527294" y="316760"/>
                  <a:pt x="2536043" y="310565"/>
                  <a:pt x="2542507" y="307408"/>
                </a:cubicBezTo>
                <a:cubicBezTo>
                  <a:pt x="2545738" y="305830"/>
                  <a:pt x="2548399" y="305012"/>
                  <a:pt x="2549398" y="305724"/>
                </a:cubicBezTo>
                <a:close/>
                <a:moveTo>
                  <a:pt x="2615694" y="284766"/>
                </a:moveTo>
                <a:cubicBezTo>
                  <a:pt x="2653531" y="282148"/>
                  <a:pt x="2616826" y="340313"/>
                  <a:pt x="2638950" y="361898"/>
                </a:cubicBezTo>
                <a:cubicBezTo>
                  <a:pt x="2613424" y="363323"/>
                  <a:pt x="2613658" y="325586"/>
                  <a:pt x="2615694" y="284766"/>
                </a:cubicBezTo>
                <a:close/>
                <a:moveTo>
                  <a:pt x="2670793" y="282099"/>
                </a:moveTo>
                <a:cubicBezTo>
                  <a:pt x="2672310" y="280192"/>
                  <a:pt x="2674697" y="280045"/>
                  <a:pt x="2678822" y="283418"/>
                </a:cubicBezTo>
                <a:cubicBezTo>
                  <a:pt x="2707471" y="363557"/>
                  <a:pt x="2772947" y="307663"/>
                  <a:pt x="2816960" y="375002"/>
                </a:cubicBezTo>
                <a:cubicBezTo>
                  <a:pt x="2799802" y="395317"/>
                  <a:pt x="2771814" y="341972"/>
                  <a:pt x="2763249" y="405300"/>
                </a:cubicBezTo>
                <a:cubicBezTo>
                  <a:pt x="2778261" y="426230"/>
                  <a:pt x="2794053" y="392156"/>
                  <a:pt x="2793429" y="437023"/>
                </a:cubicBezTo>
                <a:cubicBezTo>
                  <a:pt x="2770677" y="423920"/>
                  <a:pt x="2766807" y="449358"/>
                  <a:pt x="2750901" y="450131"/>
                </a:cubicBezTo>
                <a:cubicBezTo>
                  <a:pt x="2730415" y="440378"/>
                  <a:pt x="2706650" y="381056"/>
                  <a:pt x="2678822" y="413317"/>
                </a:cubicBezTo>
                <a:cubicBezTo>
                  <a:pt x="2670184" y="365868"/>
                  <a:pt x="2663967" y="346209"/>
                  <a:pt x="2657167" y="299262"/>
                </a:cubicBezTo>
                <a:cubicBezTo>
                  <a:pt x="2669509" y="309381"/>
                  <a:pt x="2666239" y="287820"/>
                  <a:pt x="2670793" y="282099"/>
                </a:cubicBezTo>
                <a:close/>
                <a:moveTo>
                  <a:pt x="2551010" y="210373"/>
                </a:moveTo>
                <a:cubicBezTo>
                  <a:pt x="2553767" y="210153"/>
                  <a:pt x="2556953" y="210809"/>
                  <a:pt x="2560892" y="212996"/>
                </a:cubicBezTo>
                <a:cubicBezTo>
                  <a:pt x="2562139" y="229106"/>
                  <a:pt x="2574299" y="272010"/>
                  <a:pt x="2563432" y="278178"/>
                </a:cubicBezTo>
                <a:cubicBezTo>
                  <a:pt x="2559090" y="247418"/>
                  <a:pt x="2538177" y="241748"/>
                  <a:pt x="2529071" y="218237"/>
                </a:cubicBezTo>
                <a:cubicBezTo>
                  <a:pt x="2538335" y="219566"/>
                  <a:pt x="2542740" y="211032"/>
                  <a:pt x="2551010" y="210373"/>
                </a:cubicBezTo>
                <a:close/>
                <a:moveTo>
                  <a:pt x="2758267" y="206467"/>
                </a:moveTo>
                <a:cubicBezTo>
                  <a:pt x="2763358" y="209921"/>
                  <a:pt x="2767355" y="217524"/>
                  <a:pt x="2770287" y="230110"/>
                </a:cubicBezTo>
                <a:cubicBezTo>
                  <a:pt x="2756450" y="228143"/>
                  <a:pt x="2739329" y="231227"/>
                  <a:pt x="2739681" y="207715"/>
                </a:cubicBezTo>
                <a:cubicBezTo>
                  <a:pt x="2746990" y="203706"/>
                  <a:pt x="2753175" y="203012"/>
                  <a:pt x="2758267" y="206467"/>
                </a:cubicBezTo>
                <a:close/>
                <a:moveTo>
                  <a:pt x="2671706" y="199196"/>
                </a:moveTo>
                <a:cubicBezTo>
                  <a:pt x="2674989" y="225832"/>
                  <a:pt x="2709543" y="204862"/>
                  <a:pt x="2706769" y="240518"/>
                </a:cubicBezTo>
                <a:cubicBezTo>
                  <a:pt x="2685191" y="247378"/>
                  <a:pt x="2655681" y="221397"/>
                  <a:pt x="2671706" y="199196"/>
                </a:cubicBezTo>
                <a:close/>
                <a:moveTo>
                  <a:pt x="3029015" y="197731"/>
                </a:moveTo>
                <a:lnTo>
                  <a:pt x="3048009" y="200109"/>
                </a:lnTo>
                <a:lnTo>
                  <a:pt x="3048009" y="213518"/>
                </a:lnTo>
                <a:lnTo>
                  <a:pt x="3047038" y="220048"/>
                </a:lnTo>
                <a:cubicBezTo>
                  <a:pt x="3040228" y="232567"/>
                  <a:pt x="3024881" y="223952"/>
                  <a:pt x="3029015" y="197731"/>
                </a:cubicBezTo>
                <a:close/>
                <a:moveTo>
                  <a:pt x="1908499" y="178351"/>
                </a:moveTo>
                <a:cubicBezTo>
                  <a:pt x="1904932" y="178505"/>
                  <a:pt x="1901866" y="180615"/>
                  <a:pt x="1899981" y="185474"/>
                </a:cubicBezTo>
                <a:cubicBezTo>
                  <a:pt x="1898417" y="214651"/>
                  <a:pt x="1920421" y="190176"/>
                  <a:pt x="1935823" y="208447"/>
                </a:cubicBezTo>
                <a:cubicBezTo>
                  <a:pt x="1934887" y="199504"/>
                  <a:pt x="1927812" y="188901"/>
                  <a:pt x="1920028" y="182969"/>
                </a:cubicBezTo>
                <a:cubicBezTo>
                  <a:pt x="1916135" y="180000"/>
                  <a:pt x="1912066" y="178197"/>
                  <a:pt x="1908499" y="178351"/>
                </a:cubicBezTo>
                <a:close/>
                <a:moveTo>
                  <a:pt x="2515976" y="151630"/>
                </a:moveTo>
                <a:cubicBezTo>
                  <a:pt x="2521253" y="152403"/>
                  <a:pt x="2526453" y="152978"/>
                  <a:pt x="2531689" y="153674"/>
                </a:cubicBezTo>
                <a:cubicBezTo>
                  <a:pt x="2530208" y="176647"/>
                  <a:pt x="2520744" y="180925"/>
                  <a:pt x="2529814" y="199734"/>
                </a:cubicBezTo>
                <a:cubicBezTo>
                  <a:pt x="2522074" y="197153"/>
                  <a:pt x="2510427" y="200621"/>
                  <a:pt x="2509254" y="187902"/>
                </a:cubicBezTo>
                <a:cubicBezTo>
                  <a:pt x="2530478" y="193454"/>
                  <a:pt x="2512812" y="169015"/>
                  <a:pt x="2515976" y="151630"/>
                </a:cubicBezTo>
                <a:close/>
                <a:moveTo>
                  <a:pt x="2848506" y="128668"/>
                </a:moveTo>
                <a:cubicBezTo>
                  <a:pt x="2855667" y="128078"/>
                  <a:pt x="2863201" y="135228"/>
                  <a:pt x="2862848" y="148931"/>
                </a:cubicBezTo>
                <a:cubicBezTo>
                  <a:pt x="2846667" y="142266"/>
                  <a:pt x="2847800" y="178999"/>
                  <a:pt x="2836387" y="154831"/>
                </a:cubicBezTo>
                <a:cubicBezTo>
                  <a:pt x="2834549" y="137580"/>
                  <a:pt x="2841340" y="129255"/>
                  <a:pt x="2848506" y="128668"/>
                </a:cubicBezTo>
                <a:close/>
                <a:moveTo>
                  <a:pt x="2779981" y="119944"/>
                </a:moveTo>
                <a:cubicBezTo>
                  <a:pt x="2821609" y="126807"/>
                  <a:pt x="2758641" y="189249"/>
                  <a:pt x="2767981" y="155600"/>
                </a:cubicBezTo>
                <a:cubicBezTo>
                  <a:pt x="2771498" y="156025"/>
                  <a:pt x="2775019" y="156450"/>
                  <a:pt x="2778495" y="156871"/>
                </a:cubicBezTo>
                <a:cubicBezTo>
                  <a:pt x="2770521" y="137446"/>
                  <a:pt x="2779435" y="145232"/>
                  <a:pt x="2779981" y="119944"/>
                </a:cubicBezTo>
                <a:close/>
                <a:moveTo>
                  <a:pt x="2580980" y="104218"/>
                </a:moveTo>
                <a:cubicBezTo>
                  <a:pt x="2572029" y="138102"/>
                  <a:pt x="2594625" y="123683"/>
                  <a:pt x="2589581" y="151630"/>
                </a:cubicBezTo>
                <a:cubicBezTo>
                  <a:pt x="2576761" y="145268"/>
                  <a:pt x="2568787" y="131550"/>
                  <a:pt x="2559365" y="119944"/>
                </a:cubicBezTo>
                <a:cubicBezTo>
                  <a:pt x="2573322" y="128656"/>
                  <a:pt x="2570544" y="103064"/>
                  <a:pt x="2580980" y="104218"/>
                </a:cubicBezTo>
                <a:close/>
                <a:moveTo>
                  <a:pt x="2586896" y="67864"/>
                </a:moveTo>
                <a:lnTo>
                  <a:pt x="2582231" y="76505"/>
                </a:lnTo>
                <a:cubicBezTo>
                  <a:pt x="2584773" y="76697"/>
                  <a:pt x="2585898" y="73989"/>
                  <a:pt x="2586563" y="70351"/>
                </a:cubicBezTo>
                <a:close/>
                <a:moveTo>
                  <a:pt x="2598573" y="60083"/>
                </a:moveTo>
                <a:cubicBezTo>
                  <a:pt x="2605061" y="75311"/>
                  <a:pt x="2636799" y="105990"/>
                  <a:pt x="2644461" y="93696"/>
                </a:cubicBezTo>
                <a:cubicBezTo>
                  <a:pt x="2629610" y="115706"/>
                  <a:pt x="2653920" y="108151"/>
                  <a:pt x="2653490" y="131934"/>
                </a:cubicBezTo>
                <a:cubicBezTo>
                  <a:pt x="2637973" y="135172"/>
                  <a:pt x="2597087" y="110773"/>
                  <a:pt x="2598573" y="60083"/>
                </a:cubicBezTo>
                <a:close/>
                <a:moveTo>
                  <a:pt x="2588137" y="58618"/>
                </a:moveTo>
                <a:lnTo>
                  <a:pt x="2586896" y="67864"/>
                </a:lnTo>
                <a:lnTo>
                  <a:pt x="2588087" y="65660"/>
                </a:lnTo>
                <a:close/>
                <a:moveTo>
                  <a:pt x="2430572" y="57465"/>
                </a:moveTo>
                <a:cubicBezTo>
                  <a:pt x="2412277" y="65558"/>
                  <a:pt x="2430687" y="93429"/>
                  <a:pt x="2418260" y="102255"/>
                </a:cubicBezTo>
                <a:cubicBezTo>
                  <a:pt x="2415798" y="123339"/>
                  <a:pt x="2432956" y="114436"/>
                  <a:pt x="2432800" y="131934"/>
                </a:cubicBezTo>
                <a:cubicBezTo>
                  <a:pt x="2430806" y="97629"/>
                  <a:pt x="2445657" y="82749"/>
                  <a:pt x="2466767" y="71264"/>
                </a:cubicBezTo>
                <a:cubicBezTo>
                  <a:pt x="2463681" y="48639"/>
                  <a:pt x="2431589" y="101907"/>
                  <a:pt x="2430572" y="57465"/>
                </a:cubicBezTo>
                <a:close/>
                <a:moveTo>
                  <a:pt x="2570460" y="416"/>
                </a:moveTo>
                <a:cubicBezTo>
                  <a:pt x="2563010" y="2751"/>
                  <a:pt x="2559924" y="13888"/>
                  <a:pt x="2548108" y="7353"/>
                </a:cubicBezTo>
                <a:cubicBezTo>
                  <a:pt x="2547837" y="16260"/>
                  <a:pt x="2554207" y="15180"/>
                  <a:pt x="2558195" y="17838"/>
                </a:cubicBezTo>
                <a:cubicBezTo>
                  <a:pt x="2558819" y="25778"/>
                  <a:pt x="2555811" y="26280"/>
                  <a:pt x="2552606" y="26511"/>
                </a:cubicBezTo>
                <a:cubicBezTo>
                  <a:pt x="2553152" y="37073"/>
                  <a:pt x="2557650" y="32294"/>
                  <a:pt x="2557843" y="27130"/>
                </a:cubicBezTo>
                <a:cubicBezTo>
                  <a:pt x="2574184" y="22193"/>
                  <a:pt x="2566834" y="53685"/>
                  <a:pt x="2583212" y="48752"/>
                </a:cubicBezTo>
                <a:cubicBezTo>
                  <a:pt x="2579264" y="37534"/>
                  <a:pt x="2577311" y="23160"/>
                  <a:pt x="2579851" y="1995"/>
                </a:cubicBezTo>
                <a:cubicBezTo>
                  <a:pt x="2575912" y="-163"/>
                  <a:pt x="2572944" y="-362"/>
                  <a:pt x="2570460" y="416"/>
                </a:cubicBezTo>
                <a:close/>
                <a:moveTo>
                  <a:pt x="5989985" y="0"/>
                </a:moveTo>
                <a:lnTo>
                  <a:pt x="3048009" y="0"/>
                </a:lnTo>
                <a:lnTo>
                  <a:pt x="3048009" y="17995"/>
                </a:lnTo>
                <a:lnTo>
                  <a:pt x="2936491" y="18996"/>
                </a:lnTo>
                <a:cubicBezTo>
                  <a:pt x="2935748" y="53224"/>
                  <a:pt x="2943139" y="43163"/>
                  <a:pt x="2956661" y="40039"/>
                </a:cubicBezTo>
                <a:cubicBezTo>
                  <a:pt x="2955372" y="50678"/>
                  <a:pt x="2957092" y="56728"/>
                  <a:pt x="2961159" y="59197"/>
                </a:cubicBezTo>
                <a:cubicBezTo>
                  <a:pt x="2959398" y="70722"/>
                  <a:pt x="2950370" y="67214"/>
                  <a:pt x="2950682" y="57926"/>
                </a:cubicBezTo>
                <a:cubicBezTo>
                  <a:pt x="2935633" y="64980"/>
                  <a:pt x="2957326" y="83518"/>
                  <a:pt x="2943960" y="94044"/>
                </a:cubicBezTo>
                <a:cubicBezTo>
                  <a:pt x="2913781" y="4306"/>
                  <a:pt x="2854682" y="82288"/>
                  <a:pt x="2808087" y="77120"/>
                </a:cubicBezTo>
                <a:cubicBezTo>
                  <a:pt x="2807538" y="71455"/>
                  <a:pt x="2816098" y="66291"/>
                  <a:pt x="2818913" y="69103"/>
                </a:cubicBezTo>
                <a:cubicBezTo>
                  <a:pt x="2766885" y="18571"/>
                  <a:pt x="2691642" y="-2282"/>
                  <a:pt x="2662403" y="40193"/>
                </a:cubicBezTo>
                <a:cubicBezTo>
                  <a:pt x="2645750" y="42585"/>
                  <a:pt x="2662362" y="-5827"/>
                  <a:pt x="2643054" y="684"/>
                </a:cubicBezTo>
                <a:cubicBezTo>
                  <a:pt x="2658418" y="33139"/>
                  <a:pt x="2622182" y="16722"/>
                  <a:pt x="2625112" y="53993"/>
                </a:cubicBezTo>
                <a:cubicBezTo>
                  <a:pt x="2617824" y="42334"/>
                  <a:pt x="2609214" y="37652"/>
                  <a:pt x="2601371" y="41039"/>
                </a:cubicBezTo>
                <a:lnTo>
                  <a:pt x="2588087" y="65660"/>
                </a:lnTo>
                <a:lnTo>
                  <a:pt x="2587936" y="85821"/>
                </a:lnTo>
                <a:cubicBezTo>
                  <a:pt x="2582313" y="93243"/>
                  <a:pt x="2573831" y="98977"/>
                  <a:pt x="2570585" y="102911"/>
                </a:cubicBezTo>
                <a:cubicBezTo>
                  <a:pt x="2558232" y="67946"/>
                  <a:pt x="2540016" y="64632"/>
                  <a:pt x="2519887" y="59351"/>
                </a:cubicBezTo>
                <a:cubicBezTo>
                  <a:pt x="2520473" y="80900"/>
                  <a:pt x="2532982" y="82248"/>
                  <a:pt x="2540406" y="71224"/>
                </a:cubicBezTo>
                <a:cubicBezTo>
                  <a:pt x="2543377" y="97743"/>
                  <a:pt x="2548695" y="107301"/>
                  <a:pt x="2537397" y="144925"/>
                </a:cubicBezTo>
                <a:cubicBezTo>
                  <a:pt x="2526531" y="103951"/>
                  <a:pt x="2520666" y="159185"/>
                  <a:pt x="2501202" y="131202"/>
                </a:cubicBezTo>
                <a:cubicBezTo>
                  <a:pt x="2501633" y="142072"/>
                  <a:pt x="2499364" y="147466"/>
                  <a:pt x="2495223" y="148971"/>
                </a:cubicBezTo>
                <a:cubicBezTo>
                  <a:pt x="2505462" y="189561"/>
                  <a:pt x="2506205" y="227836"/>
                  <a:pt x="2523207" y="236083"/>
                </a:cubicBezTo>
                <a:cubicBezTo>
                  <a:pt x="2518869" y="243756"/>
                  <a:pt x="2516796" y="256090"/>
                  <a:pt x="2516563" y="272278"/>
                </a:cubicBezTo>
                <a:cubicBezTo>
                  <a:pt x="2507103" y="272278"/>
                  <a:pt x="2505934" y="259558"/>
                  <a:pt x="2496003" y="260408"/>
                </a:cubicBezTo>
                <a:cubicBezTo>
                  <a:pt x="2496589" y="284847"/>
                  <a:pt x="2487561" y="289780"/>
                  <a:pt x="2473957" y="285462"/>
                </a:cubicBezTo>
                <a:cubicBezTo>
                  <a:pt x="2488460" y="308165"/>
                  <a:pt x="2481578" y="337613"/>
                  <a:pt x="2470986" y="359240"/>
                </a:cubicBezTo>
                <a:cubicBezTo>
                  <a:pt x="2479156" y="349600"/>
                  <a:pt x="2484590" y="350256"/>
                  <a:pt x="2491899" y="361858"/>
                </a:cubicBezTo>
                <a:cubicBezTo>
                  <a:pt x="2478611" y="384718"/>
                  <a:pt x="2488735" y="424033"/>
                  <a:pt x="2504641" y="437679"/>
                </a:cubicBezTo>
                <a:cubicBezTo>
                  <a:pt x="2499052" y="464274"/>
                  <a:pt x="2491940" y="424110"/>
                  <a:pt x="2478492" y="434478"/>
                </a:cubicBezTo>
                <a:cubicBezTo>
                  <a:pt x="2477630" y="455950"/>
                  <a:pt x="2476772" y="477495"/>
                  <a:pt x="2475873" y="498968"/>
                </a:cubicBezTo>
                <a:cubicBezTo>
                  <a:pt x="2497488" y="487325"/>
                  <a:pt x="2495847" y="520400"/>
                  <a:pt x="2522895" y="504904"/>
                </a:cubicBezTo>
                <a:cubicBezTo>
                  <a:pt x="2528681" y="525025"/>
                  <a:pt x="2534151" y="545494"/>
                  <a:pt x="2541579" y="562992"/>
                </a:cubicBezTo>
                <a:cubicBezTo>
                  <a:pt x="2552253" y="546842"/>
                  <a:pt x="2554715" y="563648"/>
                  <a:pt x="2567733" y="566189"/>
                </a:cubicBezTo>
                <a:cubicBezTo>
                  <a:pt x="2570273" y="537862"/>
                  <a:pt x="2603809" y="542831"/>
                  <a:pt x="2610260" y="553009"/>
                </a:cubicBezTo>
                <a:cubicBezTo>
                  <a:pt x="2605180" y="566036"/>
                  <a:pt x="2601269" y="581223"/>
                  <a:pt x="2588252" y="578026"/>
                </a:cubicBezTo>
                <a:cubicBezTo>
                  <a:pt x="2602287" y="624281"/>
                  <a:pt x="2584694" y="635418"/>
                  <a:pt x="2559131" y="648639"/>
                </a:cubicBezTo>
                <a:cubicBezTo>
                  <a:pt x="2552446" y="638696"/>
                  <a:pt x="2549709" y="622739"/>
                  <a:pt x="2544981" y="609709"/>
                </a:cubicBezTo>
                <a:cubicBezTo>
                  <a:pt x="2533761" y="677934"/>
                  <a:pt x="2490413" y="629983"/>
                  <a:pt x="2474035" y="674927"/>
                </a:cubicBezTo>
                <a:cubicBezTo>
                  <a:pt x="2460940" y="653422"/>
                  <a:pt x="2439793" y="590976"/>
                  <a:pt x="2466919" y="590551"/>
                </a:cubicBezTo>
                <a:cubicBezTo>
                  <a:pt x="2465942" y="558792"/>
                  <a:pt x="2435689" y="577524"/>
                  <a:pt x="2425097" y="585270"/>
                </a:cubicBezTo>
                <a:cubicBezTo>
                  <a:pt x="2419196" y="614528"/>
                  <a:pt x="2441631" y="600458"/>
                  <a:pt x="2444914" y="615686"/>
                </a:cubicBezTo>
                <a:cubicBezTo>
                  <a:pt x="2443663" y="640238"/>
                  <a:pt x="2416262" y="646021"/>
                  <a:pt x="2437840" y="661131"/>
                </a:cubicBezTo>
                <a:cubicBezTo>
                  <a:pt x="2427990" y="667797"/>
                  <a:pt x="2422438" y="683102"/>
                  <a:pt x="2410594" y="685530"/>
                </a:cubicBezTo>
                <a:cubicBezTo>
                  <a:pt x="2413447" y="694048"/>
                  <a:pt x="2416225" y="702915"/>
                  <a:pt x="2409811" y="703991"/>
                </a:cubicBezTo>
                <a:cubicBezTo>
                  <a:pt x="2416065" y="718098"/>
                  <a:pt x="2445345" y="741072"/>
                  <a:pt x="2434126" y="753407"/>
                </a:cubicBezTo>
                <a:cubicBezTo>
                  <a:pt x="2456483" y="776498"/>
                  <a:pt x="2478492" y="752751"/>
                  <a:pt x="2506869" y="771755"/>
                </a:cubicBezTo>
                <a:cubicBezTo>
                  <a:pt x="2502610" y="801859"/>
                  <a:pt x="2486621" y="782625"/>
                  <a:pt x="2475131" y="777113"/>
                </a:cubicBezTo>
                <a:cubicBezTo>
                  <a:pt x="2478804" y="814582"/>
                  <a:pt x="2458441" y="802976"/>
                  <a:pt x="2462113" y="840405"/>
                </a:cubicBezTo>
                <a:cubicBezTo>
                  <a:pt x="2465905" y="849158"/>
                  <a:pt x="2508121" y="843222"/>
                  <a:pt x="2492367" y="872051"/>
                </a:cubicBezTo>
                <a:cubicBezTo>
                  <a:pt x="2509804" y="862031"/>
                  <a:pt x="2519731" y="856325"/>
                  <a:pt x="2550571" y="860874"/>
                </a:cubicBezTo>
                <a:cubicBezTo>
                  <a:pt x="2559677" y="935230"/>
                  <a:pt x="2600723" y="911678"/>
                  <a:pt x="2625621" y="953692"/>
                </a:cubicBezTo>
                <a:cubicBezTo>
                  <a:pt x="2603887" y="976010"/>
                  <a:pt x="2600879" y="929755"/>
                  <a:pt x="2573322" y="947140"/>
                </a:cubicBezTo>
                <a:cubicBezTo>
                  <a:pt x="2570585" y="979559"/>
                  <a:pt x="2594235" y="943631"/>
                  <a:pt x="2592708" y="986612"/>
                </a:cubicBezTo>
                <a:cubicBezTo>
                  <a:pt x="2597358" y="961324"/>
                  <a:pt x="2604121" y="973274"/>
                  <a:pt x="2596853" y="1015057"/>
                </a:cubicBezTo>
                <a:cubicBezTo>
                  <a:pt x="2606271" y="1007850"/>
                  <a:pt x="2617762" y="996940"/>
                  <a:pt x="2608775" y="979401"/>
                </a:cubicBezTo>
                <a:cubicBezTo>
                  <a:pt x="2629216" y="984103"/>
                  <a:pt x="2636602" y="990004"/>
                  <a:pt x="2643485" y="1030205"/>
                </a:cubicBezTo>
                <a:cubicBezTo>
                  <a:pt x="2669010" y="1004151"/>
                  <a:pt x="2683903" y="1057419"/>
                  <a:pt x="2705086" y="1065744"/>
                </a:cubicBezTo>
                <a:cubicBezTo>
                  <a:pt x="2690900" y="1095504"/>
                  <a:pt x="2640669" y="1151625"/>
                  <a:pt x="2629257" y="1121173"/>
                </a:cubicBezTo>
                <a:cubicBezTo>
                  <a:pt x="2612915" y="1138404"/>
                  <a:pt x="2640903" y="1160338"/>
                  <a:pt x="2637152" y="1187051"/>
                </a:cubicBezTo>
                <a:cubicBezTo>
                  <a:pt x="2626405" y="1211720"/>
                  <a:pt x="2623002" y="1251419"/>
                  <a:pt x="2602832" y="1256854"/>
                </a:cubicBezTo>
                <a:cubicBezTo>
                  <a:pt x="2596931" y="1254426"/>
                  <a:pt x="2600251" y="1247259"/>
                  <a:pt x="2603185" y="1247680"/>
                </a:cubicBezTo>
                <a:cubicBezTo>
                  <a:pt x="2599820" y="1220045"/>
                  <a:pt x="2589503" y="1258012"/>
                  <a:pt x="2577036" y="1244406"/>
                </a:cubicBezTo>
                <a:cubicBezTo>
                  <a:pt x="2566284" y="1245831"/>
                  <a:pt x="2579182" y="1217888"/>
                  <a:pt x="2583364" y="1217422"/>
                </a:cubicBezTo>
                <a:cubicBezTo>
                  <a:pt x="2577972" y="1203740"/>
                  <a:pt x="2544825" y="1218155"/>
                  <a:pt x="2540447" y="1239858"/>
                </a:cubicBezTo>
                <a:cubicBezTo>
                  <a:pt x="2510973" y="1198305"/>
                  <a:pt x="2427596" y="1193295"/>
                  <a:pt x="2417981" y="1150083"/>
                </a:cubicBezTo>
                <a:cubicBezTo>
                  <a:pt x="2412314" y="1129732"/>
                  <a:pt x="2396445" y="1171940"/>
                  <a:pt x="2390387" y="1183813"/>
                </a:cubicBezTo>
                <a:cubicBezTo>
                  <a:pt x="2386202" y="1181535"/>
                  <a:pt x="2385537" y="1173943"/>
                  <a:pt x="2380300" y="1173211"/>
                </a:cubicBezTo>
                <a:cubicBezTo>
                  <a:pt x="2371974" y="1147307"/>
                  <a:pt x="2404028" y="1158294"/>
                  <a:pt x="2386632" y="1146267"/>
                </a:cubicBezTo>
                <a:cubicBezTo>
                  <a:pt x="2382607" y="1140832"/>
                  <a:pt x="2378503" y="1135592"/>
                  <a:pt x="2371272" y="1135049"/>
                </a:cubicBezTo>
                <a:cubicBezTo>
                  <a:pt x="2367090" y="1211142"/>
                  <a:pt x="2277927" y="1139214"/>
                  <a:pt x="2251113" y="1119979"/>
                </a:cubicBezTo>
                <a:cubicBezTo>
                  <a:pt x="2234267" y="1146036"/>
                  <a:pt x="2201039" y="1165000"/>
                  <a:pt x="2187984" y="1121213"/>
                </a:cubicBezTo>
                <a:cubicBezTo>
                  <a:pt x="2168048" y="1117013"/>
                  <a:pt x="2185834" y="1128538"/>
                  <a:pt x="2181693" y="1148157"/>
                </a:cubicBezTo>
                <a:cubicBezTo>
                  <a:pt x="2167346" y="1126341"/>
                  <a:pt x="2168635" y="1134127"/>
                  <a:pt x="2145810" y="1125143"/>
                </a:cubicBezTo>
                <a:cubicBezTo>
                  <a:pt x="2171216" y="1101938"/>
                  <a:pt x="2164022" y="1074610"/>
                  <a:pt x="2180909" y="1036837"/>
                </a:cubicBezTo>
                <a:cubicBezTo>
                  <a:pt x="2190997" y="1058346"/>
                  <a:pt x="2195958" y="1034251"/>
                  <a:pt x="2212299" y="1040884"/>
                </a:cubicBezTo>
                <a:cubicBezTo>
                  <a:pt x="2192129" y="1013900"/>
                  <a:pt x="2160194" y="1004997"/>
                  <a:pt x="2124544" y="1001913"/>
                </a:cubicBezTo>
                <a:cubicBezTo>
                  <a:pt x="2120128" y="1022075"/>
                  <a:pt x="2106955" y="1046242"/>
                  <a:pt x="2116689" y="1065821"/>
                </a:cubicBezTo>
                <a:cubicBezTo>
                  <a:pt x="2101715" y="1065205"/>
                  <a:pt x="2098587" y="1016599"/>
                  <a:pt x="2113324" y="1019068"/>
                </a:cubicBezTo>
                <a:cubicBezTo>
                  <a:pt x="2110431" y="988231"/>
                  <a:pt x="2066262" y="1038533"/>
                  <a:pt x="2091669" y="1034830"/>
                </a:cubicBezTo>
                <a:cubicBezTo>
                  <a:pt x="2085886" y="1059499"/>
                  <a:pt x="2075840" y="1019877"/>
                  <a:pt x="2060324" y="1030978"/>
                </a:cubicBezTo>
                <a:cubicBezTo>
                  <a:pt x="2052075" y="1082206"/>
                  <a:pt x="2034835" y="1118478"/>
                  <a:pt x="1998365" y="1134394"/>
                </a:cubicBezTo>
                <a:cubicBezTo>
                  <a:pt x="2007668" y="1172211"/>
                  <a:pt x="2077129" y="1119595"/>
                  <a:pt x="2087918" y="1127227"/>
                </a:cubicBezTo>
                <a:cubicBezTo>
                  <a:pt x="2071305" y="1146538"/>
                  <a:pt x="2061026" y="1178799"/>
                  <a:pt x="2033469" y="1175987"/>
                </a:cubicBezTo>
                <a:cubicBezTo>
                  <a:pt x="2035463" y="1209831"/>
                  <a:pt x="2058990" y="1211178"/>
                  <a:pt x="2074158" y="1208867"/>
                </a:cubicBezTo>
                <a:cubicBezTo>
                  <a:pt x="2068724" y="1249145"/>
                  <a:pt x="2044766" y="1222319"/>
                  <a:pt x="2025261" y="1249145"/>
                </a:cubicBezTo>
                <a:cubicBezTo>
                  <a:pt x="2033895" y="1269460"/>
                  <a:pt x="2074900" y="1270889"/>
                  <a:pt x="2073103" y="1236657"/>
                </a:cubicBezTo>
                <a:cubicBezTo>
                  <a:pt x="2099724" y="1243055"/>
                  <a:pt x="2086354" y="1302571"/>
                  <a:pt x="2118602" y="1279367"/>
                </a:cubicBezTo>
                <a:cubicBezTo>
                  <a:pt x="2104924" y="1298140"/>
                  <a:pt x="2093860" y="1322307"/>
                  <a:pt x="2074552" y="1329555"/>
                </a:cubicBezTo>
                <a:cubicBezTo>
                  <a:pt x="2077441" y="1338151"/>
                  <a:pt x="2080219" y="1346936"/>
                  <a:pt x="2073805" y="1348017"/>
                </a:cubicBezTo>
                <a:cubicBezTo>
                  <a:pt x="2074433" y="1367211"/>
                  <a:pt x="2096831" y="1353144"/>
                  <a:pt x="2093548" y="1378315"/>
                </a:cubicBezTo>
                <a:cubicBezTo>
                  <a:pt x="2088660" y="1411657"/>
                  <a:pt x="2071929" y="1420868"/>
                  <a:pt x="2064464" y="1448892"/>
                </a:cubicBezTo>
                <a:cubicBezTo>
                  <a:pt x="2023697" y="1430815"/>
                  <a:pt x="1982967" y="1452016"/>
                  <a:pt x="1933402" y="1441607"/>
                </a:cubicBezTo>
                <a:cubicBezTo>
                  <a:pt x="1943641" y="1462343"/>
                  <a:pt x="1925153" y="1475451"/>
                  <a:pt x="1915850" y="1485855"/>
                </a:cubicBezTo>
                <a:cubicBezTo>
                  <a:pt x="1931953" y="1452360"/>
                  <a:pt x="1915185" y="1471748"/>
                  <a:pt x="1918509" y="1421139"/>
                </a:cubicBezTo>
                <a:cubicBezTo>
                  <a:pt x="1912567" y="1460263"/>
                  <a:pt x="1894001" y="1451514"/>
                  <a:pt x="1880434" y="1453554"/>
                </a:cubicBezTo>
                <a:cubicBezTo>
                  <a:pt x="1872694" y="1475641"/>
                  <a:pt x="1894157" y="1493835"/>
                  <a:pt x="1878559" y="1499618"/>
                </a:cubicBezTo>
                <a:cubicBezTo>
                  <a:pt x="1879265" y="1513147"/>
                  <a:pt x="1894079" y="1504823"/>
                  <a:pt x="1893529" y="1520087"/>
                </a:cubicBezTo>
                <a:cubicBezTo>
                  <a:pt x="1900411" y="1557512"/>
                  <a:pt x="1870819" y="1520508"/>
                  <a:pt x="1871484" y="1545295"/>
                </a:cubicBezTo>
                <a:cubicBezTo>
                  <a:pt x="1870232" y="1574395"/>
                  <a:pt x="1891929" y="1562793"/>
                  <a:pt x="1897243" y="1557747"/>
                </a:cubicBezTo>
                <a:cubicBezTo>
                  <a:pt x="1917179" y="1567459"/>
                  <a:pt x="1891264" y="1647594"/>
                  <a:pt x="1920032" y="1644085"/>
                </a:cubicBezTo>
                <a:cubicBezTo>
                  <a:pt x="1920540" y="1631755"/>
                  <a:pt x="1921049" y="1619380"/>
                  <a:pt x="1921517" y="1607122"/>
                </a:cubicBezTo>
                <a:cubicBezTo>
                  <a:pt x="1949230" y="1614175"/>
                  <a:pt x="1917959" y="1658120"/>
                  <a:pt x="1939812" y="1674230"/>
                </a:cubicBezTo>
                <a:cubicBezTo>
                  <a:pt x="1934181" y="1700984"/>
                  <a:pt x="1932852" y="1651912"/>
                  <a:pt x="1919252" y="1662438"/>
                </a:cubicBezTo>
                <a:cubicBezTo>
                  <a:pt x="1914832" y="1706803"/>
                  <a:pt x="1955094" y="1682672"/>
                  <a:pt x="1953609" y="1722452"/>
                </a:cubicBezTo>
                <a:cubicBezTo>
                  <a:pt x="1945869" y="1739873"/>
                  <a:pt x="1934181" y="1749509"/>
                  <a:pt x="1920774" y="1755332"/>
                </a:cubicBezTo>
                <a:cubicBezTo>
                  <a:pt x="1922260" y="1795651"/>
                  <a:pt x="1906744" y="1920309"/>
                  <a:pt x="1858783" y="1858943"/>
                </a:cubicBezTo>
                <a:cubicBezTo>
                  <a:pt x="1867105" y="1849077"/>
                  <a:pt x="1872657" y="1833812"/>
                  <a:pt x="1886024" y="1834427"/>
                </a:cubicBezTo>
                <a:cubicBezTo>
                  <a:pt x="1876096" y="1811725"/>
                  <a:pt x="1847017" y="1834350"/>
                  <a:pt x="1833413" y="1837163"/>
                </a:cubicBezTo>
                <a:cubicBezTo>
                  <a:pt x="1851589" y="1860715"/>
                  <a:pt x="1827861" y="1911248"/>
                  <a:pt x="1839745" y="1940045"/>
                </a:cubicBezTo>
                <a:cubicBezTo>
                  <a:pt x="1850805" y="1932413"/>
                  <a:pt x="1861282" y="1923777"/>
                  <a:pt x="1872268" y="1916262"/>
                </a:cubicBezTo>
                <a:cubicBezTo>
                  <a:pt x="1888252" y="1917880"/>
                  <a:pt x="1898536" y="1927941"/>
                  <a:pt x="1902521" y="1947944"/>
                </a:cubicBezTo>
                <a:cubicBezTo>
                  <a:pt x="1883914" y="1962671"/>
                  <a:pt x="1862377" y="1956078"/>
                  <a:pt x="1844670" y="1949947"/>
                </a:cubicBezTo>
                <a:cubicBezTo>
                  <a:pt x="1859759" y="2001560"/>
                  <a:pt x="1883056" y="1960663"/>
                  <a:pt x="1912255" y="1967604"/>
                </a:cubicBezTo>
                <a:cubicBezTo>
                  <a:pt x="1912645" y="1978396"/>
                  <a:pt x="1910416" y="1983908"/>
                  <a:pt x="1906272" y="1985450"/>
                </a:cubicBezTo>
                <a:cubicBezTo>
                  <a:pt x="1900838" y="2008153"/>
                  <a:pt x="1932893" y="1951068"/>
                  <a:pt x="1944699" y="1943974"/>
                </a:cubicBezTo>
                <a:cubicBezTo>
                  <a:pt x="1963540" y="1967373"/>
                  <a:pt x="1949152" y="2013741"/>
                  <a:pt x="1973426" y="2012471"/>
                </a:cubicBezTo>
                <a:cubicBezTo>
                  <a:pt x="1963068" y="2031203"/>
                  <a:pt x="1951577" y="2047779"/>
                  <a:pt x="1930156" y="2044157"/>
                </a:cubicBezTo>
                <a:cubicBezTo>
                  <a:pt x="1936919" y="2072950"/>
                  <a:pt x="1953453" y="2039414"/>
                  <a:pt x="1966745" y="2048702"/>
                </a:cubicBezTo>
                <a:cubicBezTo>
                  <a:pt x="1974834" y="2065124"/>
                  <a:pt x="1974641" y="2094418"/>
                  <a:pt x="1985430" y="2106676"/>
                </a:cubicBezTo>
                <a:cubicBezTo>
                  <a:pt x="1984137" y="2114038"/>
                  <a:pt x="1979799" y="2115235"/>
                  <a:pt x="1979446" y="2124446"/>
                </a:cubicBezTo>
                <a:cubicBezTo>
                  <a:pt x="1962366" y="2107449"/>
                  <a:pt x="1891773" y="2053137"/>
                  <a:pt x="1908151" y="2069094"/>
                </a:cubicBezTo>
                <a:cubicBezTo>
                  <a:pt x="1909009" y="2084281"/>
                  <a:pt x="1902562" y="2084475"/>
                  <a:pt x="1901819" y="2096231"/>
                </a:cubicBezTo>
                <a:cubicBezTo>
                  <a:pt x="1884501" y="2090910"/>
                  <a:pt x="1879732" y="2066512"/>
                  <a:pt x="1855536" y="2071829"/>
                </a:cubicBezTo>
                <a:cubicBezTo>
                  <a:pt x="1850571" y="2099505"/>
                  <a:pt x="1863391" y="2100007"/>
                  <a:pt x="1858508" y="2127801"/>
                </a:cubicBezTo>
                <a:cubicBezTo>
                  <a:pt x="1847522" y="2131576"/>
                  <a:pt x="1846701" y="2108679"/>
                  <a:pt x="1853973" y="2108679"/>
                </a:cubicBezTo>
                <a:cubicBezTo>
                  <a:pt x="1841428" y="2097810"/>
                  <a:pt x="1802257" y="2125951"/>
                  <a:pt x="1791234" y="2100816"/>
                </a:cubicBezTo>
                <a:cubicBezTo>
                  <a:pt x="1797919" y="2087944"/>
                  <a:pt x="1797451" y="2060227"/>
                  <a:pt x="1813674" y="2066629"/>
                </a:cubicBezTo>
                <a:cubicBezTo>
                  <a:pt x="1827081" y="2070522"/>
                  <a:pt x="1805815" y="2081469"/>
                  <a:pt x="1812188" y="2103399"/>
                </a:cubicBezTo>
                <a:cubicBezTo>
                  <a:pt x="1836971" y="2108874"/>
                  <a:pt x="1822821" y="2070405"/>
                  <a:pt x="1819653" y="2048702"/>
                </a:cubicBezTo>
                <a:cubicBezTo>
                  <a:pt x="1812188" y="2048625"/>
                  <a:pt x="1804760" y="2048435"/>
                  <a:pt x="1804329" y="2037524"/>
                </a:cubicBezTo>
                <a:cubicBezTo>
                  <a:pt x="1794443" y="2037334"/>
                  <a:pt x="1799483" y="2067669"/>
                  <a:pt x="1787483" y="2063311"/>
                </a:cubicBezTo>
                <a:cubicBezTo>
                  <a:pt x="1781426" y="2046508"/>
                  <a:pt x="1780642" y="2032514"/>
                  <a:pt x="1779703" y="1997323"/>
                </a:cubicBezTo>
                <a:cubicBezTo>
                  <a:pt x="1772513" y="1999250"/>
                  <a:pt x="1774507" y="2019872"/>
                  <a:pt x="1772981" y="2033554"/>
                </a:cubicBezTo>
                <a:cubicBezTo>
                  <a:pt x="1764264" y="2032514"/>
                  <a:pt x="1755589" y="2031321"/>
                  <a:pt x="1746831" y="2030357"/>
                </a:cubicBezTo>
                <a:cubicBezTo>
                  <a:pt x="1732640" y="2020989"/>
                  <a:pt x="1735144" y="1957195"/>
                  <a:pt x="1711727" y="1988841"/>
                </a:cubicBezTo>
                <a:cubicBezTo>
                  <a:pt x="1712433" y="2002257"/>
                  <a:pt x="1727211" y="1994045"/>
                  <a:pt x="1726661" y="2009233"/>
                </a:cubicBezTo>
                <a:cubicBezTo>
                  <a:pt x="1712823" y="2014243"/>
                  <a:pt x="1707784" y="2037257"/>
                  <a:pt x="1693868" y="2042150"/>
                </a:cubicBezTo>
                <a:cubicBezTo>
                  <a:pt x="1704148" y="2049361"/>
                  <a:pt x="1705625" y="2052821"/>
                  <a:pt x="1708219" y="2056795"/>
                </a:cubicBezTo>
                <a:lnTo>
                  <a:pt x="1729103" y="2074383"/>
                </a:lnTo>
                <a:lnTo>
                  <a:pt x="1733071" y="2053837"/>
                </a:lnTo>
                <a:cubicBezTo>
                  <a:pt x="1734372" y="2050159"/>
                  <a:pt x="1734598" y="2047200"/>
                  <a:pt x="1730609" y="2037488"/>
                </a:cubicBezTo>
                <a:cubicBezTo>
                  <a:pt x="1734089" y="2037990"/>
                  <a:pt x="1737606" y="2038411"/>
                  <a:pt x="1741086" y="2038836"/>
                </a:cubicBezTo>
                <a:cubicBezTo>
                  <a:pt x="1744250" y="2039799"/>
                  <a:pt x="1747184" y="2041074"/>
                  <a:pt x="1745891" y="2048702"/>
                </a:cubicBezTo>
                <a:cubicBezTo>
                  <a:pt x="1742686" y="2048819"/>
                  <a:pt x="1739678" y="2049398"/>
                  <a:pt x="1740302" y="2057297"/>
                </a:cubicBezTo>
                <a:cubicBezTo>
                  <a:pt x="1749293" y="2057876"/>
                  <a:pt x="1753397" y="2066087"/>
                  <a:pt x="1755236" y="2077843"/>
                </a:cubicBezTo>
                <a:cubicBezTo>
                  <a:pt x="1748727" y="2077458"/>
                  <a:pt x="1744504" y="2081246"/>
                  <a:pt x="1740753" y="2082816"/>
                </a:cubicBezTo>
                <a:lnTo>
                  <a:pt x="1729263" y="2074621"/>
                </a:lnTo>
                <a:lnTo>
                  <a:pt x="1722241" y="2115114"/>
                </a:lnTo>
                <a:cubicBezTo>
                  <a:pt x="1716254" y="2121209"/>
                  <a:pt x="1707078" y="2120788"/>
                  <a:pt x="1696055" y="2116583"/>
                </a:cubicBezTo>
                <a:cubicBezTo>
                  <a:pt x="1707899" y="2077689"/>
                  <a:pt x="1690191" y="2087980"/>
                  <a:pt x="1685619" y="2115425"/>
                </a:cubicBezTo>
                <a:cubicBezTo>
                  <a:pt x="1661735" y="2111419"/>
                  <a:pt x="1658883" y="2075415"/>
                  <a:pt x="1629254" y="2080465"/>
                </a:cubicBezTo>
                <a:cubicBezTo>
                  <a:pt x="1626007" y="2099817"/>
                  <a:pt x="1636017" y="2099084"/>
                  <a:pt x="1644224" y="2100934"/>
                </a:cubicBezTo>
                <a:cubicBezTo>
                  <a:pt x="1641840" y="2112807"/>
                  <a:pt x="1634375" y="2114272"/>
                  <a:pt x="1632615" y="2127222"/>
                </a:cubicBezTo>
                <a:cubicBezTo>
                  <a:pt x="1598098" y="2085669"/>
                  <a:pt x="1548770" y="2101897"/>
                  <a:pt x="1525083" y="2058147"/>
                </a:cubicBezTo>
                <a:cubicBezTo>
                  <a:pt x="1516403" y="2070405"/>
                  <a:pt x="1513239" y="2093917"/>
                  <a:pt x="1492597" y="2081776"/>
                </a:cubicBezTo>
                <a:cubicBezTo>
                  <a:pt x="1493730" y="2105329"/>
                  <a:pt x="1508783" y="2126526"/>
                  <a:pt x="1517577" y="2112807"/>
                </a:cubicBezTo>
                <a:cubicBezTo>
                  <a:pt x="1519728" y="2137165"/>
                  <a:pt x="1514138" y="2145724"/>
                  <a:pt x="1500768" y="2138517"/>
                </a:cubicBezTo>
                <a:cubicBezTo>
                  <a:pt x="1483413" y="2146958"/>
                  <a:pt x="1514372" y="2150734"/>
                  <a:pt x="1521291" y="2150273"/>
                </a:cubicBezTo>
                <a:cubicBezTo>
                  <a:pt x="1499438" y="2219615"/>
                  <a:pt x="1426383" y="2145530"/>
                  <a:pt x="1461212" y="2077729"/>
                </a:cubicBezTo>
                <a:cubicBezTo>
                  <a:pt x="1456049" y="2077110"/>
                  <a:pt x="1450776" y="2076495"/>
                  <a:pt x="1445535" y="2075880"/>
                </a:cubicBezTo>
                <a:cubicBezTo>
                  <a:pt x="1449721" y="2067746"/>
                  <a:pt x="1455622" y="2063044"/>
                  <a:pt x="1461991" y="2059341"/>
                </a:cubicBezTo>
                <a:cubicBezTo>
                  <a:pt x="1456090" y="2008808"/>
                  <a:pt x="1426305" y="2028816"/>
                  <a:pt x="1405938" y="2015247"/>
                </a:cubicBezTo>
                <a:cubicBezTo>
                  <a:pt x="1419505" y="2045699"/>
                  <a:pt x="1392141" y="2053522"/>
                  <a:pt x="1377954" y="2058070"/>
                </a:cubicBezTo>
                <a:cubicBezTo>
                  <a:pt x="1364584" y="2055411"/>
                  <a:pt x="1370916" y="2022685"/>
                  <a:pt x="1364116" y="2009966"/>
                </a:cubicBezTo>
                <a:cubicBezTo>
                  <a:pt x="1347541" y="2028581"/>
                  <a:pt x="1341795" y="2024073"/>
                  <a:pt x="1327527" y="2005300"/>
                </a:cubicBezTo>
                <a:cubicBezTo>
                  <a:pt x="1320140" y="2048896"/>
                  <a:pt x="1321703" y="2072064"/>
                  <a:pt x="1298837" y="2066665"/>
                </a:cubicBezTo>
                <a:cubicBezTo>
                  <a:pt x="1302785" y="2092298"/>
                  <a:pt x="1298525" y="2130536"/>
                  <a:pt x="1322680" y="2125219"/>
                </a:cubicBezTo>
                <a:cubicBezTo>
                  <a:pt x="1281991" y="2122633"/>
                  <a:pt x="1237781" y="2171510"/>
                  <a:pt x="1227891" y="2261746"/>
                </a:cubicBezTo>
                <a:cubicBezTo>
                  <a:pt x="1214172" y="2285646"/>
                  <a:pt x="1198064" y="2274736"/>
                  <a:pt x="1186065" y="2256465"/>
                </a:cubicBezTo>
                <a:cubicBezTo>
                  <a:pt x="1198811" y="2321724"/>
                  <a:pt x="1246185" y="2273810"/>
                  <a:pt x="1228674" y="2373142"/>
                </a:cubicBezTo>
                <a:cubicBezTo>
                  <a:pt x="1214795" y="2374187"/>
                  <a:pt x="1225974" y="2336794"/>
                  <a:pt x="1208853" y="2342808"/>
                </a:cubicBezTo>
                <a:cubicBezTo>
                  <a:pt x="1216987" y="2408184"/>
                  <a:pt x="1177857" y="2317022"/>
                  <a:pt x="1220036" y="2325811"/>
                </a:cubicBezTo>
                <a:cubicBezTo>
                  <a:pt x="1210261" y="2276007"/>
                  <a:pt x="1172736" y="2365126"/>
                  <a:pt x="1196583" y="2387638"/>
                </a:cubicBezTo>
                <a:cubicBezTo>
                  <a:pt x="1191732" y="2416083"/>
                  <a:pt x="1182117" y="2397970"/>
                  <a:pt x="1170003" y="2393652"/>
                </a:cubicBezTo>
                <a:cubicBezTo>
                  <a:pt x="1173208" y="2415776"/>
                  <a:pt x="1193805" y="2434083"/>
                  <a:pt x="1205845" y="2416779"/>
                </a:cubicBezTo>
                <a:cubicBezTo>
                  <a:pt x="1201040" y="2423562"/>
                  <a:pt x="1201700" y="2441639"/>
                  <a:pt x="1194313" y="2443027"/>
                </a:cubicBezTo>
                <a:cubicBezTo>
                  <a:pt x="1210733" y="2471282"/>
                  <a:pt x="1218784" y="2426686"/>
                  <a:pt x="1247277" y="2431117"/>
                </a:cubicBezTo>
                <a:cubicBezTo>
                  <a:pt x="1241766" y="2439943"/>
                  <a:pt x="1236217" y="2448502"/>
                  <a:pt x="1230509" y="2456904"/>
                </a:cubicBezTo>
                <a:cubicBezTo>
                  <a:pt x="1239147" y="2486623"/>
                  <a:pt x="1270225" y="2448118"/>
                  <a:pt x="1257754" y="2432465"/>
                </a:cubicBezTo>
                <a:cubicBezTo>
                  <a:pt x="1264283" y="2442760"/>
                  <a:pt x="1276713" y="2443913"/>
                  <a:pt x="1283202" y="2454285"/>
                </a:cubicBezTo>
                <a:cubicBezTo>
                  <a:pt x="1283160" y="2470857"/>
                  <a:pt x="1276008" y="2472787"/>
                  <a:pt x="1276480" y="2490480"/>
                </a:cubicBezTo>
                <a:cubicBezTo>
                  <a:pt x="1291056" y="2472977"/>
                  <a:pt x="1288557" y="2467543"/>
                  <a:pt x="1303725" y="2466118"/>
                </a:cubicBezTo>
                <a:cubicBezTo>
                  <a:pt x="1300245" y="2428997"/>
                  <a:pt x="1301065" y="2410572"/>
                  <a:pt x="1326862" y="2413307"/>
                </a:cubicBezTo>
                <a:cubicBezTo>
                  <a:pt x="1330498" y="2393187"/>
                  <a:pt x="1317366" y="2398893"/>
                  <a:pt x="1317480" y="2384284"/>
                </a:cubicBezTo>
                <a:cubicBezTo>
                  <a:pt x="1319594" y="2371949"/>
                  <a:pt x="1330888" y="2378270"/>
                  <a:pt x="1338746" y="2377732"/>
                </a:cubicBezTo>
                <a:cubicBezTo>
                  <a:pt x="1352662" y="2376574"/>
                  <a:pt x="1331749" y="2428843"/>
                  <a:pt x="1352937" y="2416662"/>
                </a:cubicBezTo>
                <a:cubicBezTo>
                  <a:pt x="1344414" y="2391455"/>
                  <a:pt x="1356298" y="2389063"/>
                  <a:pt x="1349925" y="2360541"/>
                </a:cubicBezTo>
                <a:cubicBezTo>
                  <a:pt x="1330030" y="2363005"/>
                  <a:pt x="1324908" y="2370524"/>
                  <a:pt x="1313730" y="2346818"/>
                </a:cubicBezTo>
                <a:cubicBezTo>
                  <a:pt x="1325380" y="2319911"/>
                  <a:pt x="1344689" y="2370448"/>
                  <a:pt x="1351099" y="2332942"/>
                </a:cubicBezTo>
                <a:cubicBezTo>
                  <a:pt x="1365638" y="2335948"/>
                  <a:pt x="1385731" y="2374879"/>
                  <a:pt x="1364937" y="2381046"/>
                </a:cubicBezTo>
                <a:cubicBezTo>
                  <a:pt x="1398785" y="2377578"/>
                  <a:pt x="1431660" y="2400588"/>
                  <a:pt x="1485174" y="2396157"/>
                </a:cubicBezTo>
                <a:cubicBezTo>
                  <a:pt x="1492679" y="2405254"/>
                  <a:pt x="1483138" y="2409879"/>
                  <a:pt x="1488846" y="2433817"/>
                </a:cubicBezTo>
                <a:cubicBezTo>
                  <a:pt x="1505225" y="2435743"/>
                  <a:pt x="1523831" y="2416237"/>
                  <a:pt x="1535950" y="2439676"/>
                </a:cubicBezTo>
                <a:cubicBezTo>
                  <a:pt x="1514060" y="2461144"/>
                  <a:pt x="1545524" y="2514570"/>
                  <a:pt x="1518045" y="2493139"/>
                </a:cubicBezTo>
                <a:cubicBezTo>
                  <a:pt x="1509562" y="2514299"/>
                  <a:pt x="1536028" y="2501350"/>
                  <a:pt x="1548651" y="2515457"/>
                </a:cubicBezTo>
                <a:cubicBezTo>
                  <a:pt x="1544547" y="2546638"/>
                  <a:pt x="1522855" y="2526480"/>
                  <a:pt x="1511635" y="2520119"/>
                </a:cubicBezTo>
                <a:cubicBezTo>
                  <a:pt x="1512690" y="2538892"/>
                  <a:pt x="1509448" y="2548799"/>
                  <a:pt x="1500144" y="2546330"/>
                </a:cubicBezTo>
                <a:cubicBezTo>
                  <a:pt x="1514528" y="2550146"/>
                  <a:pt x="1529343" y="2559899"/>
                  <a:pt x="1534813" y="2597211"/>
                </a:cubicBezTo>
                <a:cubicBezTo>
                  <a:pt x="1533524" y="2604535"/>
                  <a:pt x="1529187" y="2605729"/>
                  <a:pt x="1528875" y="2614944"/>
                </a:cubicBezTo>
                <a:cubicBezTo>
                  <a:pt x="1513473" y="2601067"/>
                  <a:pt x="1499754" y="2584455"/>
                  <a:pt x="1483294" y="2572193"/>
                </a:cubicBezTo>
                <a:cubicBezTo>
                  <a:pt x="1475792" y="2617408"/>
                  <a:pt x="1414773" y="2656880"/>
                  <a:pt x="1414576" y="2582140"/>
                </a:cubicBezTo>
                <a:cubicBezTo>
                  <a:pt x="1396987" y="2596134"/>
                  <a:pt x="1386588" y="2624964"/>
                  <a:pt x="1375061" y="2651405"/>
                </a:cubicBezTo>
                <a:cubicBezTo>
                  <a:pt x="1362719" y="2610471"/>
                  <a:pt x="1338767" y="2635513"/>
                  <a:pt x="1317684" y="2627406"/>
                </a:cubicBezTo>
                <a:lnTo>
                  <a:pt x="1311332" y="2622890"/>
                </a:lnTo>
                <a:lnTo>
                  <a:pt x="1316189" y="2640212"/>
                </a:lnTo>
                <a:cubicBezTo>
                  <a:pt x="1321589" y="2681781"/>
                  <a:pt x="1298554" y="2736074"/>
                  <a:pt x="1333937" y="2757408"/>
                </a:cubicBezTo>
                <a:cubicBezTo>
                  <a:pt x="1321937" y="2790247"/>
                  <a:pt x="1335266" y="2812877"/>
                  <a:pt x="1329796" y="2859015"/>
                </a:cubicBezTo>
                <a:cubicBezTo>
                  <a:pt x="1356376" y="2869848"/>
                  <a:pt x="1371191" y="2856700"/>
                  <a:pt x="1383190" y="2837854"/>
                </a:cubicBezTo>
                <a:cubicBezTo>
                  <a:pt x="1389289" y="2840088"/>
                  <a:pt x="1386941" y="2855162"/>
                  <a:pt x="1387335" y="2866222"/>
                </a:cubicBezTo>
                <a:cubicBezTo>
                  <a:pt x="1414617" y="2861714"/>
                  <a:pt x="1440611" y="2854968"/>
                  <a:pt x="1452220" y="2818773"/>
                </a:cubicBezTo>
                <a:cubicBezTo>
                  <a:pt x="1461093" y="2839821"/>
                  <a:pt x="1465668" y="2867456"/>
                  <a:pt x="1492560" y="2860941"/>
                </a:cubicBezTo>
                <a:cubicBezTo>
                  <a:pt x="1498462" y="2884688"/>
                  <a:pt x="1475710" y="2897290"/>
                  <a:pt x="1490722" y="2907119"/>
                </a:cubicBezTo>
                <a:cubicBezTo>
                  <a:pt x="1478525" y="2923659"/>
                  <a:pt x="1468754" y="2931865"/>
                  <a:pt x="1442215" y="2938033"/>
                </a:cubicBezTo>
                <a:cubicBezTo>
                  <a:pt x="1468598" y="2962318"/>
                  <a:pt x="1439437" y="2972957"/>
                  <a:pt x="1443660" y="3031008"/>
                </a:cubicBezTo>
                <a:cubicBezTo>
                  <a:pt x="1420129" y="2991305"/>
                  <a:pt x="1407895" y="3015242"/>
                  <a:pt x="1370916" y="3012543"/>
                </a:cubicBezTo>
                <a:cubicBezTo>
                  <a:pt x="1387762" y="3049352"/>
                  <a:pt x="1426342" y="3001442"/>
                  <a:pt x="1432169" y="3057373"/>
                </a:cubicBezTo>
                <a:cubicBezTo>
                  <a:pt x="1441509" y="3042995"/>
                  <a:pt x="1463087" y="3053788"/>
                  <a:pt x="1479580" y="3054095"/>
                </a:cubicBezTo>
                <a:cubicBezTo>
                  <a:pt x="1535634" y="3164606"/>
                  <a:pt x="1415163" y="3164415"/>
                  <a:pt x="1393314" y="3237998"/>
                </a:cubicBezTo>
                <a:cubicBezTo>
                  <a:pt x="1388936" y="3230172"/>
                  <a:pt x="1381980" y="3226509"/>
                  <a:pt x="1372791" y="3226012"/>
                </a:cubicBezTo>
                <a:cubicBezTo>
                  <a:pt x="1373222" y="3236841"/>
                  <a:pt x="1370994" y="3242276"/>
                  <a:pt x="1366812" y="3243894"/>
                </a:cubicBezTo>
                <a:cubicBezTo>
                  <a:pt x="1359109" y="3272918"/>
                  <a:pt x="1383424" y="3253069"/>
                  <a:pt x="1375762" y="3282133"/>
                </a:cubicBezTo>
                <a:cubicBezTo>
                  <a:pt x="1360792" y="3282440"/>
                  <a:pt x="1364896" y="3295431"/>
                  <a:pt x="1358174" y="3326231"/>
                </a:cubicBezTo>
                <a:cubicBezTo>
                  <a:pt x="1317132" y="3300364"/>
                  <a:pt x="1279841" y="3297474"/>
                  <a:pt x="1262248" y="3360495"/>
                </a:cubicBezTo>
                <a:cubicBezTo>
                  <a:pt x="1257832" y="3352827"/>
                  <a:pt x="1250798" y="3349087"/>
                  <a:pt x="1241688" y="3348739"/>
                </a:cubicBezTo>
                <a:cubicBezTo>
                  <a:pt x="1241454" y="3388212"/>
                  <a:pt x="1219252" y="3382777"/>
                  <a:pt x="1212879" y="3410028"/>
                </a:cubicBezTo>
                <a:cubicBezTo>
                  <a:pt x="1209596" y="3510361"/>
                  <a:pt x="1252595" y="3539656"/>
                  <a:pt x="1262211" y="3620219"/>
                </a:cubicBezTo>
                <a:cubicBezTo>
                  <a:pt x="1213232" y="3647394"/>
                  <a:pt x="1198458" y="3586801"/>
                  <a:pt x="1142753" y="3586647"/>
                </a:cubicBezTo>
                <a:cubicBezTo>
                  <a:pt x="1151236" y="3549562"/>
                  <a:pt x="1163863" y="3530214"/>
                  <a:pt x="1171837" y="3515990"/>
                </a:cubicBezTo>
                <a:cubicBezTo>
                  <a:pt x="1162419" y="3506006"/>
                  <a:pt x="1153271" y="3541469"/>
                  <a:pt x="1150924" y="3513408"/>
                </a:cubicBezTo>
                <a:cubicBezTo>
                  <a:pt x="1136187" y="3549910"/>
                  <a:pt x="1114417" y="3572346"/>
                  <a:pt x="1075484" y="3559586"/>
                </a:cubicBezTo>
                <a:cubicBezTo>
                  <a:pt x="1065048" y="3582406"/>
                  <a:pt x="1076617" y="3587800"/>
                  <a:pt x="1068019" y="3614360"/>
                </a:cubicBezTo>
                <a:cubicBezTo>
                  <a:pt x="993671" y="3598824"/>
                  <a:pt x="930116" y="3632323"/>
                  <a:pt x="875387" y="3701318"/>
                </a:cubicBezTo>
                <a:cubicBezTo>
                  <a:pt x="771726" y="3702204"/>
                  <a:pt x="728144" y="3955991"/>
                  <a:pt x="797370" y="4071783"/>
                </a:cubicBezTo>
                <a:cubicBezTo>
                  <a:pt x="802295" y="4051816"/>
                  <a:pt x="809760" y="4037130"/>
                  <a:pt x="810424" y="4008414"/>
                </a:cubicBezTo>
                <a:cubicBezTo>
                  <a:pt x="837046" y="4016082"/>
                  <a:pt x="847675" y="3991069"/>
                  <a:pt x="869096" y="3988099"/>
                </a:cubicBezTo>
                <a:cubicBezTo>
                  <a:pt x="916631" y="4051314"/>
                  <a:pt x="970883" y="4001089"/>
                  <a:pt x="1025139" y="4026301"/>
                </a:cubicBezTo>
                <a:cubicBezTo>
                  <a:pt x="1024433" y="4018705"/>
                  <a:pt x="1020251" y="4016394"/>
                  <a:pt x="1020641" y="4007297"/>
                </a:cubicBezTo>
                <a:cubicBezTo>
                  <a:pt x="1066731" y="3999086"/>
                  <a:pt x="1099639" y="4027187"/>
                  <a:pt x="1120749" y="4001283"/>
                </a:cubicBezTo>
                <a:cubicBezTo>
                  <a:pt x="1129621" y="4010688"/>
                  <a:pt x="1135055" y="4025528"/>
                  <a:pt x="1145729" y="4032233"/>
                </a:cubicBezTo>
                <a:cubicBezTo>
                  <a:pt x="1160424" y="4035629"/>
                  <a:pt x="1159879" y="4007758"/>
                  <a:pt x="1168164" y="3997928"/>
                </a:cubicBezTo>
                <a:cubicBezTo>
                  <a:pt x="1184891" y="4032970"/>
                  <a:pt x="1259514" y="3979390"/>
                  <a:pt x="1249936" y="4054555"/>
                </a:cubicBezTo>
                <a:cubicBezTo>
                  <a:pt x="1266589" y="4033779"/>
                  <a:pt x="1273742" y="4045648"/>
                  <a:pt x="1297351" y="4051431"/>
                </a:cubicBezTo>
                <a:cubicBezTo>
                  <a:pt x="1290744" y="3997892"/>
                  <a:pt x="1271280" y="4021250"/>
                  <a:pt x="1252517" y="3989989"/>
                </a:cubicBezTo>
                <a:cubicBezTo>
                  <a:pt x="1201622" y="3905074"/>
                  <a:pt x="1235864" y="3797761"/>
                  <a:pt x="1279410" y="3715194"/>
                </a:cubicBezTo>
                <a:cubicBezTo>
                  <a:pt x="1303097" y="3716813"/>
                  <a:pt x="1319044" y="3702782"/>
                  <a:pt x="1338040" y="3694689"/>
                </a:cubicBezTo>
                <a:cubicBezTo>
                  <a:pt x="1348595" y="3704555"/>
                  <a:pt x="1352896" y="3723984"/>
                  <a:pt x="1351489" y="3752085"/>
                </a:cubicBezTo>
                <a:cubicBezTo>
                  <a:pt x="1305050" y="3681468"/>
                  <a:pt x="1271436" y="3806781"/>
                  <a:pt x="1293990" y="3874776"/>
                </a:cubicBezTo>
                <a:cubicBezTo>
                  <a:pt x="1306380" y="3879980"/>
                  <a:pt x="1305990" y="3859204"/>
                  <a:pt x="1320452" y="3868799"/>
                </a:cubicBezTo>
                <a:cubicBezTo>
                  <a:pt x="1327215" y="3872886"/>
                  <a:pt x="1328035" y="3885994"/>
                  <a:pt x="1335385" y="3889191"/>
                </a:cubicBezTo>
                <a:cubicBezTo>
                  <a:pt x="1321510" y="3912241"/>
                  <a:pt x="1325848" y="3920529"/>
                  <a:pt x="1316738" y="3961078"/>
                </a:cubicBezTo>
                <a:cubicBezTo>
                  <a:pt x="1327801" y="3958460"/>
                  <a:pt x="1330342" y="3969099"/>
                  <a:pt x="1337302" y="3972952"/>
                </a:cubicBezTo>
                <a:cubicBezTo>
                  <a:pt x="1280854" y="4022331"/>
                  <a:pt x="1348985" y="4078877"/>
                  <a:pt x="1357041" y="4133072"/>
                </a:cubicBezTo>
                <a:cubicBezTo>
                  <a:pt x="1365130" y="4120005"/>
                  <a:pt x="1384676" y="4127519"/>
                  <a:pt x="1382448" y="4154771"/>
                </a:cubicBezTo>
                <a:cubicBezTo>
                  <a:pt x="1373731" y="4181176"/>
                  <a:pt x="1362552" y="4140125"/>
                  <a:pt x="1345899" y="4150299"/>
                </a:cubicBezTo>
                <a:cubicBezTo>
                  <a:pt x="1344533" y="4166761"/>
                  <a:pt x="1351489" y="4170537"/>
                  <a:pt x="1349572" y="4187845"/>
                </a:cubicBezTo>
                <a:cubicBezTo>
                  <a:pt x="1357743" y="4174547"/>
                  <a:pt x="1376702" y="4183102"/>
                  <a:pt x="1391829" y="4183875"/>
                </a:cubicBezTo>
                <a:cubicBezTo>
                  <a:pt x="1391164" y="4212555"/>
                  <a:pt x="1374277" y="4208237"/>
                  <a:pt x="1378734" y="4247204"/>
                </a:cubicBezTo>
                <a:cubicBezTo>
                  <a:pt x="1383034" y="4254954"/>
                  <a:pt x="1390109" y="4258576"/>
                  <a:pt x="1399257" y="4259000"/>
                </a:cubicBezTo>
                <a:cubicBezTo>
                  <a:pt x="1391595" y="4286329"/>
                  <a:pt x="1393782" y="4294426"/>
                  <a:pt x="1402265" y="4315008"/>
                </a:cubicBezTo>
                <a:cubicBezTo>
                  <a:pt x="1397106" y="4337788"/>
                  <a:pt x="1379751" y="4335938"/>
                  <a:pt x="1369430" y="4348002"/>
                </a:cubicBezTo>
                <a:cubicBezTo>
                  <a:pt x="1366849" y="4425482"/>
                  <a:pt x="1373887" y="4439666"/>
                  <a:pt x="1363098" y="4504885"/>
                </a:cubicBezTo>
                <a:cubicBezTo>
                  <a:pt x="1369549" y="4515176"/>
                  <a:pt x="1381980" y="4516333"/>
                  <a:pt x="1388427" y="4526665"/>
                </a:cubicBezTo>
                <a:cubicBezTo>
                  <a:pt x="1386551" y="4542775"/>
                  <a:pt x="1378619" y="4546551"/>
                  <a:pt x="1366812" y="4542390"/>
                </a:cubicBezTo>
                <a:cubicBezTo>
                  <a:pt x="1364272" y="4566481"/>
                  <a:pt x="1386826" y="4552220"/>
                  <a:pt x="1380962" y="4581321"/>
                </a:cubicBezTo>
                <a:cubicBezTo>
                  <a:pt x="1394603" y="4575963"/>
                  <a:pt x="1405548" y="4570722"/>
                  <a:pt x="1411999" y="4594542"/>
                </a:cubicBezTo>
                <a:cubicBezTo>
                  <a:pt x="1393626" y="4567408"/>
                  <a:pt x="1378147" y="4705287"/>
                  <a:pt x="1418643" y="4688055"/>
                </a:cubicBezTo>
                <a:cubicBezTo>
                  <a:pt x="1420481" y="4649509"/>
                  <a:pt x="1403127" y="4633743"/>
                  <a:pt x="1422398" y="4595816"/>
                </a:cubicBezTo>
                <a:cubicBezTo>
                  <a:pt x="1438107" y="4633051"/>
                  <a:pt x="1450776" y="4645653"/>
                  <a:pt x="1455659" y="4683543"/>
                </a:cubicBezTo>
                <a:cubicBezTo>
                  <a:pt x="1427437" y="4693183"/>
                  <a:pt x="1418409" y="4760174"/>
                  <a:pt x="1457535" y="4767268"/>
                </a:cubicBezTo>
                <a:cubicBezTo>
                  <a:pt x="1453472" y="4795522"/>
                  <a:pt x="1440102" y="4804850"/>
                  <a:pt x="1434003" y="4829131"/>
                </a:cubicBezTo>
                <a:cubicBezTo>
                  <a:pt x="1434434" y="4840041"/>
                  <a:pt x="1443270" y="4838075"/>
                  <a:pt x="1449290" y="4840426"/>
                </a:cubicBezTo>
                <a:cubicBezTo>
                  <a:pt x="1450932" y="4860356"/>
                  <a:pt x="1441119" y="4857042"/>
                  <a:pt x="1432912" y="4856848"/>
                </a:cubicBezTo>
                <a:cubicBezTo>
                  <a:pt x="1430995" y="4882865"/>
                  <a:pt x="1447649" y="4880319"/>
                  <a:pt x="1446746" y="4904952"/>
                </a:cubicBezTo>
                <a:cubicBezTo>
                  <a:pt x="1431582" y="4928234"/>
                  <a:pt x="1434709" y="4879473"/>
                  <a:pt x="1416103" y="4882444"/>
                </a:cubicBezTo>
                <a:cubicBezTo>
                  <a:pt x="1437680" y="4927465"/>
                  <a:pt x="1433770" y="5011379"/>
                  <a:pt x="1445264" y="5071701"/>
                </a:cubicBezTo>
                <a:cubicBezTo>
                  <a:pt x="1457617" y="5073049"/>
                  <a:pt x="1459960" y="5089511"/>
                  <a:pt x="1476219" y="5084962"/>
                </a:cubicBezTo>
                <a:cubicBezTo>
                  <a:pt x="1477549" y="5114140"/>
                  <a:pt x="1468209" y="5121732"/>
                  <a:pt x="1458671" y="5128980"/>
                </a:cubicBezTo>
                <a:cubicBezTo>
                  <a:pt x="1475206" y="5161937"/>
                  <a:pt x="1457108" y="5204529"/>
                  <a:pt x="1480754" y="5233824"/>
                </a:cubicBezTo>
                <a:cubicBezTo>
                  <a:pt x="1495843" y="5226232"/>
                  <a:pt x="1480910" y="5194469"/>
                  <a:pt x="1482982" y="5178436"/>
                </a:cubicBezTo>
                <a:cubicBezTo>
                  <a:pt x="1499635" y="5176121"/>
                  <a:pt x="1503854" y="5192660"/>
                  <a:pt x="1507999" y="5209462"/>
                </a:cubicBezTo>
                <a:cubicBezTo>
                  <a:pt x="1524143" y="5175506"/>
                  <a:pt x="1487870" y="5148101"/>
                  <a:pt x="1479974" y="5122314"/>
                </a:cubicBezTo>
                <a:cubicBezTo>
                  <a:pt x="1504757" y="5107434"/>
                  <a:pt x="1516990" y="5023868"/>
                  <a:pt x="1506829" y="4977418"/>
                </a:cubicBezTo>
                <a:cubicBezTo>
                  <a:pt x="1520351" y="4961616"/>
                  <a:pt x="1543296" y="4965084"/>
                  <a:pt x="1560183" y="4956217"/>
                </a:cubicBezTo>
                <a:cubicBezTo>
                  <a:pt x="1559715" y="4965201"/>
                  <a:pt x="1553539" y="4962696"/>
                  <a:pt x="1549357" y="4964157"/>
                </a:cubicBezTo>
                <a:cubicBezTo>
                  <a:pt x="1549160" y="4999081"/>
                  <a:pt x="1567455" y="5005673"/>
                  <a:pt x="1567299" y="5040634"/>
                </a:cubicBezTo>
                <a:cubicBezTo>
                  <a:pt x="1575621" y="5044219"/>
                  <a:pt x="1576639" y="5033001"/>
                  <a:pt x="1583324" y="5033426"/>
                </a:cubicBezTo>
                <a:cubicBezTo>
                  <a:pt x="1597006" y="5046069"/>
                  <a:pt x="1581407" y="5081531"/>
                  <a:pt x="1580743" y="5098066"/>
                </a:cubicBezTo>
                <a:cubicBezTo>
                  <a:pt x="1585667" y="5085039"/>
                  <a:pt x="1606736" y="5048614"/>
                  <a:pt x="1601656" y="5100648"/>
                </a:cubicBezTo>
                <a:cubicBezTo>
                  <a:pt x="1644499" y="5122930"/>
                  <a:pt x="1670062" y="5054818"/>
                  <a:pt x="1696133" y="5103234"/>
                </a:cubicBezTo>
                <a:cubicBezTo>
                  <a:pt x="1686633" y="5066845"/>
                  <a:pt x="1697463" y="5033119"/>
                  <a:pt x="1718884" y="5059674"/>
                </a:cubicBezTo>
                <a:cubicBezTo>
                  <a:pt x="1708916" y="5028760"/>
                  <a:pt x="1712396" y="5031229"/>
                  <a:pt x="1721113" y="5004285"/>
                </a:cubicBezTo>
                <a:cubicBezTo>
                  <a:pt x="1701021" y="4991259"/>
                  <a:pt x="1683744" y="5027684"/>
                  <a:pt x="1679714" y="4989870"/>
                </a:cubicBezTo>
                <a:cubicBezTo>
                  <a:pt x="1683625" y="4964505"/>
                  <a:pt x="1721384" y="5008178"/>
                  <a:pt x="1712589" y="4956755"/>
                </a:cubicBezTo>
                <a:cubicBezTo>
                  <a:pt x="1733658" y="4959188"/>
                  <a:pt x="1739050" y="4985553"/>
                  <a:pt x="1758478" y="4990486"/>
                </a:cubicBezTo>
                <a:cubicBezTo>
                  <a:pt x="1755355" y="5020549"/>
                  <a:pt x="1744410" y="5035122"/>
                  <a:pt x="1734988" y="5052430"/>
                </a:cubicBezTo>
                <a:cubicBezTo>
                  <a:pt x="1738230" y="5069079"/>
                  <a:pt x="1769817" y="5025717"/>
                  <a:pt x="1782091" y="5058326"/>
                </a:cubicBezTo>
                <a:cubicBezTo>
                  <a:pt x="1776030" y="5088738"/>
                  <a:pt x="1772160" y="5061718"/>
                  <a:pt x="1755511" y="5064340"/>
                </a:cubicBezTo>
                <a:cubicBezTo>
                  <a:pt x="1747184" y="5079718"/>
                  <a:pt x="1757386" y="5100802"/>
                  <a:pt x="1742883" y="5118381"/>
                </a:cubicBezTo>
                <a:cubicBezTo>
                  <a:pt x="1753750" y="5152649"/>
                  <a:pt x="1756524" y="5087273"/>
                  <a:pt x="1765241" y="5083999"/>
                </a:cubicBezTo>
                <a:cubicBezTo>
                  <a:pt x="1779703" y="5079216"/>
                  <a:pt x="1759770" y="5127053"/>
                  <a:pt x="1774195" y="5122351"/>
                </a:cubicBezTo>
                <a:cubicBezTo>
                  <a:pt x="1760238" y="5155733"/>
                  <a:pt x="1755429" y="5145596"/>
                  <a:pt x="1740614" y="5173693"/>
                </a:cubicBezTo>
                <a:cubicBezTo>
                  <a:pt x="1755273" y="5182559"/>
                  <a:pt x="1759106" y="5241999"/>
                  <a:pt x="1770830" y="5205225"/>
                </a:cubicBezTo>
                <a:cubicBezTo>
                  <a:pt x="1787992" y="5215978"/>
                  <a:pt x="1772710" y="5222764"/>
                  <a:pt x="1774154" y="5252173"/>
                </a:cubicBezTo>
                <a:cubicBezTo>
                  <a:pt x="1765516" y="5250979"/>
                  <a:pt x="1756758" y="5249898"/>
                  <a:pt x="1748005" y="5248858"/>
                </a:cubicBezTo>
                <a:cubicBezTo>
                  <a:pt x="1762155" y="5308605"/>
                  <a:pt x="1782912" y="5224112"/>
                  <a:pt x="1806246" y="5237604"/>
                </a:cubicBezTo>
                <a:cubicBezTo>
                  <a:pt x="1807498" y="5266782"/>
                  <a:pt x="1800070" y="5278230"/>
                  <a:pt x="1783888" y="5271909"/>
                </a:cubicBezTo>
                <a:cubicBezTo>
                  <a:pt x="1792954" y="5289330"/>
                  <a:pt x="1776497" y="5297926"/>
                  <a:pt x="1787171" y="5318666"/>
                </a:cubicBezTo>
                <a:cubicBezTo>
                  <a:pt x="1796315" y="5316853"/>
                  <a:pt x="1783572" y="5289525"/>
                  <a:pt x="1799171" y="5283050"/>
                </a:cubicBezTo>
                <a:cubicBezTo>
                  <a:pt x="1819107" y="5275689"/>
                  <a:pt x="1806049" y="5318666"/>
                  <a:pt x="1824229" y="5314077"/>
                </a:cubicBezTo>
                <a:cubicBezTo>
                  <a:pt x="1827938" y="5295154"/>
                  <a:pt x="1840332" y="5286133"/>
                  <a:pt x="1831341" y="5268554"/>
                </a:cubicBezTo>
                <a:cubicBezTo>
                  <a:pt x="1864840" y="5280156"/>
                  <a:pt x="1860617" y="5215055"/>
                  <a:pt x="1895877" y="5230279"/>
                </a:cubicBezTo>
                <a:cubicBezTo>
                  <a:pt x="1887509" y="5266474"/>
                  <a:pt x="1873166" y="5290605"/>
                  <a:pt x="1860814" y="5318589"/>
                </a:cubicBezTo>
                <a:cubicBezTo>
                  <a:pt x="1853817" y="5314809"/>
                  <a:pt x="1857412" y="5294883"/>
                  <a:pt x="1857100" y="5281083"/>
                </a:cubicBezTo>
                <a:cubicBezTo>
                  <a:pt x="1849204" y="5284899"/>
                  <a:pt x="1843418" y="5293033"/>
                  <a:pt x="1835403" y="5296849"/>
                </a:cubicBezTo>
                <a:cubicBezTo>
                  <a:pt x="1836109" y="5316197"/>
                  <a:pt x="1858467" y="5301936"/>
                  <a:pt x="1855184" y="5327184"/>
                </a:cubicBezTo>
                <a:cubicBezTo>
                  <a:pt x="1842207" y="5317431"/>
                  <a:pt x="1846311" y="5375252"/>
                  <a:pt x="1826847" y="5379259"/>
                </a:cubicBezTo>
                <a:cubicBezTo>
                  <a:pt x="1834899" y="5414296"/>
                  <a:pt x="1834271" y="5417574"/>
                  <a:pt x="1828681" y="5462902"/>
                </a:cubicBezTo>
                <a:cubicBezTo>
                  <a:pt x="1836228" y="5445173"/>
                  <a:pt x="1851942" y="5443785"/>
                  <a:pt x="1861557" y="5430099"/>
                </a:cubicBezTo>
                <a:cubicBezTo>
                  <a:pt x="1862025" y="5406279"/>
                  <a:pt x="1841698" y="5414296"/>
                  <a:pt x="1842129" y="5390517"/>
                </a:cubicBezTo>
                <a:cubicBezTo>
                  <a:pt x="1854441" y="5379182"/>
                  <a:pt x="1865074" y="5374249"/>
                  <a:pt x="1848892" y="5354282"/>
                </a:cubicBezTo>
                <a:cubicBezTo>
                  <a:pt x="1854950" y="5337475"/>
                  <a:pt x="1889623" y="5357288"/>
                  <a:pt x="1871250" y="5319977"/>
                </a:cubicBezTo>
                <a:cubicBezTo>
                  <a:pt x="1889073" y="5326257"/>
                  <a:pt x="1900682" y="5320054"/>
                  <a:pt x="1913425" y="5315890"/>
                </a:cubicBezTo>
                <a:cubicBezTo>
                  <a:pt x="1909986" y="5269133"/>
                  <a:pt x="1911122" y="5196897"/>
                  <a:pt x="1940321" y="5170957"/>
                </a:cubicBezTo>
                <a:cubicBezTo>
                  <a:pt x="1919211" y="5165793"/>
                  <a:pt x="1898027" y="5160702"/>
                  <a:pt x="1900333" y="5119615"/>
                </a:cubicBezTo>
                <a:cubicBezTo>
                  <a:pt x="1901659" y="5108859"/>
                  <a:pt x="1910219" y="5112983"/>
                  <a:pt x="1916396" y="5112408"/>
                </a:cubicBezTo>
                <a:cubicBezTo>
                  <a:pt x="1918940" y="5091130"/>
                  <a:pt x="1917024" y="5076788"/>
                  <a:pt x="1913035" y="5065497"/>
                </a:cubicBezTo>
                <a:cubicBezTo>
                  <a:pt x="1893570" y="5078139"/>
                  <a:pt x="1887784" y="5060718"/>
                  <a:pt x="1870860" y="5069427"/>
                </a:cubicBezTo>
                <a:cubicBezTo>
                  <a:pt x="1866013" y="5094173"/>
                  <a:pt x="1880475" y="5089317"/>
                  <a:pt x="1879888" y="5107705"/>
                </a:cubicBezTo>
                <a:cubicBezTo>
                  <a:pt x="1858389" y="5152726"/>
                  <a:pt x="1825008" y="5087621"/>
                  <a:pt x="1807731" y="5070778"/>
                </a:cubicBezTo>
                <a:cubicBezTo>
                  <a:pt x="1825164" y="5063182"/>
                  <a:pt x="1836421" y="5035429"/>
                  <a:pt x="1867105" y="5031884"/>
                </a:cubicBezTo>
                <a:cubicBezTo>
                  <a:pt x="1870195" y="4994455"/>
                  <a:pt x="1859837" y="5032500"/>
                  <a:pt x="1846545" y="5020052"/>
                </a:cubicBezTo>
                <a:cubicBezTo>
                  <a:pt x="1845724" y="4988098"/>
                  <a:pt x="1863317" y="4994265"/>
                  <a:pt x="1869374" y="4976455"/>
                </a:cubicBezTo>
                <a:cubicBezTo>
                  <a:pt x="1886651" y="4987131"/>
                  <a:pt x="1869099" y="4997155"/>
                  <a:pt x="1878325" y="5014617"/>
                </a:cubicBezTo>
                <a:cubicBezTo>
                  <a:pt x="1902168" y="4996653"/>
                  <a:pt x="1917216" y="4960729"/>
                  <a:pt x="1924607" y="4909270"/>
                </a:cubicBezTo>
                <a:cubicBezTo>
                  <a:pt x="1940674" y="4925421"/>
                  <a:pt x="1947433" y="4915437"/>
                  <a:pt x="1966429" y="4914551"/>
                </a:cubicBezTo>
                <a:cubicBezTo>
                  <a:pt x="1951499" y="4887761"/>
                  <a:pt x="1969909" y="4857694"/>
                  <a:pt x="1970533" y="4812980"/>
                </a:cubicBezTo>
                <a:cubicBezTo>
                  <a:pt x="1984490" y="4820499"/>
                  <a:pt x="1982028" y="4853145"/>
                  <a:pt x="2000400" y="4853801"/>
                </a:cubicBezTo>
                <a:cubicBezTo>
                  <a:pt x="1993165" y="4890384"/>
                  <a:pt x="2014587" y="4927193"/>
                  <a:pt x="1991840" y="4936137"/>
                </a:cubicBezTo>
                <a:cubicBezTo>
                  <a:pt x="1994770" y="4949010"/>
                  <a:pt x="2002354" y="4954829"/>
                  <a:pt x="2012006" y="4957338"/>
                </a:cubicBezTo>
                <a:cubicBezTo>
                  <a:pt x="2011616" y="4923300"/>
                  <a:pt x="2019865" y="4906802"/>
                  <a:pt x="2025454" y="4884755"/>
                </a:cubicBezTo>
                <a:cubicBezTo>
                  <a:pt x="2041832" y="4899133"/>
                  <a:pt x="2063135" y="4915474"/>
                  <a:pt x="2082562" y="4901367"/>
                </a:cubicBezTo>
                <a:cubicBezTo>
                  <a:pt x="2087725" y="4938371"/>
                  <a:pt x="2069155" y="4927193"/>
                  <a:pt x="2055317" y="4925729"/>
                </a:cubicBezTo>
                <a:cubicBezTo>
                  <a:pt x="2065404" y="4933167"/>
                  <a:pt x="2070210" y="4969786"/>
                  <a:pt x="2053442" y="4971789"/>
                </a:cubicBezTo>
                <a:cubicBezTo>
                  <a:pt x="2071109" y="4957027"/>
                  <a:pt x="2103865" y="5008793"/>
                  <a:pt x="2116845" y="4961308"/>
                </a:cubicBezTo>
                <a:cubicBezTo>
                  <a:pt x="2122472" y="4957605"/>
                  <a:pt x="2115942" y="5011533"/>
                  <a:pt x="2109417" y="5016041"/>
                </a:cubicBezTo>
                <a:cubicBezTo>
                  <a:pt x="2119931" y="5037433"/>
                  <a:pt x="2138891" y="5045915"/>
                  <a:pt x="2154957" y="5058751"/>
                </a:cubicBezTo>
                <a:cubicBezTo>
                  <a:pt x="2154136" y="5077136"/>
                  <a:pt x="2140179" y="5068735"/>
                  <a:pt x="2142995" y="5094444"/>
                </a:cubicBezTo>
                <a:cubicBezTo>
                  <a:pt x="2163866" y="5084537"/>
                  <a:pt x="2169887" y="5102615"/>
                  <a:pt x="2185210" y="5090474"/>
                </a:cubicBezTo>
                <a:cubicBezTo>
                  <a:pt x="2208352" y="5123775"/>
                  <a:pt x="2166916" y="5137846"/>
                  <a:pt x="2165783" y="5180787"/>
                </a:cubicBezTo>
                <a:cubicBezTo>
                  <a:pt x="2152413" y="5173195"/>
                  <a:pt x="2149836" y="5176740"/>
                  <a:pt x="2135214" y="5158392"/>
                </a:cubicBezTo>
                <a:cubicBezTo>
                  <a:pt x="2114810" y="5178666"/>
                  <a:pt x="2158396" y="5188727"/>
                  <a:pt x="2138575" y="5205185"/>
                </a:cubicBezTo>
                <a:cubicBezTo>
                  <a:pt x="2145966" y="5216905"/>
                  <a:pt x="2150225" y="5233440"/>
                  <a:pt x="2163596" y="5236139"/>
                </a:cubicBezTo>
                <a:cubicBezTo>
                  <a:pt x="2154173" y="5243694"/>
                  <a:pt x="2153628" y="5269173"/>
                  <a:pt x="2136387" y="5260578"/>
                </a:cubicBezTo>
                <a:cubicBezTo>
                  <a:pt x="2131853" y="5293341"/>
                  <a:pt x="2136117" y="5312769"/>
                  <a:pt x="2149758" y="5317970"/>
                </a:cubicBezTo>
                <a:cubicBezTo>
                  <a:pt x="2119266" y="5357713"/>
                  <a:pt x="2132596" y="5289949"/>
                  <a:pt x="2109417" y="5275689"/>
                </a:cubicBezTo>
                <a:cubicBezTo>
                  <a:pt x="2109339" y="5272411"/>
                  <a:pt x="2087799" y="5348576"/>
                  <a:pt x="2117313" y="5341676"/>
                </a:cubicBezTo>
                <a:cubicBezTo>
                  <a:pt x="2093741" y="5342526"/>
                  <a:pt x="2062277" y="5352469"/>
                  <a:pt x="2044528" y="5323137"/>
                </a:cubicBezTo>
                <a:cubicBezTo>
                  <a:pt x="2044528" y="5364690"/>
                  <a:pt x="2032295" y="5359757"/>
                  <a:pt x="2015720" y="5384503"/>
                </a:cubicBezTo>
                <a:cubicBezTo>
                  <a:pt x="2034954" y="5384847"/>
                  <a:pt x="2036362" y="5374325"/>
                  <a:pt x="2052309" y="5389206"/>
                </a:cubicBezTo>
                <a:cubicBezTo>
                  <a:pt x="2052699" y="5379955"/>
                  <a:pt x="2053089" y="5370663"/>
                  <a:pt x="2053442" y="5361376"/>
                </a:cubicBezTo>
                <a:cubicBezTo>
                  <a:pt x="2082952" y="5365766"/>
                  <a:pt x="2076973" y="5390169"/>
                  <a:pt x="2100504" y="5367385"/>
                </a:cubicBezTo>
                <a:cubicBezTo>
                  <a:pt x="2088935" y="5402888"/>
                  <a:pt x="2058407" y="5405624"/>
                  <a:pt x="2025807" y="5395025"/>
                </a:cubicBezTo>
                <a:cubicBezTo>
                  <a:pt x="2020726" y="5394754"/>
                  <a:pt x="2021350" y="5405972"/>
                  <a:pt x="2019865" y="5412831"/>
                </a:cubicBezTo>
                <a:cubicBezTo>
                  <a:pt x="2019631" y="5419116"/>
                  <a:pt x="2019397" y="5425206"/>
                  <a:pt x="2019122" y="5431373"/>
                </a:cubicBezTo>
                <a:cubicBezTo>
                  <a:pt x="2027448" y="5434918"/>
                  <a:pt x="2028503" y="5423782"/>
                  <a:pt x="2035188" y="5424089"/>
                </a:cubicBezTo>
                <a:cubicBezTo>
                  <a:pt x="2035110" y="5447330"/>
                  <a:pt x="2022561" y="5444979"/>
                  <a:pt x="2017989" y="5458932"/>
                </a:cubicBezTo>
                <a:cubicBezTo>
                  <a:pt x="2020373" y="5472732"/>
                  <a:pt x="2025261" y="5482485"/>
                  <a:pt x="2032607" y="5488652"/>
                </a:cubicBezTo>
                <a:cubicBezTo>
                  <a:pt x="2050044" y="5466063"/>
                  <a:pt x="2061649" y="5489963"/>
                  <a:pt x="2080724" y="5466836"/>
                </a:cubicBezTo>
                <a:cubicBezTo>
                  <a:pt x="2084360" y="5438273"/>
                  <a:pt x="2057000" y="5457006"/>
                  <a:pt x="2055670" y="5435922"/>
                </a:cubicBezTo>
                <a:cubicBezTo>
                  <a:pt x="2069196" y="5415838"/>
                  <a:pt x="2092920" y="5453615"/>
                  <a:pt x="2112819" y="5452421"/>
                </a:cubicBezTo>
                <a:cubicBezTo>
                  <a:pt x="2112192" y="5467799"/>
                  <a:pt x="2111568" y="5483063"/>
                  <a:pt x="2110981" y="5498522"/>
                </a:cubicBezTo>
                <a:cubicBezTo>
                  <a:pt x="2106914" y="5505806"/>
                  <a:pt x="2079082" y="5529513"/>
                  <a:pt x="2104218" y="5534790"/>
                </a:cubicBezTo>
                <a:cubicBezTo>
                  <a:pt x="2096047" y="5570830"/>
                  <a:pt x="2093548" y="5530860"/>
                  <a:pt x="2078105" y="5531552"/>
                </a:cubicBezTo>
                <a:cubicBezTo>
                  <a:pt x="2070994" y="5541613"/>
                  <a:pt x="2074552" y="5566169"/>
                  <a:pt x="2081508" y="5578309"/>
                </a:cubicBezTo>
                <a:cubicBezTo>
                  <a:pt x="2062236" y="5622059"/>
                  <a:pt x="2030108" y="5559192"/>
                  <a:pt x="2037063" y="5507810"/>
                </a:cubicBezTo>
                <a:cubicBezTo>
                  <a:pt x="2023812" y="5533098"/>
                  <a:pt x="2029131" y="5526619"/>
                  <a:pt x="2009777" y="5532208"/>
                </a:cubicBezTo>
                <a:cubicBezTo>
                  <a:pt x="2003174" y="5562470"/>
                  <a:pt x="2025454" y="5548512"/>
                  <a:pt x="2035188" y="5553988"/>
                </a:cubicBezTo>
                <a:cubicBezTo>
                  <a:pt x="2029714" y="5569329"/>
                  <a:pt x="2033391" y="5603521"/>
                  <a:pt x="2017636" y="5598009"/>
                </a:cubicBezTo>
                <a:cubicBezTo>
                  <a:pt x="2031749" y="5644762"/>
                  <a:pt x="2031942" y="5695488"/>
                  <a:pt x="2016893" y="5746409"/>
                </a:cubicBezTo>
                <a:cubicBezTo>
                  <a:pt x="2027448" y="5731335"/>
                  <a:pt x="2034642" y="5709405"/>
                  <a:pt x="2045234" y="5694218"/>
                </a:cubicBezTo>
                <a:cubicBezTo>
                  <a:pt x="2069430" y="5705933"/>
                  <a:pt x="2052346" y="5724476"/>
                  <a:pt x="2048205" y="5750379"/>
                </a:cubicBezTo>
                <a:cubicBezTo>
                  <a:pt x="2066262" y="5753734"/>
                  <a:pt x="2073612" y="5735463"/>
                  <a:pt x="2085923" y="5727252"/>
                </a:cubicBezTo>
                <a:cubicBezTo>
                  <a:pt x="2092337" y="5694489"/>
                  <a:pt x="2063800" y="5714954"/>
                  <a:pt x="2060948" y="5696261"/>
                </a:cubicBezTo>
                <a:cubicBezTo>
                  <a:pt x="2063254" y="5684311"/>
                  <a:pt x="2070760" y="5682887"/>
                  <a:pt x="2072557" y="5669856"/>
                </a:cubicBezTo>
                <a:cubicBezTo>
                  <a:pt x="2086083" y="5680879"/>
                  <a:pt x="2088271" y="5709252"/>
                  <a:pt x="2096441" y="5728563"/>
                </a:cubicBezTo>
                <a:cubicBezTo>
                  <a:pt x="2111683" y="5715609"/>
                  <a:pt x="2090811" y="5686084"/>
                  <a:pt x="2099412" y="5654668"/>
                </a:cubicBezTo>
                <a:cubicBezTo>
                  <a:pt x="2115750" y="5649853"/>
                  <a:pt x="2108400" y="5681268"/>
                  <a:pt x="2124741" y="5676489"/>
                </a:cubicBezTo>
                <a:cubicBezTo>
                  <a:pt x="2119189" y="5630153"/>
                  <a:pt x="2152257" y="5598316"/>
                  <a:pt x="2175907" y="5580854"/>
                </a:cubicBezTo>
                <a:cubicBezTo>
                  <a:pt x="2174499" y="5562777"/>
                  <a:pt x="2155934" y="5571025"/>
                  <a:pt x="2161757" y="5542001"/>
                </a:cubicBezTo>
                <a:cubicBezTo>
                  <a:pt x="2165705" y="5503455"/>
                  <a:pt x="2187201" y="5500679"/>
                  <a:pt x="2200924" y="5482023"/>
                </a:cubicBezTo>
                <a:cubicBezTo>
                  <a:pt x="2201236" y="5443283"/>
                  <a:pt x="2181065" y="5489963"/>
                  <a:pt x="2175554" y="5460243"/>
                </a:cubicBezTo>
                <a:cubicBezTo>
                  <a:pt x="2175517" y="5476281"/>
                  <a:pt x="2166604" y="5500100"/>
                  <a:pt x="2142683" y="5493237"/>
                </a:cubicBezTo>
                <a:cubicBezTo>
                  <a:pt x="2171918" y="5462825"/>
                  <a:pt x="2193028" y="5415955"/>
                  <a:pt x="2215853" y="5372630"/>
                </a:cubicBezTo>
                <a:cubicBezTo>
                  <a:pt x="2214877" y="5327876"/>
                  <a:pt x="2189782" y="5320131"/>
                  <a:pt x="2160194" y="5319244"/>
                </a:cubicBezTo>
                <a:cubicBezTo>
                  <a:pt x="2154641" y="5316238"/>
                  <a:pt x="2157415" y="5300394"/>
                  <a:pt x="2150459" y="5299431"/>
                </a:cubicBezTo>
                <a:cubicBezTo>
                  <a:pt x="2153431" y="5279157"/>
                  <a:pt x="2179502" y="5294110"/>
                  <a:pt x="2176256" y="5311997"/>
                </a:cubicBezTo>
                <a:cubicBezTo>
                  <a:pt x="2184582" y="5276150"/>
                  <a:pt x="2200456" y="5271217"/>
                  <a:pt x="2214721" y="5270367"/>
                </a:cubicBezTo>
                <a:cubicBezTo>
                  <a:pt x="2212845" y="5258765"/>
                  <a:pt x="2208778" y="5250631"/>
                  <a:pt x="2199750" y="5249939"/>
                </a:cubicBezTo>
                <a:cubicBezTo>
                  <a:pt x="2203895" y="5241805"/>
                  <a:pt x="2209874" y="5237102"/>
                  <a:pt x="2216206" y="5233517"/>
                </a:cubicBezTo>
                <a:cubicBezTo>
                  <a:pt x="2230475" y="5244427"/>
                  <a:pt x="2207609" y="5257182"/>
                  <a:pt x="2219920" y="5271136"/>
                </a:cubicBezTo>
                <a:cubicBezTo>
                  <a:pt x="2247440" y="5232092"/>
                  <a:pt x="2272063" y="5261925"/>
                  <a:pt x="2303572" y="5281544"/>
                </a:cubicBezTo>
                <a:cubicBezTo>
                  <a:pt x="2293132" y="5260460"/>
                  <a:pt x="2303687" y="5231052"/>
                  <a:pt x="2316273" y="5227503"/>
                </a:cubicBezTo>
                <a:cubicBezTo>
                  <a:pt x="2345783" y="5225613"/>
                  <a:pt x="2368847" y="5306833"/>
                  <a:pt x="2379012" y="5235366"/>
                </a:cubicBezTo>
                <a:cubicBezTo>
                  <a:pt x="2366659" y="5196323"/>
                  <a:pt x="2285199" y="5217560"/>
                  <a:pt x="2303219" y="5160937"/>
                </a:cubicBezTo>
                <a:cubicBezTo>
                  <a:pt x="2294736" y="5145325"/>
                  <a:pt x="2264245" y="5172847"/>
                  <a:pt x="2257289" y="5127248"/>
                </a:cubicBezTo>
                <a:cubicBezTo>
                  <a:pt x="2260104" y="5109745"/>
                  <a:pt x="2277771" y="5122505"/>
                  <a:pt x="2274410" y="5092400"/>
                </a:cubicBezTo>
                <a:cubicBezTo>
                  <a:pt x="2294580" y="5096217"/>
                  <a:pt x="2297277" y="5126669"/>
                  <a:pt x="2320340" y="5125896"/>
                </a:cubicBezTo>
                <a:cubicBezTo>
                  <a:pt x="2303687" y="5101651"/>
                  <a:pt x="2315337" y="5060483"/>
                  <a:pt x="2343481" y="5073243"/>
                </a:cubicBezTo>
                <a:cubicBezTo>
                  <a:pt x="2340038" y="5064222"/>
                  <a:pt x="2334646" y="5058096"/>
                  <a:pt x="2328547" y="5052891"/>
                </a:cubicBezTo>
                <a:cubicBezTo>
                  <a:pt x="2338635" y="5036664"/>
                  <a:pt x="2344417" y="5011877"/>
                  <a:pt x="2356966" y="5000777"/>
                </a:cubicBezTo>
                <a:cubicBezTo>
                  <a:pt x="2378737" y="5027874"/>
                  <a:pt x="2399104" y="5057476"/>
                  <a:pt x="2405161" y="5108899"/>
                </a:cubicBezTo>
                <a:cubicBezTo>
                  <a:pt x="2414817" y="5108669"/>
                  <a:pt x="2409577" y="5078022"/>
                  <a:pt x="2417046" y="5073206"/>
                </a:cubicBezTo>
                <a:cubicBezTo>
                  <a:pt x="2460940" y="5069580"/>
                  <a:pt x="2453434" y="5144592"/>
                  <a:pt x="2487249" y="5156235"/>
                </a:cubicBezTo>
                <a:cubicBezTo>
                  <a:pt x="2485997" y="5167028"/>
                  <a:pt x="2477437" y="5162863"/>
                  <a:pt x="2471220" y="5163479"/>
                </a:cubicBezTo>
                <a:cubicBezTo>
                  <a:pt x="2488965" y="5198439"/>
                  <a:pt x="2503976" y="5254601"/>
                  <a:pt x="2492486" y="5286748"/>
                </a:cubicBezTo>
                <a:cubicBezTo>
                  <a:pt x="2518048" y="5292301"/>
                  <a:pt x="2500615" y="5210195"/>
                  <a:pt x="2526843" y="5216864"/>
                </a:cubicBezTo>
                <a:cubicBezTo>
                  <a:pt x="2525751" y="5204222"/>
                  <a:pt x="2514022" y="5207690"/>
                  <a:pt x="2506283" y="5204995"/>
                </a:cubicBezTo>
                <a:cubicBezTo>
                  <a:pt x="2504797" y="5172074"/>
                  <a:pt x="2512578" y="5158007"/>
                  <a:pt x="2524187" y="5151646"/>
                </a:cubicBezTo>
                <a:cubicBezTo>
                  <a:pt x="2523092" y="5138963"/>
                  <a:pt x="2511404" y="5142241"/>
                  <a:pt x="2503623" y="5139736"/>
                </a:cubicBezTo>
                <a:cubicBezTo>
                  <a:pt x="2523871" y="5090587"/>
                  <a:pt x="2518713" y="5132334"/>
                  <a:pt x="2511794" y="5066651"/>
                </a:cubicBezTo>
                <a:cubicBezTo>
                  <a:pt x="2526338" y="5056169"/>
                  <a:pt x="2544628" y="5053393"/>
                  <a:pt x="2540603" y="5005285"/>
                </a:cubicBezTo>
                <a:cubicBezTo>
                  <a:pt x="2568631" y="4983586"/>
                  <a:pt x="2586220" y="5001970"/>
                  <a:pt x="2619756" y="4996770"/>
                </a:cubicBezTo>
                <a:cubicBezTo>
                  <a:pt x="2623002" y="5023325"/>
                  <a:pt x="2611471" y="5019663"/>
                  <a:pt x="2612681" y="5042175"/>
                </a:cubicBezTo>
                <a:cubicBezTo>
                  <a:pt x="2638285" y="5029108"/>
                  <a:pt x="2620971" y="4987633"/>
                  <a:pt x="2642155" y="4962348"/>
                </a:cubicBezTo>
                <a:cubicBezTo>
                  <a:pt x="2651770" y="4964966"/>
                  <a:pt x="2644108" y="4994031"/>
                  <a:pt x="2651105" y="5000623"/>
                </a:cubicBezTo>
                <a:cubicBezTo>
                  <a:pt x="2659198" y="4993763"/>
                  <a:pt x="2663265" y="4978766"/>
                  <a:pt x="2663421" y="4955792"/>
                </a:cubicBezTo>
                <a:cubicBezTo>
                  <a:pt x="2674128" y="4959572"/>
                  <a:pt x="2663183" y="4996499"/>
                  <a:pt x="2672018" y="5003282"/>
                </a:cubicBezTo>
                <a:cubicBezTo>
                  <a:pt x="2692463" y="4999583"/>
                  <a:pt x="2690625" y="5005556"/>
                  <a:pt x="2703761" y="4998041"/>
                </a:cubicBezTo>
                <a:cubicBezTo>
                  <a:pt x="2736632" y="5035777"/>
                  <a:pt x="2747421" y="5125127"/>
                  <a:pt x="2753794" y="5189767"/>
                </a:cubicBezTo>
                <a:cubicBezTo>
                  <a:pt x="2766065" y="5188532"/>
                  <a:pt x="2779201" y="5169763"/>
                  <a:pt x="2773960" y="5210851"/>
                </a:cubicBezTo>
                <a:cubicBezTo>
                  <a:pt x="2787523" y="5210968"/>
                  <a:pt x="2815240" y="5223918"/>
                  <a:pt x="2800857" y="5195626"/>
                </a:cubicBezTo>
                <a:cubicBezTo>
                  <a:pt x="2818134" y="5206148"/>
                  <a:pt x="2800623" y="5216439"/>
                  <a:pt x="2809844" y="5233901"/>
                </a:cubicBezTo>
                <a:cubicBezTo>
                  <a:pt x="2820518" y="5222263"/>
                  <a:pt x="2821609" y="5191272"/>
                  <a:pt x="2837832" y="5190965"/>
                </a:cubicBezTo>
                <a:cubicBezTo>
                  <a:pt x="2850615" y="5193546"/>
                  <a:pt x="2837754" y="5221684"/>
                  <a:pt x="2831541" y="5218022"/>
                </a:cubicBezTo>
                <a:cubicBezTo>
                  <a:pt x="2841390" y="5227390"/>
                  <a:pt x="2851436" y="5229199"/>
                  <a:pt x="2873362" y="5223262"/>
                </a:cubicBezTo>
                <a:cubicBezTo>
                  <a:pt x="2852023" y="5242998"/>
                  <a:pt x="2877154" y="5247778"/>
                  <a:pt x="2883802" y="5224650"/>
                </a:cubicBezTo>
                <a:cubicBezTo>
                  <a:pt x="2889745" y="5235868"/>
                  <a:pt x="2892203" y="5252096"/>
                  <a:pt x="2909168" y="5246390"/>
                </a:cubicBezTo>
                <a:cubicBezTo>
                  <a:pt x="2898498" y="5274377"/>
                  <a:pt x="2888571" y="5251015"/>
                  <a:pt x="2866993" y="5250323"/>
                </a:cubicBezTo>
                <a:cubicBezTo>
                  <a:pt x="2878484" y="5272836"/>
                  <a:pt x="2859373" y="5277036"/>
                  <a:pt x="2849794" y="5285247"/>
                </a:cubicBezTo>
                <a:cubicBezTo>
                  <a:pt x="2847332" y="5306448"/>
                  <a:pt x="2864453" y="5297428"/>
                  <a:pt x="2864375" y="5314926"/>
                </a:cubicBezTo>
                <a:cubicBezTo>
                  <a:pt x="2876100" y="5270059"/>
                  <a:pt x="2876645" y="5325027"/>
                  <a:pt x="2891579" y="5290488"/>
                </a:cubicBezTo>
                <a:cubicBezTo>
                  <a:pt x="2896233" y="5332312"/>
                  <a:pt x="2902680" y="5299969"/>
                  <a:pt x="2910305" y="5348462"/>
                </a:cubicBezTo>
                <a:cubicBezTo>
                  <a:pt x="2908975" y="5355860"/>
                  <a:pt x="2904674" y="5357058"/>
                  <a:pt x="2904321" y="5366309"/>
                </a:cubicBezTo>
                <a:cubicBezTo>
                  <a:pt x="2879580" y="5323829"/>
                  <a:pt x="2851945" y="5331692"/>
                  <a:pt x="2827396" y="5319552"/>
                </a:cubicBezTo>
                <a:cubicBezTo>
                  <a:pt x="2828102" y="5327184"/>
                  <a:pt x="2832320" y="5329418"/>
                  <a:pt x="2831889" y="5338669"/>
                </a:cubicBezTo>
                <a:cubicBezTo>
                  <a:pt x="2798940" y="5342331"/>
                  <a:pt x="2791475" y="5309609"/>
                  <a:pt x="2760204" y="5292491"/>
                </a:cubicBezTo>
                <a:cubicBezTo>
                  <a:pt x="2758797" y="5322830"/>
                  <a:pt x="2743904" y="5325913"/>
                  <a:pt x="2727366" y="5325565"/>
                </a:cubicBezTo>
                <a:cubicBezTo>
                  <a:pt x="2719667" y="5354553"/>
                  <a:pt x="2743982" y="5334622"/>
                  <a:pt x="2736320" y="5363763"/>
                </a:cubicBezTo>
                <a:cubicBezTo>
                  <a:pt x="2752777" y="5371319"/>
                  <a:pt x="2753244" y="5348422"/>
                  <a:pt x="2762429" y="5366964"/>
                </a:cubicBezTo>
                <a:cubicBezTo>
                  <a:pt x="2755239" y="5391091"/>
                  <a:pt x="2735147" y="5363456"/>
                  <a:pt x="2725884" y="5362416"/>
                </a:cubicBezTo>
                <a:cubicBezTo>
                  <a:pt x="2725843" y="5375519"/>
                  <a:pt x="2725651" y="5388586"/>
                  <a:pt x="2719511" y="5389396"/>
                </a:cubicBezTo>
                <a:cubicBezTo>
                  <a:pt x="2744409" y="5385272"/>
                  <a:pt x="2750589" y="5447755"/>
                  <a:pt x="2745973" y="5513362"/>
                </a:cubicBezTo>
                <a:cubicBezTo>
                  <a:pt x="2761374" y="5525000"/>
                  <a:pt x="2768609" y="5542770"/>
                  <a:pt x="2759462" y="5570600"/>
                </a:cubicBezTo>
                <a:cubicBezTo>
                  <a:pt x="2779554" y="5580583"/>
                  <a:pt x="2786198" y="5583473"/>
                  <a:pt x="2801673" y="5566707"/>
                </a:cubicBezTo>
                <a:cubicBezTo>
                  <a:pt x="2808358" y="5602671"/>
                  <a:pt x="2862106" y="5588948"/>
                  <a:pt x="2839711" y="5664227"/>
                </a:cubicBezTo>
                <a:cubicBezTo>
                  <a:pt x="2845457" y="5675716"/>
                  <a:pt x="2857768" y="5676950"/>
                  <a:pt x="2870707" y="5677411"/>
                </a:cubicBezTo>
                <a:cubicBezTo>
                  <a:pt x="2870317" y="5666465"/>
                  <a:pt x="2861482" y="5668355"/>
                  <a:pt x="2855421" y="5666234"/>
                </a:cubicBezTo>
                <a:cubicBezTo>
                  <a:pt x="2855265" y="5645842"/>
                  <a:pt x="2860854" y="5637400"/>
                  <a:pt x="2872193" y="5640602"/>
                </a:cubicBezTo>
                <a:cubicBezTo>
                  <a:pt x="2870079" y="5614969"/>
                  <a:pt x="2845965" y="5622986"/>
                  <a:pt x="2847919" y="5591032"/>
                </a:cubicBezTo>
                <a:cubicBezTo>
                  <a:pt x="2862459" y="5573182"/>
                  <a:pt x="2904789" y="5554684"/>
                  <a:pt x="2911437" y="5580353"/>
                </a:cubicBezTo>
                <a:cubicBezTo>
                  <a:pt x="2918122" y="5554757"/>
                  <a:pt x="2926954" y="5548783"/>
                  <a:pt x="2943488" y="5566051"/>
                </a:cubicBezTo>
                <a:cubicBezTo>
                  <a:pt x="2943919" y="5550212"/>
                  <a:pt x="2948334" y="5542539"/>
                  <a:pt x="2955098" y="5539609"/>
                </a:cubicBezTo>
                <a:cubicBezTo>
                  <a:pt x="2948179" y="5504920"/>
                  <a:pt x="2946381" y="5560038"/>
                  <a:pt x="2933754" y="5546238"/>
                </a:cubicBezTo>
                <a:cubicBezTo>
                  <a:pt x="2927541" y="5535987"/>
                  <a:pt x="2948412" y="5496746"/>
                  <a:pt x="2967019" y="5504070"/>
                </a:cubicBezTo>
                <a:cubicBezTo>
                  <a:pt x="2963305" y="5495204"/>
                  <a:pt x="2962250" y="5482444"/>
                  <a:pt x="2963305" y="5466411"/>
                </a:cubicBezTo>
                <a:cubicBezTo>
                  <a:pt x="2993328" y="5483913"/>
                  <a:pt x="3011541" y="5427711"/>
                  <a:pt x="3048832" y="5430872"/>
                </a:cubicBezTo>
                <a:cubicBezTo>
                  <a:pt x="3066265" y="5436885"/>
                  <a:pt x="3033472" y="5464792"/>
                  <a:pt x="3058135" y="5459782"/>
                </a:cubicBezTo>
                <a:cubicBezTo>
                  <a:pt x="3069864" y="5452073"/>
                  <a:pt x="3056535" y="5415417"/>
                  <a:pt x="3096247" y="5427480"/>
                </a:cubicBezTo>
                <a:cubicBezTo>
                  <a:pt x="3094138" y="5393289"/>
                  <a:pt x="3108912" y="5393483"/>
                  <a:pt x="3109265" y="5364265"/>
                </a:cubicBezTo>
                <a:cubicBezTo>
                  <a:pt x="3124235" y="5367272"/>
                  <a:pt x="3133653" y="5378797"/>
                  <a:pt x="3128302" y="5413025"/>
                </a:cubicBezTo>
                <a:cubicBezTo>
                  <a:pt x="3142723" y="5426246"/>
                  <a:pt x="3159298" y="5418112"/>
                  <a:pt x="3161173" y="5379991"/>
                </a:cubicBezTo>
                <a:cubicBezTo>
                  <a:pt x="3147647" y="5379145"/>
                  <a:pt x="3154098" y="5418962"/>
                  <a:pt x="3133969" y="5404470"/>
                </a:cubicBezTo>
                <a:cubicBezTo>
                  <a:pt x="3132406" y="5373977"/>
                  <a:pt x="3165240" y="5362493"/>
                  <a:pt x="3171650" y="5381343"/>
                </a:cubicBezTo>
                <a:cubicBezTo>
                  <a:pt x="3169968" y="5399958"/>
                  <a:pt x="3180170" y="5359870"/>
                  <a:pt x="3157070" y="5351659"/>
                </a:cubicBezTo>
                <a:cubicBezTo>
                  <a:pt x="3185057" y="5294267"/>
                  <a:pt x="3241382" y="5356556"/>
                  <a:pt x="3254871" y="5271253"/>
                </a:cubicBezTo>
                <a:cubicBezTo>
                  <a:pt x="3267650" y="5308180"/>
                  <a:pt x="3269567" y="5282163"/>
                  <a:pt x="3285477" y="5293689"/>
                </a:cubicBezTo>
                <a:cubicBezTo>
                  <a:pt x="3282818" y="5301629"/>
                  <a:pt x="3280237" y="5309722"/>
                  <a:pt x="3274294" y="5310880"/>
                </a:cubicBezTo>
                <a:cubicBezTo>
                  <a:pt x="3286725" y="5323983"/>
                  <a:pt x="3313424" y="5311612"/>
                  <a:pt x="3341880" y="5328572"/>
                </a:cubicBezTo>
                <a:cubicBezTo>
                  <a:pt x="3341371" y="5340830"/>
                  <a:pt x="3340903" y="5353165"/>
                  <a:pt x="3340394" y="5365499"/>
                </a:cubicBezTo>
                <a:cubicBezTo>
                  <a:pt x="3329059" y="5368389"/>
                  <a:pt x="3330935" y="5351081"/>
                  <a:pt x="3331013" y="5336472"/>
                </a:cubicBezTo>
                <a:cubicBezTo>
                  <a:pt x="3317528" y="5329997"/>
                  <a:pt x="3311040" y="5387777"/>
                  <a:pt x="3298884" y="5351004"/>
                </a:cubicBezTo>
                <a:cubicBezTo>
                  <a:pt x="3300329" y="5353780"/>
                  <a:pt x="3302048" y="5425744"/>
                  <a:pt x="3295950" y="5424781"/>
                </a:cubicBezTo>
                <a:cubicBezTo>
                  <a:pt x="3278439" y="5452575"/>
                  <a:pt x="3223050" y="5386891"/>
                  <a:pt x="3202609" y="5394487"/>
                </a:cubicBezTo>
                <a:cubicBezTo>
                  <a:pt x="3226452" y="5424898"/>
                  <a:pt x="3271676" y="5466220"/>
                  <a:pt x="3310141" y="5463829"/>
                </a:cubicBezTo>
                <a:cubicBezTo>
                  <a:pt x="3316707" y="5470842"/>
                  <a:pt x="3303103" y="5493662"/>
                  <a:pt x="3303415" y="5499947"/>
                </a:cubicBezTo>
                <a:cubicBezTo>
                  <a:pt x="3302011" y="5512395"/>
                  <a:pt x="3333204" y="5515672"/>
                  <a:pt x="3312759" y="5529047"/>
                </a:cubicBezTo>
                <a:cubicBezTo>
                  <a:pt x="3316083" y="5556570"/>
                  <a:pt x="3329843" y="5525543"/>
                  <a:pt x="3338872" y="5532208"/>
                </a:cubicBezTo>
                <a:cubicBezTo>
                  <a:pt x="3324993" y="5564396"/>
                  <a:pt x="3291575" y="5561968"/>
                  <a:pt x="3294075" y="5600781"/>
                </a:cubicBezTo>
                <a:cubicBezTo>
                  <a:pt x="3272575" y="5590259"/>
                  <a:pt x="3268705" y="5615697"/>
                  <a:pt x="3251506" y="5613965"/>
                </a:cubicBezTo>
                <a:cubicBezTo>
                  <a:pt x="3241813" y="5571296"/>
                  <a:pt x="3307248" y="5576654"/>
                  <a:pt x="3302323" y="5527700"/>
                </a:cubicBezTo>
                <a:cubicBezTo>
                  <a:pt x="3287587" y="5524385"/>
                  <a:pt x="3289072" y="5553874"/>
                  <a:pt x="3275037" y="5552021"/>
                </a:cubicBezTo>
                <a:cubicBezTo>
                  <a:pt x="3263899" y="5538375"/>
                  <a:pt x="3287820" y="5512087"/>
                  <a:pt x="3288132" y="5488769"/>
                </a:cubicBezTo>
                <a:cubicBezTo>
                  <a:pt x="3264211" y="5500060"/>
                  <a:pt x="3253148" y="5537375"/>
                  <a:pt x="3242556" y="5575804"/>
                </a:cubicBezTo>
                <a:cubicBezTo>
                  <a:pt x="3230634" y="5562312"/>
                  <a:pt x="3232743" y="5575727"/>
                  <a:pt x="3216796" y="5563279"/>
                </a:cubicBezTo>
                <a:cubicBezTo>
                  <a:pt x="3224458" y="5578042"/>
                  <a:pt x="3220978" y="5605293"/>
                  <a:pt x="3204797" y="5598818"/>
                </a:cubicBezTo>
                <a:cubicBezTo>
                  <a:pt x="3213628" y="5605601"/>
                  <a:pt x="3202646" y="5642528"/>
                  <a:pt x="3213472" y="5646303"/>
                </a:cubicBezTo>
                <a:cubicBezTo>
                  <a:pt x="3198584" y="5635320"/>
                  <a:pt x="3203779" y="5708904"/>
                  <a:pt x="3189161" y="5726710"/>
                </a:cubicBezTo>
                <a:cubicBezTo>
                  <a:pt x="3164887" y="5689710"/>
                  <a:pt x="3148706" y="5700810"/>
                  <a:pt x="3121617" y="5708940"/>
                </a:cubicBezTo>
                <a:cubicBezTo>
                  <a:pt x="3109654" y="5685545"/>
                  <a:pt x="3130058" y="5692789"/>
                  <a:pt x="3128692" y="5663498"/>
                </a:cubicBezTo>
                <a:cubicBezTo>
                  <a:pt x="3118334" y="5675521"/>
                  <a:pt x="3104689" y="5681187"/>
                  <a:pt x="3105592" y="5716151"/>
                </a:cubicBezTo>
                <a:cubicBezTo>
                  <a:pt x="3123767" y="5740396"/>
                  <a:pt x="3150815" y="5776939"/>
                  <a:pt x="3171650" y="5770925"/>
                </a:cubicBezTo>
                <a:cubicBezTo>
                  <a:pt x="3170046" y="5790928"/>
                  <a:pt x="3157615" y="5789079"/>
                  <a:pt x="3144754" y="5786032"/>
                </a:cubicBezTo>
                <a:cubicBezTo>
                  <a:pt x="3156758" y="5813170"/>
                  <a:pt x="3184040" y="5786768"/>
                  <a:pt x="3182788" y="5753734"/>
                </a:cubicBezTo>
                <a:cubicBezTo>
                  <a:pt x="3206126" y="5782025"/>
                  <a:pt x="3217342" y="5763406"/>
                  <a:pt x="3239585" y="5779444"/>
                </a:cubicBezTo>
                <a:cubicBezTo>
                  <a:pt x="3233917" y="5805691"/>
                  <a:pt x="3231336" y="5788808"/>
                  <a:pt x="3218282" y="5786032"/>
                </a:cubicBezTo>
                <a:cubicBezTo>
                  <a:pt x="3219066" y="5805112"/>
                  <a:pt x="3231730" y="5805885"/>
                  <a:pt x="3232510" y="5824966"/>
                </a:cubicBezTo>
                <a:cubicBezTo>
                  <a:pt x="3240093" y="5812939"/>
                  <a:pt x="3245568" y="5780791"/>
                  <a:pt x="3239937" y="5770269"/>
                </a:cubicBezTo>
                <a:cubicBezTo>
                  <a:pt x="3243454" y="5770694"/>
                  <a:pt x="3246934" y="5771115"/>
                  <a:pt x="3250451" y="5771504"/>
                </a:cubicBezTo>
                <a:cubicBezTo>
                  <a:pt x="3266830" y="5770731"/>
                  <a:pt x="3236027" y="5796404"/>
                  <a:pt x="3254518" y="5799831"/>
                </a:cubicBezTo>
                <a:cubicBezTo>
                  <a:pt x="3257136" y="5818066"/>
                  <a:pt x="3256513" y="5778747"/>
                  <a:pt x="3266399" y="5764256"/>
                </a:cubicBezTo>
                <a:cubicBezTo>
                  <a:pt x="3278402" y="5781600"/>
                  <a:pt x="3295014" y="5819183"/>
                  <a:pt x="3313461" y="5770116"/>
                </a:cubicBezTo>
                <a:cubicBezTo>
                  <a:pt x="3298412" y="5767222"/>
                  <a:pt x="3279063" y="5770961"/>
                  <a:pt x="3272029" y="5755737"/>
                </a:cubicBezTo>
                <a:cubicBezTo>
                  <a:pt x="3299545" y="5760055"/>
                  <a:pt x="3332342" y="5703469"/>
                  <a:pt x="3357868" y="5710830"/>
                </a:cubicBezTo>
                <a:cubicBezTo>
                  <a:pt x="3351261" y="5730607"/>
                  <a:pt x="3336171" y="5733112"/>
                  <a:pt x="3329917" y="5753694"/>
                </a:cubicBezTo>
                <a:cubicBezTo>
                  <a:pt x="3342233" y="5799524"/>
                  <a:pt x="3390157" y="5779403"/>
                  <a:pt x="3422129" y="5811551"/>
                </a:cubicBezTo>
                <a:cubicBezTo>
                  <a:pt x="3417714" y="5819414"/>
                  <a:pt x="3415719" y="5831902"/>
                  <a:pt x="3415407" y="5847940"/>
                </a:cubicBezTo>
                <a:cubicBezTo>
                  <a:pt x="3440030" y="5854993"/>
                  <a:pt x="3440617" y="5859117"/>
                  <a:pt x="3462428" y="5853949"/>
                </a:cubicBezTo>
                <a:cubicBezTo>
                  <a:pt x="3457660" y="5877348"/>
                  <a:pt x="3436866" y="5868368"/>
                  <a:pt x="3434441" y="5896659"/>
                </a:cubicBezTo>
                <a:cubicBezTo>
                  <a:pt x="3450273" y="5894349"/>
                  <a:pt x="3480173" y="5853140"/>
                  <a:pt x="3487092" y="5894037"/>
                </a:cubicBezTo>
                <a:cubicBezTo>
                  <a:pt x="3482521" y="5921139"/>
                  <a:pt x="3476266" y="5883940"/>
                  <a:pt x="3466179" y="5891378"/>
                </a:cubicBezTo>
                <a:cubicBezTo>
                  <a:pt x="3481154" y="5933935"/>
                  <a:pt x="3485845" y="5930697"/>
                  <a:pt x="3506483" y="5933704"/>
                </a:cubicBezTo>
                <a:cubicBezTo>
                  <a:pt x="3484630" y="5912155"/>
                  <a:pt x="3499367" y="5899087"/>
                  <a:pt x="3509138" y="5869060"/>
                </a:cubicBezTo>
                <a:cubicBezTo>
                  <a:pt x="3525442" y="5864168"/>
                  <a:pt x="3518129" y="5895696"/>
                  <a:pt x="3534507" y="5890763"/>
                </a:cubicBezTo>
                <a:cubicBezTo>
                  <a:pt x="3547644" y="5860926"/>
                  <a:pt x="3577975" y="5866094"/>
                  <a:pt x="3589387" y="5832752"/>
                </a:cubicBezTo>
                <a:cubicBezTo>
                  <a:pt x="3551436" y="5867713"/>
                  <a:pt x="3485102" y="5866555"/>
                  <a:pt x="3442964" y="5814327"/>
                </a:cubicBezTo>
                <a:cubicBezTo>
                  <a:pt x="3454923" y="5822344"/>
                  <a:pt x="3488188" y="5804420"/>
                  <a:pt x="3515864" y="5832789"/>
                </a:cubicBezTo>
                <a:cubicBezTo>
                  <a:pt x="3515236" y="5808273"/>
                  <a:pt x="3536387" y="5828009"/>
                  <a:pt x="3532944" y="5797946"/>
                </a:cubicBezTo>
                <a:cubicBezTo>
                  <a:pt x="3583215" y="5812283"/>
                  <a:pt x="3615110" y="5793818"/>
                  <a:pt x="3642002" y="5830093"/>
                </a:cubicBezTo>
                <a:cubicBezTo>
                  <a:pt x="3648219" y="5829438"/>
                  <a:pt x="3647083" y="5813902"/>
                  <a:pt x="3648375" y="5803109"/>
                </a:cubicBezTo>
                <a:cubicBezTo>
                  <a:pt x="3672021" y="5832752"/>
                  <a:pt x="3692347" y="5794939"/>
                  <a:pt x="3709940" y="5838689"/>
                </a:cubicBezTo>
                <a:cubicBezTo>
                  <a:pt x="3716194" y="5874807"/>
                  <a:pt x="3686524" y="5837568"/>
                  <a:pt x="3692856" y="5873649"/>
                </a:cubicBezTo>
                <a:cubicBezTo>
                  <a:pt x="3705365" y="5900208"/>
                  <a:pt x="3709001" y="5864398"/>
                  <a:pt x="3724517" y="5868405"/>
                </a:cubicBezTo>
                <a:cubicBezTo>
                  <a:pt x="3739529" y="5878121"/>
                  <a:pt x="3716740" y="5890763"/>
                  <a:pt x="3722683" y="5914546"/>
                </a:cubicBezTo>
                <a:cubicBezTo>
                  <a:pt x="3744219" y="5928730"/>
                  <a:pt x="3752546" y="5916780"/>
                  <a:pt x="3765600" y="5892111"/>
                </a:cubicBezTo>
                <a:cubicBezTo>
                  <a:pt x="3826266" y="5920673"/>
                  <a:pt x="3844873" y="5945152"/>
                  <a:pt x="3813368" y="6009408"/>
                </a:cubicBezTo>
                <a:cubicBezTo>
                  <a:pt x="3796169" y="6003973"/>
                  <a:pt x="3791790" y="5978761"/>
                  <a:pt x="3783895" y="5959336"/>
                </a:cubicBezTo>
                <a:cubicBezTo>
                  <a:pt x="3789406" y="5932894"/>
                  <a:pt x="3800466" y="5966928"/>
                  <a:pt x="3810007" y="5962533"/>
                </a:cubicBezTo>
                <a:cubicBezTo>
                  <a:pt x="3802657" y="5933085"/>
                  <a:pt x="3794290" y="5945537"/>
                  <a:pt x="3784986" y="5931543"/>
                </a:cubicBezTo>
                <a:cubicBezTo>
                  <a:pt x="3782684" y="5944687"/>
                  <a:pt x="3778888" y="5950393"/>
                  <a:pt x="3762982" y="5956678"/>
                </a:cubicBezTo>
                <a:cubicBezTo>
                  <a:pt x="3764077" y="5969397"/>
                  <a:pt x="3775724" y="5965929"/>
                  <a:pt x="3783505" y="5968587"/>
                </a:cubicBezTo>
                <a:cubicBezTo>
                  <a:pt x="3782253" y="5979150"/>
                  <a:pt x="3784092" y="5985046"/>
                  <a:pt x="3787998" y="5987628"/>
                </a:cubicBezTo>
                <a:cubicBezTo>
                  <a:pt x="3779319" y="6012261"/>
                  <a:pt x="3754577" y="6007979"/>
                  <a:pt x="3751803" y="5973828"/>
                </a:cubicBezTo>
                <a:cubicBezTo>
                  <a:pt x="3746956" y="5999384"/>
                  <a:pt x="3712948" y="5994835"/>
                  <a:pt x="3715608" y="5960028"/>
                </a:cubicBezTo>
                <a:cubicBezTo>
                  <a:pt x="3705246" y="6004280"/>
                  <a:pt x="3684493" y="6011140"/>
                  <a:pt x="3661819" y="5990363"/>
                </a:cubicBezTo>
                <a:cubicBezTo>
                  <a:pt x="3664671" y="5972905"/>
                  <a:pt x="3682420" y="5985548"/>
                  <a:pt x="3679059" y="5955403"/>
                </a:cubicBezTo>
                <a:cubicBezTo>
                  <a:pt x="3651149" y="5932393"/>
                  <a:pt x="3626990" y="5948851"/>
                  <a:pt x="3605064" y="5964694"/>
                </a:cubicBezTo>
                <a:cubicBezTo>
                  <a:pt x="3611671" y="6089081"/>
                  <a:pt x="3477555" y="6051806"/>
                  <a:pt x="3427682" y="6062870"/>
                </a:cubicBezTo>
                <a:cubicBezTo>
                  <a:pt x="3434830" y="6080793"/>
                  <a:pt x="3448590" y="6088620"/>
                  <a:pt x="3452029" y="6112286"/>
                </a:cubicBezTo>
                <a:cubicBezTo>
                  <a:pt x="3430493" y="6078980"/>
                  <a:pt x="3416306" y="6072777"/>
                  <a:pt x="3385503" y="6066840"/>
                </a:cubicBezTo>
                <a:cubicBezTo>
                  <a:pt x="3384994" y="6079175"/>
                  <a:pt x="3384526" y="6091550"/>
                  <a:pt x="3384017" y="6103731"/>
                </a:cubicBezTo>
                <a:cubicBezTo>
                  <a:pt x="3403720" y="6072469"/>
                  <a:pt x="3431744" y="6096519"/>
                  <a:pt x="3435183" y="6138112"/>
                </a:cubicBezTo>
                <a:cubicBezTo>
                  <a:pt x="3414779" y="6148828"/>
                  <a:pt x="3404540" y="6130905"/>
                  <a:pt x="3417673" y="6182170"/>
                </a:cubicBezTo>
                <a:cubicBezTo>
                  <a:pt x="3394100" y="6192307"/>
                  <a:pt x="3404733" y="6150099"/>
                  <a:pt x="3404224" y="6124851"/>
                </a:cubicBezTo>
                <a:cubicBezTo>
                  <a:pt x="3385815" y="6139848"/>
                  <a:pt x="3376007" y="6139537"/>
                  <a:pt x="3362752" y="6110282"/>
                </a:cubicBezTo>
                <a:cubicBezTo>
                  <a:pt x="3346139" y="6116603"/>
                  <a:pt x="3354856" y="6174230"/>
                  <a:pt x="3343677" y="6191421"/>
                </a:cubicBezTo>
                <a:lnTo>
                  <a:pt x="3348396" y="6210101"/>
                </a:lnTo>
                <a:lnTo>
                  <a:pt x="3353350" y="6185893"/>
                </a:lnTo>
                <a:cubicBezTo>
                  <a:pt x="3355455" y="6178548"/>
                  <a:pt x="3357125" y="6170337"/>
                  <a:pt x="3355796" y="6155995"/>
                </a:cubicBezTo>
                <a:cubicBezTo>
                  <a:pt x="3383705" y="6156307"/>
                  <a:pt x="3373971" y="6188685"/>
                  <a:pt x="3391248" y="6188297"/>
                </a:cubicBezTo>
                <a:cubicBezTo>
                  <a:pt x="3386792" y="6202485"/>
                  <a:pt x="3365801" y="6182939"/>
                  <a:pt x="3369281" y="6213278"/>
                </a:cubicBezTo>
                <a:lnTo>
                  <a:pt x="3348532" y="6210647"/>
                </a:lnTo>
                <a:lnTo>
                  <a:pt x="3353140" y="6228882"/>
                </a:lnTo>
                <a:cubicBezTo>
                  <a:pt x="3358631" y="6237793"/>
                  <a:pt x="3366761" y="6242670"/>
                  <a:pt x="3378428" y="6242148"/>
                </a:cubicBezTo>
                <a:cubicBezTo>
                  <a:pt x="3377685" y="6260609"/>
                  <a:pt x="3376942" y="6279075"/>
                  <a:pt x="3376200" y="6297613"/>
                </a:cubicBezTo>
                <a:cubicBezTo>
                  <a:pt x="3390661" y="6307018"/>
                  <a:pt x="3390231" y="6286282"/>
                  <a:pt x="3402702" y="6291600"/>
                </a:cubicBezTo>
                <a:cubicBezTo>
                  <a:pt x="3380303" y="6324828"/>
                  <a:pt x="3400084" y="6368691"/>
                  <a:pt x="3425490" y="6377942"/>
                </a:cubicBezTo>
                <a:cubicBezTo>
                  <a:pt x="3430337" y="6353273"/>
                  <a:pt x="3415916" y="6358170"/>
                  <a:pt x="3416499" y="6339708"/>
                </a:cubicBezTo>
                <a:cubicBezTo>
                  <a:pt x="3513791" y="6378598"/>
                  <a:pt x="3600020" y="6320203"/>
                  <a:pt x="3665611" y="6287670"/>
                </a:cubicBezTo>
                <a:cubicBezTo>
                  <a:pt x="3677652" y="6303704"/>
                  <a:pt x="3686524" y="6324828"/>
                  <a:pt x="3711500" y="6321243"/>
                </a:cubicBezTo>
                <a:cubicBezTo>
                  <a:pt x="3711894" y="6305440"/>
                  <a:pt x="3716350" y="6297767"/>
                  <a:pt x="3723031" y="6294878"/>
                </a:cubicBezTo>
                <a:cubicBezTo>
                  <a:pt x="3722683" y="6283854"/>
                  <a:pt x="3713810" y="6285780"/>
                  <a:pt x="3707749" y="6283660"/>
                </a:cubicBezTo>
                <a:cubicBezTo>
                  <a:pt x="3736988" y="6224261"/>
                  <a:pt x="3751881" y="6240488"/>
                  <a:pt x="3808911" y="6249934"/>
                </a:cubicBezTo>
                <a:cubicBezTo>
                  <a:pt x="3811608" y="6282005"/>
                  <a:pt x="3787215" y="6258954"/>
                  <a:pt x="3791401" y="6294186"/>
                </a:cubicBezTo>
                <a:cubicBezTo>
                  <a:pt x="3804299" y="6282082"/>
                  <a:pt x="3801951" y="6275837"/>
                  <a:pt x="3817903" y="6288172"/>
                </a:cubicBezTo>
                <a:cubicBezTo>
                  <a:pt x="3819975" y="6273409"/>
                  <a:pt x="3813602" y="6271596"/>
                  <a:pt x="3813758" y="6259800"/>
                </a:cubicBezTo>
                <a:cubicBezTo>
                  <a:pt x="3838032" y="6291025"/>
                  <a:pt x="3847450" y="6218826"/>
                  <a:pt x="3871646" y="6257833"/>
                </a:cubicBezTo>
                <a:cubicBezTo>
                  <a:pt x="3892325" y="6252054"/>
                  <a:pt x="3855699" y="6221719"/>
                  <a:pt x="3873132" y="6220983"/>
                </a:cubicBezTo>
                <a:cubicBezTo>
                  <a:pt x="3871724" y="6200016"/>
                  <a:pt x="3847569" y="6213970"/>
                  <a:pt x="3836936" y="6207029"/>
                </a:cubicBezTo>
                <a:cubicBezTo>
                  <a:pt x="3839595" y="6153992"/>
                  <a:pt x="3872783" y="6201752"/>
                  <a:pt x="3885094" y="6185330"/>
                </a:cubicBezTo>
                <a:cubicBezTo>
                  <a:pt x="3858826" y="6159350"/>
                  <a:pt x="3901550" y="6157501"/>
                  <a:pt x="3887364" y="6129938"/>
                </a:cubicBezTo>
                <a:cubicBezTo>
                  <a:pt x="3920198" y="6131828"/>
                  <a:pt x="3920079" y="6165015"/>
                  <a:pt x="3939974" y="6127243"/>
                </a:cubicBezTo>
                <a:cubicBezTo>
                  <a:pt x="3953147" y="6127433"/>
                  <a:pt x="3955729" y="6143547"/>
                  <a:pt x="3959754" y="6157731"/>
                </a:cubicBezTo>
                <a:cubicBezTo>
                  <a:pt x="3961589" y="6176039"/>
                  <a:pt x="3934619" y="6184327"/>
                  <a:pt x="3933289" y="6163631"/>
                </a:cubicBezTo>
                <a:cubicBezTo>
                  <a:pt x="3946774" y="6228384"/>
                  <a:pt x="3986138" y="6124005"/>
                  <a:pt x="4029605" y="6119954"/>
                </a:cubicBezTo>
                <a:cubicBezTo>
                  <a:pt x="4007715" y="6054853"/>
                  <a:pt x="3957994" y="6130096"/>
                  <a:pt x="3915741" y="6077940"/>
                </a:cubicBezTo>
                <a:cubicBezTo>
                  <a:pt x="3890802" y="6121035"/>
                  <a:pt x="3884704" y="6047682"/>
                  <a:pt x="3858239" y="6070616"/>
                </a:cubicBezTo>
                <a:cubicBezTo>
                  <a:pt x="3860352" y="6093435"/>
                  <a:pt x="3877157" y="6093707"/>
                  <a:pt x="3888455" y="6102266"/>
                </a:cubicBezTo>
                <a:cubicBezTo>
                  <a:pt x="3869968" y="6139500"/>
                  <a:pt x="3843034" y="6097486"/>
                  <a:pt x="3814538" y="6111476"/>
                </a:cubicBezTo>
                <a:cubicBezTo>
                  <a:pt x="3834396" y="6078713"/>
                  <a:pt x="3857340" y="6052154"/>
                  <a:pt x="3880949" y="6027137"/>
                </a:cubicBezTo>
                <a:cubicBezTo>
                  <a:pt x="3897328" y="6022321"/>
                  <a:pt x="3889982" y="6053773"/>
                  <a:pt x="3906397" y="6048876"/>
                </a:cubicBezTo>
                <a:cubicBezTo>
                  <a:pt x="3906750" y="6039666"/>
                  <a:pt x="3907140" y="6030378"/>
                  <a:pt x="3907493" y="6021164"/>
                </a:cubicBezTo>
                <a:cubicBezTo>
                  <a:pt x="3929029" y="6016922"/>
                  <a:pt x="3924302" y="6053234"/>
                  <a:pt x="3948576" y="6044906"/>
                </a:cubicBezTo>
                <a:cubicBezTo>
                  <a:pt x="3927897" y="6022357"/>
                  <a:pt x="3952249" y="6017619"/>
                  <a:pt x="3951194" y="5980343"/>
                </a:cubicBezTo>
                <a:cubicBezTo>
                  <a:pt x="3981759" y="5978802"/>
                  <a:pt x="3960419" y="6006514"/>
                  <a:pt x="3970190" y="6029063"/>
                </a:cubicBezTo>
                <a:cubicBezTo>
                  <a:pt x="4009394" y="6042017"/>
                  <a:pt x="4037501" y="6017732"/>
                  <a:pt x="4070298" y="6023130"/>
                </a:cubicBezTo>
                <a:cubicBezTo>
                  <a:pt x="4077254" y="6026793"/>
                  <a:pt x="4073659" y="6046760"/>
                  <a:pt x="4074049" y="6060632"/>
                </a:cubicBezTo>
                <a:cubicBezTo>
                  <a:pt x="4059780" y="6043672"/>
                  <a:pt x="4034452" y="6026327"/>
                  <a:pt x="4021709" y="6054044"/>
                </a:cubicBezTo>
                <a:cubicBezTo>
                  <a:pt x="4028119" y="6044562"/>
                  <a:pt x="4082687" y="6086766"/>
                  <a:pt x="4051220" y="6104192"/>
                </a:cubicBezTo>
                <a:cubicBezTo>
                  <a:pt x="4068107" y="6117874"/>
                  <a:pt x="4071000" y="6117992"/>
                  <a:pt x="4091170" y="6155574"/>
                </a:cubicBezTo>
                <a:cubicBezTo>
                  <a:pt x="4092537" y="6139152"/>
                  <a:pt x="4085540" y="6135296"/>
                  <a:pt x="4087415" y="6117992"/>
                </a:cubicBezTo>
                <a:cubicBezTo>
                  <a:pt x="4096017" y="6116450"/>
                  <a:pt x="4096095" y="6127821"/>
                  <a:pt x="4102739" y="6129169"/>
                </a:cubicBezTo>
                <a:cubicBezTo>
                  <a:pt x="4101372" y="6184752"/>
                  <a:pt x="4096800" y="6175116"/>
                  <a:pt x="4083664" y="6210271"/>
                </a:cubicBezTo>
                <a:cubicBezTo>
                  <a:pt x="4090858" y="6188337"/>
                  <a:pt x="4102702" y="6231703"/>
                  <a:pt x="4110244" y="6204371"/>
                </a:cubicBezTo>
                <a:cubicBezTo>
                  <a:pt x="4144330" y="6290252"/>
                  <a:pt x="4179196" y="6367154"/>
                  <a:pt x="4250963" y="6361294"/>
                </a:cubicBezTo>
                <a:cubicBezTo>
                  <a:pt x="4273637" y="6430251"/>
                  <a:pt x="4331681" y="6445399"/>
                  <a:pt x="4355134" y="6513511"/>
                </a:cubicBezTo>
                <a:cubicBezTo>
                  <a:pt x="4372567" y="6518557"/>
                  <a:pt x="4400945" y="6506764"/>
                  <a:pt x="4395864" y="6546350"/>
                </a:cubicBezTo>
                <a:cubicBezTo>
                  <a:pt x="4405639" y="6546314"/>
                  <a:pt x="4413572" y="6542534"/>
                  <a:pt x="4417479" y="6530548"/>
                </a:cubicBezTo>
                <a:cubicBezTo>
                  <a:pt x="4434678" y="6535752"/>
                  <a:pt x="4395942" y="6556605"/>
                  <a:pt x="4415997" y="6567511"/>
                </a:cubicBezTo>
                <a:cubicBezTo>
                  <a:pt x="4438630" y="6577110"/>
                  <a:pt x="4412517" y="6548588"/>
                  <a:pt x="4427213" y="6550320"/>
                </a:cubicBezTo>
                <a:cubicBezTo>
                  <a:pt x="4432958" y="6570364"/>
                  <a:pt x="4438433" y="6590910"/>
                  <a:pt x="4445897" y="6608372"/>
                </a:cubicBezTo>
                <a:cubicBezTo>
                  <a:pt x="4481666" y="6627796"/>
                  <a:pt x="4556400" y="6621706"/>
                  <a:pt x="4591114" y="6654356"/>
                </a:cubicBezTo>
                <a:cubicBezTo>
                  <a:pt x="4598854" y="6650192"/>
                  <a:pt x="4604402" y="6641596"/>
                  <a:pt x="4607919" y="6628646"/>
                </a:cubicBezTo>
                <a:cubicBezTo>
                  <a:pt x="4619597" y="6637719"/>
                  <a:pt x="4630990" y="6644294"/>
                  <a:pt x="4642158" y="6648909"/>
                </a:cubicBezTo>
                <a:lnTo>
                  <a:pt x="4656944" y="6652732"/>
                </a:lnTo>
                <a:lnTo>
                  <a:pt x="4817168" y="6848061"/>
                </a:lnTo>
                <a:lnTo>
                  <a:pt x="5989985" y="6852220"/>
                </a:lnTo>
                <a:close/>
              </a:path>
            </a:pathLst>
          </a:cu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6" name="Rectangle 385">
            <a:extLst>
              <a:ext uri="{FF2B5EF4-FFF2-40B4-BE49-F238E27FC236}">
                <a16:creationId xmlns:a16="http://schemas.microsoft.com/office/drawing/2014/main" xmlns="" id="{E7C698A4-A9A6-C9F7-63BF-D5A4CD17D217}"/>
              </a:ext>
            </a:extLst>
          </p:cNvPr>
          <p:cNvSpPr/>
          <p:nvPr/>
        </p:nvSpPr>
        <p:spPr>
          <a:xfrm>
            <a:off x="4224444" y="3029246"/>
            <a:ext cx="3743112" cy="13542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8800" b="1" dirty="0">
                <a:latin typeface="Century Gothic" panose="020B0502020202020204" pitchFamily="34" charset="0"/>
              </a:rPr>
              <a:t>THANK</a:t>
            </a:r>
          </a:p>
        </p:txBody>
      </p:sp>
      <p:sp>
        <p:nvSpPr>
          <p:cNvPr id="387" name="Rectangle 386">
            <a:extLst>
              <a:ext uri="{FF2B5EF4-FFF2-40B4-BE49-F238E27FC236}">
                <a16:creationId xmlns:a16="http://schemas.microsoft.com/office/drawing/2014/main" xmlns="" id="{ACDE0B81-AFD9-E3D4-09EF-A35612AAD62D}"/>
              </a:ext>
            </a:extLst>
          </p:cNvPr>
          <p:cNvSpPr/>
          <p:nvPr/>
        </p:nvSpPr>
        <p:spPr>
          <a:xfrm>
            <a:off x="3621652" y="4158981"/>
            <a:ext cx="4948696" cy="13542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8800" b="1" dirty="0">
                <a:ln w="15875">
                  <a:solidFill>
                    <a:schemeClr val="bg1"/>
                  </a:solidFill>
                </a:ln>
                <a:noFill/>
                <a:latin typeface="Century Gothic" panose="020B0502020202020204" pitchFamily="34" charset="0"/>
              </a:rPr>
              <a:t>YOU</a:t>
            </a:r>
          </a:p>
        </p:txBody>
      </p:sp>
      <p:sp>
        <p:nvSpPr>
          <p:cNvPr id="352" name="Rectangle: Rounded Corners 351">
            <a:extLst>
              <a:ext uri="{FF2B5EF4-FFF2-40B4-BE49-F238E27FC236}">
                <a16:creationId xmlns:a16="http://schemas.microsoft.com/office/drawing/2014/main" xmlns="" id="{2E86E545-7F0B-9CCA-A77B-612106EE95EC}"/>
              </a:ext>
            </a:extLst>
          </p:cNvPr>
          <p:cNvSpPr/>
          <p:nvPr/>
        </p:nvSpPr>
        <p:spPr>
          <a:xfrm>
            <a:off x="5219885" y="5519971"/>
            <a:ext cx="1752232" cy="61261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ffectLst>
            <a:outerShdw blurRad="152400" dist="38100" dir="5400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73ABD523-6905-EF6F-8DC9-A44FB4ACB27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13247"/>
          <a:stretch/>
        </p:blipFill>
        <p:spPr>
          <a:xfrm>
            <a:off x="5565887" y="5650180"/>
            <a:ext cx="1060229" cy="35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44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roup 619">
            <a:extLst>
              <a:ext uri="{FF2B5EF4-FFF2-40B4-BE49-F238E27FC236}">
                <a16:creationId xmlns:a16="http://schemas.microsoft.com/office/drawing/2014/main" xmlns="" id="{2683A080-C18C-16B9-B184-669313D8F4F9}"/>
              </a:ext>
            </a:extLst>
          </p:cNvPr>
          <p:cNvGrpSpPr/>
          <p:nvPr/>
        </p:nvGrpSpPr>
        <p:grpSpPr>
          <a:xfrm flipV="1">
            <a:off x="0" y="0"/>
            <a:ext cx="12192000" cy="6858000"/>
            <a:chOff x="0" y="0"/>
            <a:chExt cx="12192000" cy="6858000"/>
          </a:xfrm>
          <a:noFill/>
        </p:grpSpPr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xmlns="" id="{378FE0EA-DBA2-F4E9-DC8B-A6895004892D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xmlns="" id="{948C6882-7D33-CD05-5376-F270FDA44775}"/>
                </a:ext>
              </a:extLst>
            </p:cNvPr>
            <p:cNvSpPr/>
            <p:nvPr/>
          </p:nvSpPr>
          <p:spPr>
            <a:xfrm>
              <a:off x="6197" y="714076"/>
              <a:ext cx="3549180" cy="3549180"/>
            </a:xfrm>
            <a:custGeom>
              <a:avLst/>
              <a:gdLst>
                <a:gd name="connsiteX0" fmla="*/ 3549180 w 3549180"/>
                <a:gd name="connsiteY0" fmla="*/ 1774590 h 3549180"/>
                <a:gd name="connsiteX1" fmla="*/ 1774590 w 3549180"/>
                <a:gd name="connsiteY1" fmla="*/ 3549180 h 3549180"/>
                <a:gd name="connsiteX2" fmla="*/ 0 w 3549180"/>
                <a:gd name="connsiteY2" fmla="*/ 1774590 h 3549180"/>
                <a:gd name="connsiteX3" fmla="*/ 1774590 w 3549180"/>
                <a:gd name="connsiteY3" fmla="*/ 0 h 3549180"/>
                <a:gd name="connsiteX4" fmla="*/ 3549180 w 3549180"/>
                <a:gd name="connsiteY4" fmla="*/ 1774590 h 35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9180" h="3549180">
                  <a:moveTo>
                    <a:pt x="3549180" y="1774590"/>
                  </a:moveTo>
                  <a:cubicBezTo>
                    <a:pt x="3549180" y="2754669"/>
                    <a:pt x="2754669" y="3549180"/>
                    <a:pt x="1774590" y="3549180"/>
                  </a:cubicBezTo>
                  <a:cubicBezTo>
                    <a:pt x="794511" y="3549180"/>
                    <a:pt x="0" y="2754669"/>
                    <a:pt x="0" y="1774590"/>
                  </a:cubicBezTo>
                  <a:cubicBezTo>
                    <a:pt x="0" y="794511"/>
                    <a:pt x="794511" y="0"/>
                    <a:pt x="1774590" y="0"/>
                  </a:cubicBezTo>
                  <a:cubicBezTo>
                    <a:pt x="2754669" y="0"/>
                    <a:pt x="3549180" y="794511"/>
                    <a:pt x="3549180" y="177459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xmlns="" id="{26336940-744B-872F-D6E2-46119ACBE20B}"/>
                </a:ext>
              </a:extLst>
            </p:cNvPr>
            <p:cNvSpPr/>
            <p:nvPr/>
          </p:nvSpPr>
          <p:spPr>
            <a:xfrm>
              <a:off x="1467167" y="0"/>
              <a:ext cx="3549180" cy="2623940"/>
            </a:xfrm>
            <a:custGeom>
              <a:avLst/>
              <a:gdLst>
                <a:gd name="connsiteX0" fmla="*/ 0 w 3549180"/>
                <a:gd name="connsiteY0" fmla="*/ 849351 h 2623940"/>
                <a:gd name="connsiteX1" fmla="*/ 1774590 w 3549180"/>
                <a:gd name="connsiteY1" fmla="*/ 2623941 h 2623940"/>
                <a:gd name="connsiteX2" fmla="*/ 3549180 w 3549180"/>
                <a:gd name="connsiteY2" fmla="*/ 849351 h 2623940"/>
                <a:gd name="connsiteX3" fmla="*/ 3333058 w 3549180"/>
                <a:gd name="connsiteY3" fmla="*/ 0 h 2623940"/>
                <a:gd name="connsiteX4" fmla="*/ 216129 w 3549180"/>
                <a:gd name="connsiteY4" fmla="*/ 0 h 2623940"/>
                <a:gd name="connsiteX5" fmla="*/ 0 w 3549180"/>
                <a:gd name="connsiteY5" fmla="*/ 849351 h 262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80" h="2623940">
                  <a:moveTo>
                    <a:pt x="0" y="849351"/>
                  </a:moveTo>
                  <a:cubicBezTo>
                    <a:pt x="0" y="1829429"/>
                    <a:pt x="794512" y="2623941"/>
                    <a:pt x="1774590" y="2623941"/>
                  </a:cubicBezTo>
                  <a:cubicBezTo>
                    <a:pt x="2754668" y="2623941"/>
                    <a:pt x="3549180" y="1829429"/>
                    <a:pt x="3549180" y="849351"/>
                  </a:cubicBezTo>
                  <a:cubicBezTo>
                    <a:pt x="3549180" y="541655"/>
                    <a:pt x="3470834" y="252273"/>
                    <a:pt x="3333058" y="0"/>
                  </a:cubicBezTo>
                  <a:lnTo>
                    <a:pt x="216129" y="0"/>
                  </a:lnTo>
                  <a:cubicBezTo>
                    <a:pt x="78353" y="252273"/>
                    <a:pt x="0" y="541655"/>
                    <a:pt x="0" y="8493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xmlns="" id="{05B379C0-7E6A-D479-6532-B5B8B63B63AB}"/>
                </a:ext>
              </a:extLst>
            </p:cNvPr>
            <p:cNvSpPr/>
            <p:nvPr/>
          </p:nvSpPr>
          <p:spPr>
            <a:xfrm>
              <a:off x="4092428" y="2008460"/>
              <a:ext cx="4270374" cy="4270375"/>
            </a:xfrm>
            <a:custGeom>
              <a:avLst/>
              <a:gdLst>
                <a:gd name="connsiteX0" fmla="*/ 4270376 w 4270374"/>
                <a:gd name="connsiteY0" fmla="*/ 2135188 h 4270375"/>
                <a:gd name="connsiteX1" fmla="*/ 2135188 w 4270374"/>
                <a:gd name="connsiteY1" fmla="*/ 4270375 h 4270375"/>
                <a:gd name="connsiteX2" fmla="*/ 0 w 4270374"/>
                <a:gd name="connsiteY2" fmla="*/ 2135188 h 4270375"/>
                <a:gd name="connsiteX3" fmla="*/ 2135188 w 4270374"/>
                <a:gd name="connsiteY3" fmla="*/ 0 h 4270375"/>
                <a:gd name="connsiteX4" fmla="*/ 4270376 w 4270374"/>
                <a:gd name="connsiteY4" fmla="*/ 2135188 h 42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0374" h="4270375">
                  <a:moveTo>
                    <a:pt x="4270376" y="2135188"/>
                  </a:moveTo>
                  <a:cubicBezTo>
                    <a:pt x="4270376" y="3314419"/>
                    <a:pt x="3314419" y="4270375"/>
                    <a:pt x="2135188" y="4270375"/>
                  </a:cubicBezTo>
                  <a:cubicBezTo>
                    <a:pt x="955956" y="4270375"/>
                    <a:pt x="0" y="3314419"/>
                    <a:pt x="0" y="2135188"/>
                  </a:cubicBezTo>
                  <a:cubicBezTo>
                    <a:pt x="0" y="955956"/>
                    <a:pt x="955956" y="0"/>
                    <a:pt x="2135188" y="0"/>
                  </a:cubicBezTo>
                  <a:cubicBezTo>
                    <a:pt x="3314419" y="0"/>
                    <a:pt x="4270376" y="955956"/>
                    <a:pt x="4270376" y="2135188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xmlns="" id="{E7F22699-1D63-966E-67A1-EE861B0EE3EE}"/>
                </a:ext>
              </a:extLst>
            </p:cNvPr>
            <p:cNvSpPr/>
            <p:nvPr/>
          </p:nvSpPr>
          <p:spPr>
            <a:xfrm>
              <a:off x="2924028" y="3764235"/>
              <a:ext cx="2905125" cy="2905125"/>
            </a:xfrm>
            <a:custGeom>
              <a:avLst/>
              <a:gdLst>
                <a:gd name="connsiteX0" fmla="*/ 2905125 w 2905125"/>
                <a:gd name="connsiteY0" fmla="*/ 1452563 h 2905125"/>
                <a:gd name="connsiteX1" fmla="*/ 1452562 w 2905125"/>
                <a:gd name="connsiteY1" fmla="*/ 2905125 h 2905125"/>
                <a:gd name="connsiteX2" fmla="*/ 0 w 2905125"/>
                <a:gd name="connsiteY2" fmla="*/ 1452562 h 2905125"/>
                <a:gd name="connsiteX3" fmla="*/ 1452562 w 2905125"/>
                <a:gd name="connsiteY3" fmla="*/ 0 h 2905125"/>
                <a:gd name="connsiteX4" fmla="*/ 2905125 w 2905125"/>
                <a:gd name="connsiteY4" fmla="*/ 1452563 h 290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5125" h="2905125">
                  <a:moveTo>
                    <a:pt x="2905125" y="1452563"/>
                  </a:moveTo>
                  <a:cubicBezTo>
                    <a:pt x="2905125" y="2254791"/>
                    <a:pt x="2254791" y="2905125"/>
                    <a:pt x="1452562" y="2905125"/>
                  </a:cubicBezTo>
                  <a:cubicBezTo>
                    <a:pt x="650334" y="2905125"/>
                    <a:pt x="0" y="2254791"/>
                    <a:pt x="0" y="1452562"/>
                  </a:cubicBezTo>
                  <a:cubicBezTo>
                    <a:pt x="0" y="650334"/>
                    <a:pt x="650334" y="0"/>
                    <a:pt x="1452562" y="0"/>
                  </a:cubicBezTo>
                  <a:cubicBezTo>
                    <a:pt x="2254791" y="0"/>
                    <a:pt x="2905125" y="650334"/>
                    <a:pt x="2905125" y="145256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xmlns="" id="{E4F769B6-B836-CBE3-718D-90AD039911F9}"/>
                </a:ext>
              </a:extLst>
            </p:cNvPr>
            <p:cNvSpPr/>
            <p:nvPr/>
          </p:nvSpPr>
          <p:spPr>
            <a:xfrm>
              <a:off x="9451530" y="2548204"/>
              <a:ext cx="2740469" cy="4309795"/>
            </a:xfrm>
            <a:custGeom>
              <a:avLst/>
              <a:gdLst>
                <a:gd name="connsiteX0" fmla="*/ 2740469 w 2740469"/>
                <a:gd name="connsiteY0" fmla="*/ 4231374 h 4309795"/>
                <a:gd name="connsiteX1" fmla="*/ 2740469 w 2740469"/>
                <a:gd name="connsiteY1" fmla="*/ 80289 h 4309795"/>
                <a:gd name="connsiteX2" fmla="*/ 2155825 w 2740469"/>
                <a:gd name="connsiteY2" fmla="*/ 0 h 4309795"/>
                <a:gd name="connsiteX3" fmla="*/ 0 w 2740469"/>
                <a:gd name="connsiteY3" fmla="*/ 2155825 h 4309795"/>
                <a:gd name="connsiteX4" fmla="*/ 2069782 w 2740469"/>
                <a:gd name="connsiteY4" fmla="*/ 4309796 h 4309795"/>
                <a:gd name="connsiteX5" fmla="*/ 2241804 w 2740469"/>
                <a:gd name="connsiteY5" fmla="*/ 4309796 h 4309795"/>
                <a:gd name="connsiteX6" fmla="*/ 2740469 w 2740469"/>
                <a:gd name="connsiteY6" fmla="*/ 4231374 h 4309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40469" h="4309795">
                  <a:moveTo>
                    <a:pt x="2740469" y="4231374"/>
                  </a:moveTo>
                  <a:lnTo>
                    <a:pt x="2740469" y="80289"/>
                  </a:lnTo>
                  <a:cubicBezTo>
                    <a:pt x="2554541" y="28016"/>
                    <a:pt x="2358453" y="0"/>
                    <a:pt x="2155825" y="0"/>
                  </a:cubicBezTo>
                  <a:cubicBezTo>
                    <a:pt x="965200" y="0"/>
                    <a:pt x="0" y="965194"/>
                    <a:pt x="0" y="2155825"/>
                  </a:cubicBezTo>
                  <a:cubicBezTo>
                    <a:pt x="0" y="3317640"/>
                    <a:pt x="919099" y="4264648"/>
                    <a:pt x="2069782" y="4309796"/>
                  </a:cubicBezTo>
                  <a:lnTo>
                    <a:pt x="2241804" y="4309796"/>
                  </a:lnTo>
                  <a:cubicBezTo>
                    <a:pt x="2413952" y="4303065"/>
                    <a:pt x="2580957" y="4276204"/>
                    <a:pt x="2740469" y="4231374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xmlns="" id="{B82845A5-30D7-C3B5-5CF3-C68DDC62B700}"/>
                </a:ext>
              </a:extLst>
            </p:cNvPr>
            <p:cNvSpPr/>
            <p:nvPr/>
          </p:nvSpPr>
          <p:spPr>
            <a:xfrm>
              <a:off x="5683103" y="4821510"/>
              <a:ext cx="2980074" cy="2036489"/>
            </a:xfrm>
            <a:custGeom>
              <a:avLst/>
              <a:gdLst>
                <a:gd name="connsiteX0" fmla="*/ 1490047 w 2980074"/>
                <a:gd name="connsiteY0" fmla="*/ 0 h 2036489"/>
                <a:gd name="connsiteX1" fmla="*/ 0 w 2980074"/>
                <a:gd name="connsiteY1" fmla="*/ 1490053 h 2036489"/>
                <a:gd name="connsiteX2" fmla="*/ 103384 w 2980074"/>
                <a:gd name="connsiteY2" fmla="*/ 2036489 h 2036489"/>
                <a:gd name="connsiteX3" fmla="*/ 2876696 w 2980074"/>
                <a:gd name="connsiteY3" fmla="*/ 2036489 h 2036489"/>
                <a:gd name="connsiteX4" fmla="*/ 2980074 w 2980074"/>
                <a:gd name="connsiteY4" fmla="*/ 1490053 h 2036489"/>
                <a:gd name="connsiteX5" fmla="*/ 1490047 w 2980074"/>
                <a:gd name="connsiteY5" fmla="*/ 0 h 203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74" h="2036489">
                  <a:moveTo>
                    <a:pt x="1490047" y="0"/>
                  </a:moveTo>
                  <a:cubicBezTo>
                    <a:pt x="667087" y="0"/>
                    <a:pt x="0" y="667118"/>
                    <a:pt x="0" y="1490053"/>
                  </a:cubicBezTo>
                  <a:cubicBezTo>
                    <a:pt x="0" y="1682985"/>
                    <a:pt x="36659" y="1867325"/>
                    <a:pt x="103384" y="2036489"/>
                  </a:cubicBezTo>
                  <a:lnTo>
                    <a:pt x="2876696" y="2036489"/>
                  </a:lnTo>
                  <a:cubicBezTo>
                    <a:pt x="2943435" y="1867325"/>
                    <a:pt x="2980074" y="1682985"/>
                    <a:pt x="2980074" y="1490053"/>
                  </a:cubicBezTo>
                  <a:cubicBezTo>
                    <a:pt x="2980074" y="667118"/>
                    <a:pt x="2312943" y="0"/>
                    <a:pt x="1490047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xmlns="" id="{3BDC0C0E-89CD-1AD9-3298-72B07FA47122}"/>
                </a:ext>
              </a:extLst>
            </p:cNvPr>
            <p:cNvSpPr/>
            <p:nvPr/>
          </p:nvSpPr>
          <p:spPr>
            <a:xfrm>
              <a:off x="0" y="3773760"/>
              <a:ext cx="3155327" cy="3084239"/>
            </a:xfrm>
            <a:custGeom>
              <a:avLst/>
              <a:gdLst>
                <a:gd name="connsiteX0" fmla="*/ 1380738 w 3155327"/>
                <a:gd name="connsiteY0" fmla="*/ 0 h 3084239"/>
                <a:gd name="connsiteX1" fmla="*/ 0 w 3155327"/>
                <a:gd name="connsiteY1" fmla="*/ 659917 h 3084239"/>
                <a:gd name="connsiteX2" fmla="*/ 0 w 3155327"/>
                <a:gd name="connsiteY2" fmla="*/ 2889295 h 3084239"/>
                <a:gd name="connsiteX3" fmla="*/ 183318 w 3155327"/>
                <a:gd name="connsiteY3" fmla="*/ 3084239 h 3084239"/>
                <a:gd name="connsiteX4" fmla="*/ 2578157 w 3155327"/>
                <a:gd name="connsiteY4" fmla="*/ 3084239 h 3084239"/>
                <a:gd name="connsiteX5" fmla="*/ 3155328 w 3155327"/>
                <a:gd name="connsiteY5" fmla="*/ 1774590 h 3084239"/>
                <a:gd name="connsiteX6" fmla="*/ 1380738 w 3155327"/>
                <a:gd name="connsiteY6" fmla="*/ 0 h 308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55327" h="3084239">
                  <a:moveTo>
                    <a:pt x="1380738" y="0"/>
                  </a:moveTo>
                  <a:cubicBezTo>
                    <a:pt x="822922" y="0"/>
                    <a:pt x="325317" y="257448"/>
                    <a:pt x="0" y="659917"/>
                  </a:cubicBezTo>
                  <a:lnTo>
                    <a:pt x="0" y="2889295"/>
                  </a:lnTo>
                  <a:cubicBezTo>
                    <a:pt x="56178" y="2958763"/>
                    <a:pt x="117443" y="3023978"/>
                    <a:pt x="183318" y="3084239"/>
                  </a:cubicBezTo>
                  <a:lnTo>
                    <a:pt x="2578157" y="3084239"/>
                  </a:lnTo>
                  <a:cubicBezTo>
                    <a:pt x="2932837" y="2759755"/>
                    <a:pt x="3155328" y="2293182"/>
                    <a:pt x="3155328" y="1774590"/>
                  </a:cubicBezTo>
                  <a:cubicBezTo>
                    <a:pt x="3155328" y="794505"/>
                    <a:pt x="2360822" y="0"/>
                    <a:pt x="1380738" y="0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29" name="Graphic 145" descr="A pond with koi fish and water lilies">
              <a:extLst>
                <a:ext uri="{FF2B5EF4-FFF2-40B4-BE49-F238E27FC236}">
                  <a16:creationId xmlns:a16="http://schemas.microsoft.com/office/drawing/2014/main" xmlns="" id="{17BE3881-EA61-F54E-CE1D-8C6E4CAECDCC}"/>
                </a:ext>
              </a:extLst>
            </p:cNvPr>
            <p:cNvGrpSpPr/>
            <p:nvPr/>
          </p:nvGrpSpPr>
          <p:grpSpPr>
            <a:xfrm>
              <a:off x="0" y="0"/>
              <a:ext cx="2584303" cy="3367354"/>
              <a:chOff x="0" y="0"/>
              <a:chExt cx="2584303" cy="3367354"/>
            </a:xfrm>
            <a:grpFill/>
          </p:grpSpPr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xmlns="" id="{7569E227-61A2-9684-547B-6E4226EE3631}"/>
                  </a:ext>
                </a:extLst>
              </p:cNvPr>
              <p:cNvSpPr/>
              <p:nvPr/>
            </p:nvSpPr>
            <p:spPr>
              <a:xfrm>
                <a:off x="0" y="1269872"/>
                <a:ext cx="2365857" cy="2097481"/>
              </a:xfrm>
              <a:custGeom>
                <a:avLst/>
                <a:gdLst>
                  <a:gd name="connsiteX0" fmla="*/ 641521 w 2365857"/>
                  <a:gd name="connsiteY0" fmla="*/ 673741 h 2097481"/>
                  <a:gd name="connsiteX1" fmla="*/ 630568 w 2365857"/>
                  <a:gd name="connsiteY1" fmla="*/ 674789 h 2097481"/>
                  <a:gd name="connsiteX2" fmla="*/ 388645 w 2365857"/>
                  <a:gd name="connsiteY2" fmla="*/ 625291 h 2097481"/>
                  <a:gd name="connsiteX3" fmla="*/ 0 w 2365857"/>
                  <a:gd name="connsiteY3" fmla="*/ 0 h 2097481"/>
                  <a:gd name="connsiteX4" fmla="*/ 0 w 2365857"/>
                  <a:gd name="connsiteY4" fmla="*/ 41205 h 2097481"/>
                  <a:gd name="connsiteX5" fmla="*/ 375082 w 2365857"/>
                  <a:gd name="connsiteY5" fmla="*/ 644665 h 2097481"/>
                  <a:gd name="connsiteX6" fmla="*/ 738422 w 2365857"/>
                  <a:gd name="connsiteY6" fmla="*/ 1421143 h 2097481"/>
                  <a:gd name="connsiteX7" fmla="*/ 1355896 w 2365857"/>
                  <a:gd name="connsiteY7" fmla="*/ 2097481 h 2097481"/>
                  <a:gd name="connsiteX8" fmla="*/ 399999 w 2365857"/>
                  <a:gd name="connsiteY8" fmla="*/ 649808 h 2097481"/>
                  <a:gd name="connsiteX9" fmla="*/ 621563 w 2365857"/>
                  <a:gd name="connsiteY9" fmla="*/ 695141 h 2097481"/>
                  <a:gd name="connsiteX10" fmla="*/ 1450994 w 2365857"/>
                  <a:gd name="connsiteY10" fmla="*/ 1000068 h 2097481"/>
                  <a:gd name="connsiteX11" fmla="*/ 2365858 w 2365857"/>
                  <a:gd name="connsiteY11" fmla="*/ 1041692 h 2097481"/>
                  <a:gd name="connsiteX12" fmla="*/ 1508163 w 2365857"/>
                  <a:gd name="connsiteY12" fmla="*/ 720649 h 2097481"/>
                  <a:gd name="connsiteX13" fmla="*/ 641521 w 2365857"/>
                  <a:gd name="connsiteY13" fmla="*/ 673741 h 209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65857" h="2097481">
                    <a:moveTo>
                      <a:pt x="641521" y="673741"/>
                    </a:moveTo>
                    <a:cubicBezTo>
                      <a:pt x="635883" y="674275"/>
                      <a:pt x="630568" y="674789"/>
                      <a:pt x="630568" y="674789"/>
                    </a:cubicBezTo>
                    <a:lnTo>
                      <a:pt x="388645" y="625291"/>
                    </a:lnTo>
                    <a:lnTo>
                      <a:pt x="0" y="0"/>
                    </a:lnTo>
                    <a:lnTo>
                      <a:pt x="0" y="41205"/>
                    </a:lnTo>
                    <a:lnTo>
                      <a:pt x="375082" y="644665"/>
                    </a:lnTo>
                    <a:cubicBezTo>
                      <a:pt x="413614" y="772560"/>
                      <a:pt x="524205" y="1096721"/>
                      <a:pt x="738422" y="1421143"/>
                    </a:cubicBezTo>
                    <a:cubicBezTo>
                      <a:pt x="1013720" y="1838071"/>
                      <a:pt x="1355896" y="2097481"/>
                      <a:pt x="1355896" y="2097481"/>
                    </a:cubicBezTo>
                    <a:lnTo>
                      <a:pt x="399999" y="649808"/>
                    </a:lnTo>
                    <a:lnTo>
                      <a:pt x="621563" y="695141"/>
                    </a:lnTo>
                    <a:cubicBezTo>
                      <a:pt x="716445" y="747770"/>
                      <a:pt x="1041190" y="916222"/>
                      <a:pt x="1450994" y="1000068"/>
                    </a:cubicBezTo>
                    <a:cubicBezTo>
                      <a:pt x="1940471" y="1100214"/>
                      <a:pt x="2365858" y="1041692"/>
                      <a:pt x="2365858" y="1041692"/>
                    </a:cubicBezTo>
                    <a:cubicBezTo>
                      <a:pt x="2365858" y="1041692"/>
                      <a:pt x="1997640" y="820795"/>
                      <a:pt x="1508163" y="720649"/>
                    </a:cubicBezTo>
                    <a:cubicBezTo>
                      <a:pt x="1116584" y="640537"/>
                      <a:pt x="766083" y="661962"/>
                      <a:pt x="641521" y="6737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xmlns="" id="{6C4B62F3-CF91-F569-62A1-307109B0354E}"/>
                  </a:ext>
                </a:extLst>
              </p:cNvPr>
              <p:cNvSpPr/>
              <p:nvPr/>
            </p:nvSpPr>
            <p:spPr>
              <a:xfrm>
                <a:off x="0" y="0"/>
                <a:ext cx="2584303" cy="1587492"/>
              </a:xfrm>
              <a:custGeom>
                <a:avLst/>
                <a:gdLst>
                  <a:gd name="connsiteX0" fmla="*/ 1936490 w 2584303"/>
                  <a:gd name="connsiteY0" fmla="*/ 0 h 1587492"/>
                  <a:gd name="connsiteX1" fmla="*/ 1405179 w 2584303"/>
                  <a:gd name="connsiteY1" fmla="*/ 0 h 1587492"/>
                  <a:gd name="connsiteX2" fmla="*/ 1074712 w 2584303"/>
                  <a:gd name="connsiteY2" fmla="*/ 195231 h 1587492"/>
                  <a:gd name="connsiteX3" fmla="*/ 140056 w 2584303"/>
                  <a:gd name="connsiteY3" fmla="*/ 1045407 h 1587492"/>
                  <a:gd name="connsiteX4" fmla="*/ 0 w 2584303"/>
                  <a:gd name="connsiteY4" fmla="*/ 1020585 h 1587492"/>
                  <a:gd name="connsiteX5" fmla="*/ 0 w 2584303"/>
                  <a:gd name="connsiteY5" fmla="*/ 1042676 h 1587492"/>
                  <a:gd name="connsiteX6" fmla="*/ 123965 w 2584303"/>
                  <a:gd name="connsiteY6" fmla="*/ 1064647 h 1587492"/>
                  <a:gd name="connsiteX7" fmla="*/ 1308697 w 2584303"/>
                  <a:gd name="connsiteY7" fmla="*/ 1505757 h 1587492"/>
                  <a:gd name="connsiteX8" fmla="*/ 2584304 w 2584303"/>
                  <a:gd name="connsiteY8" fmla="*/ 1563796 h 1587492"/>
                  <a:gd name="connsiteX9" fmla="*/ 1388409 w 2584303"/>
                  <a:gd name="connsiteY9" fmla="*/ 1116159 h 1587492"/>
                  <a:gd name="connsiteX10" fmla="*/ 160249 w 2584303"/>
                  <a:gd name="connsiteY10" fmla="*/ 1052690 h 1587492"/>
                  <a:gd name="connsiteX11" fmla="*/ 159188 w 2584303"/>
                  <a:gd name="connsiteY11" fmla="*/ 1048798 h 1587492"/>
                  <a:gd name="connsiteX12" fmla="*/ 1293832 w 2584303"/>
                  <a:gd name="connsiteY12" fmla="*/ 527082 h 1587492"/>
                  <a:gd name="connsiteX13" fmla="*/ 1936490 w 2584303"/>
                  <a:gd name="connsiteY13" fmla="*/ 0 h 1587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84303" h="1587492">
                    <a:moveTo>
                      <a:pt x="1936490" y="0"/>
                    </a:moveTo>
                    <a:lnTo>
                      <a:pt x="1405179" y="0"/>
                    </a:lnTo>
                    <a:cubicBezTo>
                      <a:pt x="1297769" y="56744"/>
                      <a:pt x="1186256" y="121577"/>
                      <a:pt x="1074712" y="195231"/>
                    </a:cubicBezTo>
                    <a:cubicBezTo>
                      <a:pt x="544563" y="545287"/>
                      <a:pt x="197136" y="972826"/>
                      <a:pt x="140056" y="1045407"/>
                    </a:cubicBezTo>
                    <a:lnTo>
                      <a:pt x="0" y="1020585"/>
                    </a:lnTo>
                    <a:lnTo>
                      <a:pt x="0" y="1042676"/>
                    </a:lnTo>
                    <a:lnTo>
                      <a:pt x="123965" y="1064647"/>
                    </a:lnTo>
                    <a:cubicBezTo>
                      <a:pt x="202051" y="1109682"/>
                      <a:pt x="684644" y="1378077"/>
                      <a:pt x="1308697" y="1505757"/>
                    </a:cubicBezTo>
                    <a:cubicBezTo>
                      <a:pt x="1991182" y="1645393"/>
                      <a:pt x="2584304" y="1563796"/>
                      <a:pt x="2584304" y="1563796"/>
                    </a:cubicBezTo>
                    <a:cubicBezTo>
                      <a:pt x="2584304" y="1563796"/>
                      <a:pt x="2070894" y="1255802"/>
                      <a:pt x="1388409" y="1116159"/>
                    </a:cubicBezTo>
                    <a:cubicBezTo>
                      <a:pt x="820014" y="999865"/>
                      <a:pt x="313677" y="1037019"/>
                      <a:pt x="160249" y="1052690"/>
                    </a:cubicBezTo>
                    <a:lnTo>
                      <a:pt x="159188" y="1048798"/>
                    </a:lnTo>
                    <a:cubicBezTo>
                      <a:pt x="280765" y="1014971"/>
                      <a:pt x="787070" y="861695"/>
                      <a:pt x="1293832" y="527082"/>
                    </a:cubicBezTo>
                    <a:cubicBezTo>
                      <a:pt x="1557757" y="352819"/>
                      <a:pt x="1776400" y="159334"/>
                      <a:pt x="1936490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30" name="Graphic 145" descr="A pond with koi fish and water lilies">
              <a:extLst>
                <a:ext uri="{FF2B5EF4-FFF2-40B4-BE49-F238E27FC236}">
                  <a16:creationId xmlns:a16="http://schemas.microsoft.com/office/drawing/2014/main" xmlns="" id="{C2671A81-A0D4-FCCD-7497-81983F89EC67}"/>
                </a:ext>
              </a:extLst>
            </p:cNvPr>
            <p:cNvGrpSpPr/>
            <p:nvPr/>
          </p:nvGrpSpPr>
          <p:grpSpPr>
            <a:xfrm>
              <a:off x="269694" y="4103668"/>
              <a:ext cx="2481018" cy="2754331"/>
              <a:chOff x="269694" y="4103668"/>
              <a:chExt cx="2481018" cy="2754331"/>
            </a:xfrm>
            <a:grpFill/>
          </p:grpSpPr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xmlns="" id="{987A85A8-8794-FF0F-1D50-153271274235}"/>
                  </a:ext>
                </a:extLst>
              </p:cNvPr>
              <p:cNvSpPr/>
              <p:nvPr/>
            </p:nvSpPr>
            <p:spPr>
              <a:xfrm>
                <a:off x="1513268" y="5379535"/>
                <a:ext cx="1237443" cy="1319968"/>
              </a:xfrm>
              <a:custGeom>
                <a:avLst/>
                <a:gdLst>
                  <a:gd name="connsiteX0" fmla="*/ 1237444 w 1237443"/>
                  <a:gd name="connsiteY0" fmla="*/ 0 h 1319968"/>
                  <a:gd name="connsiteX1" fmla="*/ 514687 w 1237443"/>
                  <a:gd name="connsiteY1" fmla="*/ 562439 h 1319968"/>
                  <a:gd name="connsiteX2" fmla="*/ 0 w 1237443"/>
                  <a:gd name="connsiteY2" fmla="*/ 1319968 h 1319968"/>
                  <a:gd name="connsiteX3" fmla="*/ 722757 w 1237443"/>
                  <a:gd name="connsiteY3" fmla="*/ 757498 h 1319968"/>
                  <a:gd name="connsiteX4" fmla="*/ 1237444 w 1237443"/>
                  <a:gd name="connsiteY4" fmla="*/ 0 h 13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443" h="1319968">
                    <a:moveTo>
                      <a:pt x="1237444" y="0"/>
                    </a:moveTo>
                    <a:cubicBezTo>
                      <a:pt x="1237444" y="0"/>
                      <a:pt x="856399" y="197942"/>
                      <a:pt x="514687" y="562439"/>
                    </a:cubicBezTo>
                    <a:cubicBezTo>
                      <a:pt x="172974" y="926928"/>
                      <a:pt x="0" y="1319968"/>
                      <a:pt x="0" y="1319968"/>
                    </a:cubicBezTo>
                    <a:cubicBezTo>
                      <a:pt x="0" y="1319968"/>
                      <a:pt x="381044" y="1121975"/>
                      <a:pt x="722757" y="757498"/>
                    </a:cubicBezTo>
                    <a:cubicBezTo>
                      <a:pt x="1064470" y="393008"/>
                      <a:pt x="1237444" y="0"/>
                      <a:pt x="1237444" y="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xmlns="" id="{17426280-C52D-5668-87B6-1B961A597F15}"/>
                  </a:ext>
                </a:extLst>
              </p:cNvPr>
              <p:cNvSpPr/>
              <p:nvPr/>
            </p:nvSpPr>
            <p:spPr>
              <a:xfrm>
                <a:off x="269694" y="4103668"/>
                <a:ext cx="1958470" cy="2754331"/>
              </a:xfrm>
              <a:custGeom>
                <a:avLst/>
                <a:gdLst>
                  <a:gd name="connsiteX0" fmla="*/ 950725 w 1958470"/>
                  <a:gd name="connsiteY0" fmla="*/ 1482293 h 2754331"/>
                  <a:gd name="connsiteX1" fmla="*/ 253324 w 1958470"/>
                  <a:gd name="connsiteY1" fmla="*/ 2495188 h 2754331"/>
                  <a:gd name="connsiteX2" fmla="*/ 249450 w 1958470"/>
                  <a:gd name="connsiteY2" fmla="*/ 2494109 h 2754331"/>
                  <a:gd name="connsiteX3" fmla="*/ 399393 w 1958470"/>
                  <a:gd name="connsiteY3" fmla="*/ 1254284 h 2754331"/>
                  <a:gd name="connsiteX4" fmla="*/ 159998 w 1958470"/>
                  <a:gd name="connsiteY4" fmla="*/ 0 h 2754331"/>
                  <a:gd name="connsiteX5" fmla="*/ 1934 w 1958470"/>
                  <a:gd name="connsiteY5" fmla="*/ 1267105 h 2754331"/>
                  <a:gd name="connsiteX6" fmla="*/ 236522 w 1958470"/>
                  <a:gd name="connsiteY6" fmla="*/ 2508587 h 2754331"/>
                  <a:gd name="connsiteX7" fmla="*/ 17281 w 1958470"/>
                  <a:gd name="connsiteY7" fmla="*/ 2754332 h 2754331"/>
                  <a:gd name="connsiteX8" fmla="*/ 46441 w 1958470"/>
                  <a:gd name="connsiteY8" fmla="*/ 2754332 h 2754331"/>
                  <a:gd name="connsiteX9" fmla="*/ 244357 w 1958470"/>
                  <a:gd name="connsiteY9" fmla="*/ 2532463 h 2754331"/>
                  <a:gd name="connsiteX10" fmla="*/ 1240838 w 1958470"/>
                  <a:gd name="connsiteY10" fmla="*/ 1754276 h 2754331"/>
                  <a:gd name="connsiteX11" fmla="*/ 1958470 w 1958470"/>
                  <a:gd name="connsiteY11" fmla="*/ 698081 h 2754331"/>
                  <a:gd name="connsiteX12" fmla="*/ 950725 w 1958470"/>
                  <a:gd name="connsiteY12" fmla="*/ 1482293 h 2754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58470" h="2754331">
                    <a:moveTo>
                      <a:pt x="950725" y="1482293"/>
                    </a:moveTo>
                    <a:cubicBezTo>
                      <a:pt x="553933" y="1905540"/>
                      <a:pt x="320354" y="2356314"/>
                      <a:pt x="253324" y="2495188"/>
                    </a:cubicBezTo>
                    <a:lnTo>
                      <a:pt x="249450" y="2494109"/>
                    </a:lnTo>
                    <a:cubicBezTo>
                      <a:pt x="284324" y="2372760"/>
                      <a:pt x="418970" y="1861210"/>
                      <a:pt x="399393" y="1254284"/>
                    </a:cubicBezTo>
                    <a:cubicBezTo>
                      <a:pt x="376933" y="558019"/>
                      <a:pt x="159998" y="0"/>
                      <a:pt x="159998" y="0"/>
                    </a:cubicBezTo>
                    <a:cubicBezTo>
                      <a:pt x="159998" y="0"/>
                      <a:pt x="-20520" y="570840"/>
                      <a:pt x="1934" y="1267105"/>
                    </a:cubicBezTo>
                    <a:cubicBezTo>
                      <a:pt x="22412" y="1901971"/>
                      <a:pt x="204549" y="2421782"/>
                      <a:pt x="236522" y="2508587"/>
                    </a:cubicBezTo>
                    <a:lnTo>
                      <a:pt x="17281" y="2754332"/>
                    </a:lnTo>
                    <a:lnTo>
                      <a:pt x="46441" y="2754332"/>
                    </a:lnTo>
                    <a:lnTo>
                      <a:pt x="244357" y="2532463"/>
                    </a:lnTo>
                    <a:cubicBezTo>
                      <a:pt x="323199" y="2489790"/>
                      <a:pt x="804929" y="2219243"/>
                      <a:pt x="1240838" y="1754276"/>
                    </a:cubicBezTo>
                    <a:cubicBezTo>
                      <a:pt x="1717291" y="1246060"/>
                      <a:pt x="1958470" y="698081"/>
                      <a:pt x="1958470" y="698081"/>
                    </a:cubicBezTo>
                    <a:cubicBezTo>
                      <a:pt x="1958470" y="698081"/>
                      <a:pt x="1427178" y="974084"/>
                      <a:pt x="950725" y="148229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xmlns="" id="{6E4FD388-62AF-D543-B34E-C7944F98E2C7}"/>
                </a:ext>
              </a:extLst>
            </p:cNvPr>
            <p:cNvSpPr/>
            <p:nvPr/>
          </p:nvSpPr>
          <p:spPr>
            <a:xfrm>
              <a:off x="2203297" y="3193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7"/>
                    <a:pt x="63967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xmlns="" id="{F21B7C24-44CF-F5FE-0223-3C053C7AADF4}"/>
                </a:ext>
              </a:extLst>
            </p:cNvPr>
            <p:cNvSpPr/>
            <p:nvPr/>
          </p:nvSpPr>
          <p:spPr>
            <a:xfrm>
              <a:off x="8058023" y="5983560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2" y="285750"/>
                    <a:pt x="142875" y="285750"/>
                  </a:cubicBezTo>
                  <a:cubicBezTo>
                    <a:pt x="63967" y="285750"/>
                    <a:pt x="0" y="221783"/>
                    <a:pt x="0" y="142875"/>
                  </a:cubicBezTo>
                  <a:cubicBezTo>
                    <a:pt x="0" y="63968"/>
                    <a:pt x="63967" y="0"/>
                    <a:pt x="142875" y="0"/>
                  </a:cubicBezTo>
                  <a:cubicBezTo>
                    <a:pt x="221782" y="0"/>
                    <a:pt x="285750" y="63968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xmlns="" id="{733C798E-42A9-D29E-47F3-7EDD37E6940A}"/>
                </a:ext>
              </a:extLst>
            </p:cNvPr>
            <p:cNvSpPr/>
            <p:nvPr/>
          </p:nvSpPr>
          <p:spPr>
            <a:xfrm>
              <a:off x="3533717" y="6308725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xmlns="" id="{D371079A-9CDC-EA76-46C4-BE0B261A2907}"/>
                </a:ext>
              </a:extLst>
            </p:cNvPr>
            <p:cNvSpPr/>
            <p:nvPr/>
          </p:nvSpPr>
          <p:spPr>
            <a:xfrm>
              <a:off x="4365618" y="2358707"/>
              <a:ext cx="285750" cy="285750"/>
            </a:xfrm>
            <a:custGeom>
              <a:avLst/>
              <a:gdLst>
                <a:gd name="connsiteX0" fmla="*/ 285750 w 285750"/>
                <a:gd name="connsiteY0" fmla="*/ 142875 h 285750"/>
                <a:gd name="connsiteX1" fmla="*/ 142875 w 285750"/>
                <a:gd name="connsiteY1" fmla="*/ 285750 h 285750"/>
                <a:gd name="connsiteX2" fmla="*/ 0 w 285750"/>
                <a:gd name="connsiteY2" fmla="*/ 142875 h 285750"/>
                <a:gd name="connsiteX3" fmla="*/ 142875 w 285750"/>
                <a:gd name="connsiteY3" fmla="*/ 0 h 285750"/>
                <a:gd name="connsiteX4" fmla="*/ 285750 w 285750"/>
                <a:gd name="connsiteY4" fmla="*/ 142875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285750">
                  <a:moveTo>
                    <a:pt x="285750" y="142875"/>
                  </a:moveTo>
                  <a:cubicBezTo>
                    <a:pt x="285750" y="221783"/>
                    <a:pt x="221783" y="285750"/>
                    <a:pt x="142875" y="285750"/>
                  </a:cubicBezTo>
                  <a:cubicBezTo>
                    <a:pt x="63968" y="285750"/>
                    <a:pt x="0" y="221783"/>
                    <a:pt x="0" y="142875"/>
                  </a:cubicBezTo>
                  <a:cubicBezTo>
                    <a:pt x="0" y="63967"/>
                    <a:pt x="63968" y="0"/>
                    <a:pt x="142875" y="0"/>
                  </a:cubicBezTo>
                  <a:cubicBezTo>
                    <a:pt x="221783" y="0"/>
                    <a:pt x="285750" y="63967"/>
                    <a:pt x="285750" y="1428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xmlns="" id="{492BBDD0-6C82-9919-518D-4B223923E4E4}"/>
                </a:ext>
              </a:extLst>
            </p:cNvPr>
            <p:cNvSpPr/>
            <p:nvPr/>
          </p:nvSpPr>
          <p:spPr>
            <a:xfrm rot="18900000">
              <a:off x="5625902" y="217805"/>
              <a:ext cx="1435086" cy="1435086"/>
            </a:xfrm>
            <a:custGeom>
              <a:avLst/>
              <a:gdLst>
                <a:gd name="connsiteX0" fmla="*/ 1435086 w 1435086"/>
                <a:gd name="connsiteY0" fmla="*/ 717543 h 1435086"/>
                <a:gd name="connsiteX1" fmla="*/ 717543 w 1435086"/>
                <a:gd name="connsiteY1" fmla="*/ 1435086 h 1435086"/>
                <a:gd name="connsiteX2" fmla="*/ 0 w 1435086"/>
                <a:gd name="connsiteY2" fmla="*/ 717543 h 1435086"/>
                <a:gd name="connsiteX3" fmla="*/ 717543 w 1435086"/>
                <a:gd name="connsiteY3" fmla="*/ 0 h 1435086"/>
                <a:gd name="connsiteX4" fmla="*/ 1435086 w 1435086"/>
                <a:gd name="connsiteY4" fmla="*/ 717543 h 143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086" h="1435086">
                  <a:moveTo>
                    <a:pt x="1435086" y="717543"/>
                  </a:moveTo>
                  <a:cubicBezTo>
                    <a:pt x="1435086" y="1113831"/>
                    <a:pt x="1113831" y="1435086"/>
                    <a:pt x="717543" y="1435086"/>
                  </a:cubicBezTo>
                  <a:cubicBezTo>
                    <a:pt x="321255" y="1435086"/>
                    <a:pt x="0" y="1113831"/>
                    <a:pt x="0" y="717543"/>
                  </a:cubicBezTo>
                  <a:cubicBezTo>
                    <a:pt x="0" y="321255"/>
                    <a:pt x="321255" y="0"/>
                    <a:pt x="717543" y="0"/>
                  </a:cubicBezTo>
                  <a:cubicBezTo>
                    <a:pt x="1113831" y="0"/>
                    <a:pt x="1435086" y="321255"/>
                    <a:pt x="1435086" y="717543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xmlns="" id="{9943EB2C-C206-BF7D-E0A7-E48A15F1B625}"/>
                </a:ext>
              </a:extLst>
            </p:cNvPr>
            <p:cNvSpPr/>
            <p:nvPr/>
          </p:nvSpPr>
          <p:spPr>
            <a:xfrm>
              <a:off x="1492097" y="49081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5"/>
                    <a:pt x="109455" y="0"/>
                    <a:pt x="244475" y="0"/>
                  </a:cubicBezTo>
                  <a:cubicBezTo>
                    <a:pt x="379495" y="0"/>
                    <a:pt x="488950" y="109455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xmlns="" id="{8E6A4481-0A02-E5BC-9EA2-B685F7CC26D4}"/>
                </a:ext>
              </a:extLst>
            </p:cNvPr>
            <p:cNvSpPr/>
            <p:nvPr/>
          </p:nvSpPr>
          <p:spPr>
            <a:xfrm>
              <a:off x="5276697" y="4027760"/>
              <a:ext cx="488950" cy="488950"/>
            </a:xfrm>
            <a:custGeom>
              <a:avLst/>
              <a:gdLst>
                <a:gd name="connsiteX0" fmla="*/ 488950 w 488950"/>
                <a:gd name="connsiteY0" fmla="*/ 244475 h 488950"/>
                <a:gd name="connsiteX1" fmla="*/ 244475 w 488950"/>
                <a:gd name="connsiteY1" fmla="*/ 488950 h 488950"/>
                <a:gd name="connsiteX2" fmla="*/ 0 w 488950"/>
                <a:gd name="connsiteY2" fmla="*/ 244475 h 488950"/>
                <a:gd name="connsiteX3" fmla="*/ 244475 w 488950"/>
                <a:gd name="connsiteY3" fmla="*/ 0 h 488950"/>
                <a:gd name="connsiteX4" fmla="*/ 488950 w 488950"/>
                <a:gd name="connsiteY4" fmla="*/ 244475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8950" h="488950">
                  <a:moveTo>
                    <a:pt x="488950" y="244475"/>
                  </a:moveTo>
                  <a:cubicBezTo>
                    <a:pt x="488950" y="379495"/>
                    <a:pt x="379495" y="488950"/>
                    <a:pt x="244475" y="488950"/>
                  </a:cubicBezTo>
                  <a:cubicBezTo>
                    <a:pt x="109455" y="488950"/>
                    <a:pt x="0" y="379495"/>
                    <a:pt x="0" y="244475"/>
                  </a:cubicBezTo>
                  <a:cubicBezTo>
                    <a:pt x="0" y="109456"/>
                    <a:pt x="109455" y="0"/>
                    <a:pt x="244475" y="0"/>
                  </a:cubicBezTo>
                  <a:cubicBezTo>
                    <a:pt x="379495" y="0"/>
                    <a:pt x="488950" y="109456"/>
                    <a:pt x="488950" y="244475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xmlns="" id="{436FC10F-56CA-5485-C8D8-1237AEFFD165}"/>
                </a:ext>
              </a:extLst>
            </p:cNvPr>
            <p:cNvSpPr/>
            <p:nvPr/>
          </p:nvSpPr>
          <p:spPr>
            <a:xfrm>
              <a:off x="7093635" y="945864"/>
              <a:ext cx="518693" cy="518693"/>
            </a:xfrm>
            <a:custGeom>
              <a:avLst/>
              <a:gdLst>
                <a:gd name="connsiteX0" fmla="*/ 518693 w 518693"/>
                <a:gd name="connsiteY0" fmla="*/ 259347 h 518693"/>
                <a:gd name="connsiteX1" fmla="*/ 259346 w 518693"/>
                <a:gd name="connsiteY1" fmla="*/ 518693 h 518693"/>
                <a:gd name="connsiteX2" fmla="*/ -1 w 518693"/>
                <a:gd name="connsiteY2" fmla="*/ 259347 h 518693"/>
                <a:gd name="connsiteX3" fmla="*/ 259346 w 518693"/>
                <a:gd name="connsiteY3" fmla="*/ 0 h 518693"/>
                <a:gd name="connsiteX4" fmla="*/ 518693 w 518693"/>
                <a:gd name="connsiteY4" fmla="*/ 259347 h 51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693" h="518693">
                  <a:moveTo>
                    <a:pt x="518693" y="259347"/>
                  </a:moveTo>
                  <a:cubicBezTo>
                    <a:pt x="518693" y="402580"/>
                    <a:pt x="402580" y="518693"/>
                    <a:pt x="259346" y="518693"/>
                  </a:cubicBezTo>
                  <a:cubicBezTo>
                    <a:pt x="116113" y="518693"/>
                    <a:pt x="-1" y="402580"/>
                    <a:pt x="-1" y="259347"/>
                  </a:cubicBezTo>
                  <a:cubicBezTo>
                    <a:pt x="-1" y="116113"/>
                    <a:pt x="116113" y="0"/>
                    <a:pt x="259346" y="0"/>
                  </a:cubicBezTo>
                  <a:cubicBezTo>
                    <a:pt x="402580" y="0"/>
                    <a:pt x="518693" y="116113"/>
                    <a:pt x="518693" y="259347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39" name="Graphic 145" descr="A pond with koi fish and water lilies">
              <a:extLst>
                <a:ext uri="{FF2B5EF4-FFF2-40B4-BE49-F238E27FC236}">
                  <a16:creationId xmlns:a16="http://schemas.microsoft.com/office/drawing/2014/main" xmlns="" id="{14E2B758-6DC7-A1BD-9EF8-0DEEB1314943}"/>
                </a:ext>
              </a:extLst>
            </p:cNvPr>
            <p:cNvGrpSpPr/>
            <p:nvPr/>
          </p:nvGrpSpPr>
          <p:grpSpPr>
            <a:xfrm>
              <a:off x="3562203" y="1068654"/>
              <a:ext cx="3216293" cy="3216281"/>
              <a:chOff x="3562203" y="1068654"/>
              <a:chExt cx="3216293" cy="3216281"/>
            </a:xfrm>
            <a:grpFill/>
          </p:grpSpPr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xmlns="" id="{A1C9F66B-6895-18AE-C302-74BA8BFE7F68}"/>
                  </a:ext>
                </a:extLst>
              </p:cNvPr>
              <p:cNvSpPr/>
              <p:nvPr/>
            </p:nvSpPr>
            <p:spPr>
              <a:xfrm>
                <a:off x="3562203" y="1068654"/>
                <a:ext cx="3216293" cy="3216281"/>
              </a:xfrm>
              <a:custGeom>
                <a:avLst/>
                <a:gdLst>
                  <a:gd name="connsiteX0" fmla="*/ 1608138 w 3216293"/>
                  <a:gd name="connsiteY0" fmla="*/ 3216282 h 3216281"/>
                  <a:gd name="connsiteX1" fmla="*/ 471011 w 3216293"/>
                  <a:gd name="connsiteY1" fmla="*/ 2745264 h 3216281"/>
                  <a:gd name="connsiteX2" fmla="*/ 0 w 3216293"/>
                  <a:gd name="connsiteY2" fmla="*/ 1608137 h 3216281"/>
                  <a:gd name="connsiteX3" fmla="*/ 471011 w 3216293"/>
                  <a:gd name="connsiteY3" fmla="*/ 471011 h 3216281"/>
                  <a:gd name="connsiteX4" fmla="*/ 1608138 w 3216293"/>
                  <a:gd name="connsiteY4" fmla="*/ 0 h 3216281"/>
                  <a:gd name="connsiteX5" fmla="*/ 2745258 w 3216293"/>
                  <a:gd name="connsiteY5" fmla="*/ 471011 h 3216281"/>
                  <a:gd name="connsiteX6" fmla="*/ 3216294 w 3216293"/>
                  <a:gd name="connsiteY6" fmla="*/ 1608137 h 3216281"/>
                  <a:gd name="connsiteX7" fmla="*/ 2745258 w 3216293"/>
                  <a:gd name="connsiteY7" fmla="*/ 2745264 h 3216281"/>
                  <a:gd name="connsiteX8" fmla="*/ 1608138 w 3216293"/>
                  <a:gd name="connsiteY8" fmla="*/ 3216282 h 3216281"/>
                  <a:gd name="connsiteX9" fmla="*/ 1608138 w 3216293"/>
                  <a:gd name="connsiteY9" fmla="*/ 12700 h 3216281"/>
                  <a:gd name="connsiteX10" fmla="*/ 12700 w 3216293"/>
                  <a:gd name="connsiteY10" fmla="*/ 1608137 h 3216281"/>
                  <a:gd name="connsiteX11" fmla="*/ 1608138 w 3216293"/>
                  <a:gd name="connsiteY11" fmla="*/ 3203575 h 3216281"/>
                  <a:gd name="connsiteX12" fmla="*/ 3203594 w 3216293"/>
                  <a:gd name="connsiteY12" fmla="*/ 1608137 h 3216281"/>
                  <a:gd name="connsiteX13" fmla="*/ 1608138 w 3216293"/>
                  <a:gd name="connsiteY13" fmla="*/ 12700 h 3216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216293" h="3216281">
                    <a:moveTo>
                      <a:pt x="1608138" y="3216282"/>
                    </a:moveTo>
                    <a:cubicBezTo>
                      <a:pt x="1178585" y="3216282"/>
                      <a:pt x="774751" y="3049003"/>
                      <a:pt x="471011" y="2745264"/>
                    </a:cubicBezTo>
                    <a:cubicBezTo>
                      <a:pt x="167272" y="2441530"/>
                      <a:pt x="0" y="2037690"/>
                      <a:pt x="0" y="1608137"/>
                    </a:cubicBezTo>
                    <a:cubicBezTo>
                      <a:pt x="0" y="1178585"/>
                      <a:pt x="167278" y="774751"/>
                      <a:pt x="471011" y="471011"/>
                    </a:cubicBezTo>
                    <a:cubicBezTo>
                      <a:pt x="774745" y="167272"/>
                      <a:pt x="1178585" y="0"/>
                      <a:pt x="1608138" y="0"/>
                    </a:cubicBezTo>
                    <a:cubicBezTo>
                      <a:pt x="2037690" y="0"/>
                      <a:pt x="2441524" y="167278"/>
                      <a:pt x="2745258" y="471011"/>
                    </a:cubicBezTo>
                    <a:cubicBezTo>
                      <a:pt x="3048972" y="774751"/>
                      <a:pt x="3216294" y="1178585"/>
                      <a:pt x="3216294" y="1608137"/>
                    </a:cubicBezTo>
                    <a:cubicBezTo>
                      <a:pt x="3216294" y="2037690"/>
                      <a:pt x="3048972" y="2441530"/>
                      <a:pt x="2745258" y="2745264"/>
                    </a:cubicBezTo>
                    <a:cubicBezTo>
                      <a:pt x="2441524" y="3049003"/>
                      <a:pt x="2037683" y="3216282"/>
                      <a:pt x="1608138" y="3216282"/>
                    </a:cubicBezTo>
                    <a:close/>
                    <a:moveTo>
                      <a:pt x="1608138" y="12700"/>
                    </a:moveTo>
                    <a:cubicBezTo>
                      <a:pt x="728409" y="12700"/>
                      <a:pt x="12700" y="728409"/>
                      <a:pt x="12700" y="1608137"/>
                    </a:cubicBezTo>
                    <a:cubicBezTo>
                      <a:pt x="12700" y="2487866"/>
                      <a:pt x="728409" y="3203575"/>
                      <a:pt x="1608138" y="3203575"/>
                    </a:cubicBezTo>
                    <a:cubicBezTo>
                      <a:pt x="2487867" y="3203575"/>
                      <a:pt x="3203594" y="2487860"/>
                      <a:pt x="3203594" y="1608137"/>
                    </a:cubicBezTo>
                    <a:cubicBezTo>
                      <a:pt x="3203594" y="728415"/>
                      <a:pt x="2487860" y="12700"/>
                      <a:pt x="1608138" y="1270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xmlns="" id="{3B3663AD-79C6-C600-BAB9-18C01E2D3E95}"/>
                  </a:ext>
                </a:extLst>
              </p:cNvPr>
              <p:cNvSpPr/>
              <p:nvPr/>
            </p:nvSpPr>
            <p:spPr>
              <a:xfrm>
                <a:off x="3962647" y="1469097"/>
                <a:ext cx="2415355" cy="2415387"/>
              </a:xfrm>
              <a:custGeom>
                <a:avLst/>
                <a:gdLst>
                  <a:gd name="connsiteX0" fmla="*/ 1207694 w 2415355"/>
                  <a:gd name="connsiteY0" fmla="*/ 2415388 h 2415387"/>
                  <a:gd name="connsiteX1" fmla="*/ 0 w 2415355"/>
                  <a:gd name="connsiteY1" fmla="*/ 1207694 h 2415387"/>
                  <a:gd name="connsiteX2" fmla="*/ 1207694 w 2415355"/>
                  <a:gd name="connsiteY2" fmla="*/ 0 h 2415387"/>
                  <a:gd name="connsiteX3" fmla="*/ 2415356 w 2415355"/>
                  <a:gd name="connsiteY3" fmla="*/ 1207694 h 2415387"/>
                  <a:gd name="connsiteX4" fmla="*/ 1207694 w 2415355"/>
                  <a:gd name="connsiteY4" fmla="*/ 2415388 h 2415387"/>
                  <a:gd name="connsiteX5" fmla="*/ 1207694 w 2415355"/>
                  <a:gd name="connsiteY5" fmla="*/ 12706 h 2415387"/>
                  <a:gd name="connsiteX6" fmla="*/ 12700 w 2415355"/>
                  <a:gd name="connsiteY6" fmla="*/ 1207700 h 2415387"/>
                  <a:gd name="connsiteX7" fmla="*/ 1207694 w 2415355"/>
                  <a:gd name="connsiteY7" fmla="*/ 2402694 h 2415387"/>
                  <a:gd name="connsiteX8" fmla="*/ 2402656 w 2415355"/>
                  <a:gd name="connsiteY8" fmla="*/ 1207700 h 2415387"/>
                  <a:gd name="connsiteX9" fmla="*/ 1207694 w 2415355"/>
                  <a:gd name="connsiteY9" fmla="*/ 12706 h 241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15355" h="2415387">
                    <a:moveTo>
                      <a:pt x="1207694" y="2415388"/>
                    </a:moveTo>
                    <a:cubicBezTo>
                      <a:pt x="541769" y="2415388"/>
                      <a:pt x="0" y="1873618"/>
                      <a:pt x="0" y="1207694"/>
                    </a:cubicBezTo>
                    <a:cubicBezTo>
                      <a:pt x="0" y="541769"/>
                      <a:pt x="541769" y="0"/>
                      <a:pt x="1207694" y="0"/>
                    </a:cubicBezTo>
                    <a:cubicBezTo>
                      <a:pt x="1873618" y="0"/>
                      <a:pt x="2415356" y="541769"/>
                      <a:pt x="2415356" y="1207694"/>
                    </a:cubicBezTo>
                    <a:cubicBezTo>
                      <a:pt x="2415356" y="1873625"/>
                      <a:pt x="1873612" y="2415388"/>
                      <a:pt x="1207694" y="2415388"/>
                    </a:cubicBezTo>
                    <a:close/>
                    <a:moveTo>
                      <a:pt x="1207694" y="12706"/>
                    </a:moveTo>
                    <a:cubicBezTo>
                      <a:pt x="548774" y="12706"/>
                      <a:pt x="12700" y="548773"/>
                      <a:pt x="12700" y="1207700"/>
                    </a:cubicBezTo>
                    <a:cubicBezTo>
                      <a:pt x="12700" y="1866627"/>
                      <a:pt x="548767" y="2402694"/>
                      <a:pt x="1207694" y="2402694"/>
                    </a:cubicBezTo>
                    <a:cubicBezTo>
                      <a:pt x="1866621" y="2402694"/>
                      <a:pt x="2402656" y="1866621"/>
                      <a:pt x="2402656" y="1207700"/>
                    </a:cubicBezTo>
                    <a:cubicBezTo>
                      <a:pt x="2402656" y="548780"/>
                      <a:pt x="1866614" y="12706"/>
                      <a:pt x="1207694" y="1270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0" name="Graphic 145" descr="A pond with koi fish and water lilies">
              <a:extLst>
                <a:ext uri="{FF2B5EF4-FFF2-40B4-BE49-F238E27FC236}">
                  <a16:creationId xmlns:a16="http://schemas.microsoft.com/office/drawing/2014/main" xmlns="" id="{49333E9E-EDD4-C59A-53A9-7FE0DB469804}"/>
                </a:ext>
              </a:extLst>
            </p:cNvPr>
            <p:cNvGrpSpPr/>
            <p:nvPr/>
          </p:nvGrpSpPr>
          <p:grpSpPr>
            <a:xfrm>
              <a:off x="1374114" y="704862"/>
              <a:ext cx="2869374" cy="2869387"/>
              <a:chOff x="1374114" y="704862"/>
              <a:chExt cx="2869374" cy="2869387"/>
            </a:xfrm>
            <a:grpFill/>
          </p:grpSpPr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xmlns="" id="{C0993FFD-4358-922B-B643-F4E4FADBBBB4}"/>
                  </a:ext>
                </a:extLst>
              </p:cNvPr>
              <p:cNvSpPr/>
              <p:nvPr/>
            </p:nvSpPr>
            <p:spPr>
              <a:xfrm>
                <a:off x="1374114" y="704862"/>
                <a:ext cx="2869374" cy="2869387"/>
              </a:xfrm>
              <a:custGeom>
                <a:avLst/>
                <a:gdLst>
                  <a:gd name="connsiteX0" fmla="*/ 1434687 w 2869374"/>
                  <a:gd name="connsiteY0" fmla="*/ 2869387 h 2869387"/>
                  <a:gd name="connsiteX1" fmla="*/ 420211 w 2869374"/>
                  <a:gd name="connsiteY1" fmla="*/ 2449176 h 2869387"/>
                  <a:gd name="connsiteX2" fmla="*/ 0 w 2869374"/>
                  <a:gd name="connsiteY2" fmla="*/ 1434694 h 2869387"/>
                  <a:gd name="connsiteX3" fmla="*/ 420211 w 2869374"/>
                  <a:gd name="connsiteY3" fmla="*/ 420211 h 2869387"/>
                  <a:gd name="connsiteX4" fmla="*/ 1434687 w 2869374"/>
                  <a:gd name="connsiteY4" fmla="*/ 0 h 2869387"/>
                  <a:gd name="connsiteX5" fmla="*/ 2449163 w 2869374"/>
                  <a:gd name="connsiteY5" fmla="*/ 420211 h 2869387"/>
                  <a:gd name="connsiteX6" fmla="*/ 2869375 w 2869374"/>
                  <a:gd name="connsiteY6" fmla="*/ 1434694 h 2869387"/>
                  <a:gd name="connsiteX7" fmla="*/ 2449163 w 2869374"/>
                  <a:gd name="connsiteY7" fmla="*/ 2449176 h 2869387"/>
                  <a:gd name="connsiteX8" fmla="*/ 1434687 w 2869374"/>
                  <a:gd name="connsiteY8" fmla="*/ 2869387 h 2869387"/>
                  <a:gd name="connsiteX9" fmla="*/ 1434687 w 2869374"/>
                  <a:gd name="connsiteY9" fmla="*/ 7385 h 2869387"/>
                  <a:gd name="connsiteX10" fmla="*/ 7379 w 2869374"/>
                  <a:gd name="connsiteY10" fmla="*/ 1434694 h 2869387"/>
                  <a:gd name="connsiteX11" fmla="*/ 1434687 w 2869374"/>
                  <a:gd name="connsiteY11" fmla="*/ 2862008 h 2869387"/>
                  <a:gd name="connsiteX12" fmla="*/ 2861996 w 2869374"/>
                  <a:gd name="connsiteY12" fmla="*/ 1434694 h 2869387"/>
                  <a:gd name="connsiteX13" fmla="*/ 1434687 w 2869374"/>
                  <a:gd name="connsiteY13" fmla="*/ 7385 h 286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69374" h="2869387">
                    <a:moveTo>
                      <a:pt x="1434687" y="2869387"/>
                    </a:moveTo>
                    <a:cubicBezTo>
                      <a:pt x="1051465" y="2869387"/>
                      <a:pt x="691185" y="2720156"/>
                      <a:pt x="420211" y="2449176"/>
                    </a:cubicBezTo>
                    <a:cubicBezTo>
                      <a:pt x="149231" y="2178196"/>
                      <a:pt x="0" y="1817916"/>
                      <a:pt x="0" y="1434694"/>
                    </a:cubicBezTo>
                    <a:cubicBezTo>
                      <a:pt x="0" y="1051471"/>
                      <a:pt x="149231" y="691191"/>
                      <a:pt x="420211" y="420211"/>
                    </a:cubicBezTo>
                    <a:cubicBezTo>
                      <a:pt x="691185" y="149238"/>
                      <a:pt x="1051471" y="0"/>
                      <a:pt x="1434687" y="0"/>
                    </a:cubicBezTo>
                    <a:cubicBezTo>
                      <a:pt x="1817903" y="0"/>
                      <a:pt x="2178190" y="149231"/>
                      <a:pt x="2449163" y="420211"/>
                    </a:cubicBezTo>
                    <a:cubicBezTo>
                      <a:pt x="2720143" y="691191"/>
                      <a:pt x="2869375" y="1051471"/>
                      <a:pt x="2869375" y="1434694"/>
                    </a:cubicBezTo>
                    <a:cubicBezTo>
                      <a:pt x="2869375" y="1817916"/>
                      <a:pt x="2720143" y="2178196"/>
                      <a:pt x="2449163" y="2449176"/>
                    </a:cubicBezTo>
                    <a:cubicBezTo>
                      <a:pt x="2178190" y="2720156"/>
                      <a:pt x="1817910" y="2869387"/>
                      <a:pt x="1434687" y="2869387"/>
                    </a:cubicBezTo>
                    <a:close/>
                    <a:moveTo>
                      <a:pt x="1434687" y="7385"/>
                    </a:moveTo>
                    <a:cubicBezTo>
                      <a:pt x="647668" y="7385"/>
                      <a:pt x="7379" y="647675"/>
                      <a:pt x="7379" y="1434694"/>
                    </a:cubicBezTo>
                    <a:cubicBezTo>
                      <a:pt x="7379" y="2221719"/>
                      <a:pt x="647668" y="2862008"/>
                      <a:pt x="1434687" y="2862008"/>
                    </a:cubicBezTo>
                    <a:cubicBezTo>
                      <a:pt x="2221706" y="2862008"/>
                      <a:pt x="2861996" y="2221719"/>
                      <a:pt x="2861996" y="1434694"/>
                    </a:cubicBezTo>
                    <a:cubicBezTo>
                      <a:pt x="2861996" y="647675"/>
                      <a:pt x="2221706" y="7385"/>
                      <a:pt x="1434687" y="738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xmlns="" id="{DD686235-1328-7348-59BD-F22B2AD7E702}"/>
                  </a:ext>
                </a:extLst>
              </p:cNvPr>
              <p:cNvSpPr/>
              <p:nvPr/>
            </p:nvSpPr>
            <p:spPr>
              <a:xfrm>
                <a:off x="1731860" y="1062615"/>
                <a:ext cx="2153881" cy="2153881"/>
              </a:xfrm>
              <a:custGeom>
                <a:avLst/>
                <a:gdLst>
                  <a:gd name="connsiteX0" fmla="*/ 1076941 w 2153881"/>
                  <a:gd name="connsiteY0" fmla="*/ 2153882 h 2153881"/>
                  <a:gd name="connsiteX1" fmla="*/ 0 w 2153881"/>
                  <a:gd name="connsiteY1" fmla="*/ 1076941 h 2153881"/>
                  <a:gd name="connsiteX2" fmla="*/ 1076941 w 2153881"/>
                  <a:gd name="connsiteY2" fmla="*/ 0 h 2153881"/>
                  <a:gd name="connsiteX3" fmla="*/ 2153882 w 2153881"/>
                  <a:gd name="connsiteY3" fmla="*/ 1076941 h 2153881"/>
                  <a:gd name="connsiteX4" fmla="*/ 1076941 w 2153881"/>
                  <a:gd name="connsiteY4" fmla="*/ 2153882 h 2153881"/>
                  <a:gd name="connsiteX5" fmla="*/ 1076941 w 2153881"/>
                  <a:gd name="connsiteY5" fmla="*/ 7379 h 2153881"/>
                  <a:gd name="connsiteX6" fmla="*/ 7379 w 2153881"/>
                  <a:gd name="connsiteY6" fmla="*/ 1076941 h 2153881"/>
                  <a:gd name="connsiteX7" fmla="*/ 1076941 w 2153881"/>
                  <a:gd name="connsiteY7" fmla="*/ 2146503 h 2153881"/>
                  <a:gd name="connsiteX8" fmla="*/ 2146503 w 2153881"/>
                  <a:gd name="connsiteY8" fmla="*/ 1076941 h 2153881"/>
                  <a:gd name="connsiteX9" fmla="*/ 1076941 w 2153881"/>
                  <a:gd name="connsiteY9" fmla="*/ 7379 h 215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53881" h="2153881">
                    <a:moveTo>
                      <a:pt x="1076941" y="2153882"/>
                    </a:moveTo>
                    <a:cubicBezTo>
                      <a:pt x="483114" y="2153882"/>
                      <a:pt x="0" y="1670768"/>
                      <a:pt x="0" y="1076941"/>
                    </a:cubicBezTo>
                    <a:cubicBezTo>
                      <a:pt x="0" y="483114"/>
                      <a:pt x="483114" y="0"/>
                      <a:pt x="1076941" y="0"/>
                    </a:cubicBezTo>
                    <a:cubicBezTo>
                      <a:pt x="1670767" y="0"/>
                      <a:pt x="2153882" y="483114"/>
                      <a:pt x="2153882" y="1076941"/>
                    </a:cubicBezTo>
                    <a:cubicBezTo>
                      <a:pt x="2153882" y="1670768"/>
                      <a:pt x="1670767" y="2153882"/>
                      <a:pt x="1076941" y="2153882"/>
                    </a:cubicBezTo>
                    <a:close/>
                    <a:moveTo>
                      <a:pt x="1076941" y="7379"/>
                    </a:moveTo>
                    <a:cubicBezTo>
                      <a:pt x="487185" y="7379"/>
                      <a:pt x="7379" y="487185"/>
                      <a:pt x="7379" y="1076941"/>
                    </a:cubicBezTo>
                    <a:cubicBezTo>
                      <a:pt x="7379" y="1666697"/>
                      <a:pt x="487185" y="2146503"/>
                      <a:pt x="1076941" y="2146503"/>
                    </a:cubicBezTo>
                    <a:cubicBezTo>
                      <a:pt x="1666697" y="2146503"/>
                      <a:pt x="2146503" y="1666697"/>
                      <a:pt x="2146503" y="1076941"/>
                    </a:cubicBezTo>
                    <a:cubicBezTo>
                      <a:pt x="2146503" y="487185"/>
                      <a:pt x="1666703" y="7379"/>
                      <a:pt x="1076941" y="73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1" name="Graphic 145" descr="A pond with koi fish and water lilies">
              <a:extLst>
                <a:ext uri="{FF2B5EF4-FFF2-40B4-BE49-F238E27FC236}">
                  <a16:creationId xmlns:a16="http://schemas.microsoft.com/office/drawing/2014/main" xmlns="" id="{665F62E6-9BA9-AFA7-6225-9FAD7562EA16}"/>
                </a:ext>
              </a:extLst>
            </p:cNvPr>
            <p:cNvGrpSpPr/>
            <p:nvPr/>
          </p:nvGrpSpPr>
          <p:grpSpPr>
            <a:xfrm>
              <a:off x="1600047" y="4529404"/>
              <a:ext cx="2096719" cy="2096693"/>
              <a:chOff x="1600047" y="4529404"/>
              <a:chExt cx="2096719" cy="2096693"/>
            </a:xfrm>
            <a:grpFill/>
          </p:grpSpPr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xmlns="" id="{DCCDF817-A16E-E45F-63E5-A1F3A3F2B2CF}"/>
                  </a:ext>
                </a:extLst>
              </p:cNvPr>
              <p:cNvSpPr/>
              <p:nvPr/>
            </p:nvSpPr>
            <p:spPr>
              <a:xfrm>
                <a:off x="1600047" y="4529404"/>
                <a:ext cx="2096719" cy="2096693"/>
              </a:xfrm>
              <a:custGeom>
                <a:avLst/>
                <a:gdLst>
                  <a:gd name="connsiteX0" fmla="*/ 1048360 w 2096719"/>
                  <a:gd name="connsiteY0" fmla="*/ 2096694 h 2096693"/>
                  <a:gd name="connsiteX1" fmla="*/ 0 w 2096719"/>
                  <a:gd name="connsiteY1" fmla="*/ 1048360 h 2096693"/>
                  <a:gd name="connsiteX2" fmla="*/ 1048360 w 2096719"/>
                  <a:gd name="connsiteY2" fmla="*/ 0 h 2096693"/>
                  <a:gd name="connsiteX3" fmla="*/ 2096719 w 2096719"/>
                  <a:gd name="connsiteY3" fmla="*/ 1048360 h 2096693"/>
                  <a:gd name="connsiteX4" fmla="*/ 1048360 w 2096719"/>
                  <a:gd name="connsiteY4" fmla="*/ 2096694 h 2096693"/>
                  <a:gd name="connsiteX5" fmla="*/ 1048360 w 2096719"/>
                  <a:gd name="connsiteY5" fmla="*/ 6357 h 2096693"/>
                  <a:gd name="connsiteX6" fmla="*/ 6350 w 2096719"/>
                  <a:gd name="connsiteY6" fmla="*/ 1048366 h 2096693"/>
                  <a:gd name="connsiteX7" fmla="*/ 1048360 w 2096719"/>
                  <a:gd name="connsiteY7" fmla="*/ 2090344 h 2096693"/>
                  <a:gd name="connsiteX8" fmla="*/ 2090369 w 2096719"/>
                  <a:gd name="connsiteY8" fmla="*/ 1048366 h 2096693"/>
                  <a:gd name="connsiteX9" fmla="*/ 1048360 w 2096719"/>
                  <a:gd name="connsiteY9" fmla="*/ 6357 h 209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6719" h="2096693">
                    <a:moveTo>
                      <a:pt x="1048360" y="2096694"/>
                    </a:moveTo>
                    <a:cubicBezTo>
                      <a:pt x="470294" y="2096694"/>
                      <a:pt x="0" y="1626426"/>
                      <a:pt x="0" y="1048360"/>
                    </a:cubicBezTo>
                    <a:cubicBezTo>
                      <a:pt x="0" y="470294"/>
                      <a:pt x="470294" y="0"/>
                      <a:pt x="1048360" y="0"/>
                    </a:cubicBezTo>
                    <a:cubicBezTo>
                      <a:pt x="1626425" y="0"/>
                      <a:pt x="2096719" y="470294"/>
                      <a:pt x="2096719" y="1048360"/>
                    </a:cubicBezTo>
                    <a:cubicBezTo>
                      <a:pt x="2096719" y="1626426"/>
                      <a:pt x="1626425" y="2096694"/>
                      <a:pt x="1048360" y="2096694"/>
                    </a:cubicBezTo>
                    <a:close/>
                    <a:moveTo>
                      <a:pt x="1048360" y="6357"/>
                    </a:moveTo>
                    <a:cubicBezTo>
                      <a:pt x="473793" y="6357"/>
                      <a:pt x="6350" y="473799"/>
                      <a:pt x="6350" y="1048366"/>
                    </a:cubicBezTo>
                    <a:cubicBezTo>
                      <a:pt x="6350" y="1622933"/>
                      <a:pt x="473793" y="2090344"/>
                      <a:pt x="1048360" y="2090344"/>
                    </a:cubicBezTo>
                    <a:cubicBezTo>
                      <a:pt x="1622927" y="2090344"/>
                      <a:pt x="2090369" y="1622933"/>
                      <a:pt x="2090369" y="1048366"/>
                    </a:cubicBezTo>
                    <a:cubicBezTo>
                      <a:pt x="2090369" y="473799"/>
                      <a:pt x="1622927" y="6357"/>
                      <a:pt x="1048360" y="635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xmlns="" id="{B4F5D755-271C-C70C-95FE-351EE9DEB22F}"/>
                  </a:ext>
                </a:extLst>
              </p:cNvPr>
              <p:cNvSpPr/>
              <p:nvPr/>
            </p:nvSpPr>
            <p:spPr>
              <a:xfrm>
                <a:off x="1861343" y="4790706"/>
                <a:ext cx="1574126" cy="1574152"/>
              </a:xfrm>
              <a:custGeom>
                <a:avLst/>
                <a:gdLst>
                  <a:gd name="connsiteX0" fmla="*/ 787063 w 1574126"/>
                  <a:gd name="connsiteY0" fmla="*/ 1574152 h 1574152"/>
                  <a:gd name="connsiteX1" fmla="*/ 0 w 1574126"/>
                  <a:gd name="connsiteY1" fmla="*/ 787063 h 1574152"/>
                  <a:gd name="connsiteX2" fmla="*/ 787063 w 1574126"/>
                  <a:gd name="connsiteY2" fmla="*/ 0 h 1574152"/>
                  <a:gd name="connsiteX3" fmla="*/ 1574127 w 1574126"/>
                  <a:gd name="connsiteY3" fmla="*/ 787063 h 1574152"/>
                  <a:gd name="connsiteX4" fmla="*/ 787063 w 1574126"/>
                  <a:gd name="connsiteY4" fmla="*/ 1574152 h 1574152"/>
                  <a:gd name="connsiteX5" fmla="*/ 787063 w 1574126"/>
                  <a:gd name="connsiteY5" fmla="*/ 6343 h 1574152"/>
                  <a:gd name="connsiteX6" fmla="*/ 6350 w 1574126"/>
                  <a:gd name="connsiteY6" fmla="*/ 787057 h 1574152"/>
                  <a:gd name="connsiteX7" fmla="*/ 787063 w 1574126"/>
                  <a:gd name="connsiteY7" fmla="*/ 1567739 h 1574152"/>
                  <a:gd name="connsiteX8" fmla="*/ 1567777 w 1574126"/>
                  <a:gd name="connsiteY8" fmla="*/ 787057 h 1574152"/>
                  <a:gd name="connsiteX9" fmla="*/ 787063 w 1574126"/>
                  <a:gd name="connsiteY9" fmla="*/ 6343 h 1574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4126" h="1574152">
                    <a:moveTo>
                      <a:pt x="787063" y="1574152"/>
                    </a:moveTo>
                    <a:cubicBezTo>
                      <a:pt x="353073" y="1574152"/>
                      <a:pt x="0" y="1221041"/>
                      <a:pt x="0" y="787063"/>
                    </a:cubicBezTo>
                    <a:cubicBezTo>
                      <a:pt x="0" y="353073"/>
                      <a:pt x="353073" y="0"/>
                      <a:pt x="787063" y="0"/>
                    </a:cubicBezTo>
                    <a:cubicBezTo>
                      <a:pt x="1221054" y="0"/>
                      <a:pt x="1574127" y="353079"/>
                      <a:pt x="1574127" y="787063"/>
                    </a:cubicBezTo>
                    <a:cubicBezTo>
                      <a:pt x="1574127" y="1221041"/>
                      <a:pt x="1221054" y="1574152"/>
                      <a:pt x="787063" y="1574152"/>
                    </a:cubicBezTo>
                    <a:close/>
                    <a:moveTo>
                      <a:pt x="787063" y="6343"/>
                    </a:moveTo>
                    <a:cubicBezTo>
                      <a:pt x="356578" y="6343"/>
                      <a:pt x="6350" y="356571"/>
                      <a:pt x="6350" y="787057"/>
                    </a:cubicBezTo>
                    <a:cubicBezTo>
                      <a:pt x="6350" y="1217543"/>
                      <a:pt x="356578" y="1567739"/>
                      <a:pt x="787063" y="1567739"/>
                    </a:cubicBezTo>
                    <a:cubicBezTo>
                      <a:pt x="1217549" y="1567739"/>
                      <a:pt x="1567777" y="1217543"/>
                      <a:pt x="1567777" y="787057"/>
                    </a:cubicBezTo>
                    <a:cubicBezTo>
                      <a:pt x="1567777" y="356571"/>
                      <a:pt x="1217549" y="6343"/>
                      <a:pt x="787063" y="6343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xmlns="" id="{1095CAF0-CF6E-E7E0-E620-BAEA3B7792D1}"/>
                </a:ext>
              </a:extLst>
            </p:cNvPr>
            <p:cNvSpPr/>
            <p:nvPr/>
          </p:nvSpPr>
          <p:spPr>
            <a:xfrm>
              <a:off x="8191372" y="0"/>
              <a:ext cx="3549142" cy="3360540"/>
            </a:xfrm>
            <a:custGeom>
              <a:avLst/>
              <a:gdLst>
                <a:gd name="connsiteX0" fmla="*/ 0 w 3549142"/>
                <a:gd name="connsiteY0" fmla="*/ 1585951 h 3360540"/>
                <a:gd name="connsiteX1" fmla="*/ 1774571 w 3549142"/>
                <a:gd name="connsiteY1" fmla="*/ 3360541 h 3360540"/>
                <a:gd name="connsiteX2" fmla="*/ 3549142 w 3549142"/>
                <a:gd name="connsiteY2" fmla="*/ 1585951 h 3360540"/>
                <a:gd name="connsiteX3" fmla="*/ 2571370 w 3549142"/>
                <a:gd name="connsiteY3" fmla="*/ 0 h 3360540"/>
                <a:gd name="connsiteX4" fmla="*/ 977709 w 3549142"/>
                <a:gd name="connsiteY4" fmla="*/ 0 h 3360540"/>
                <a:gd name="connsiteX5" fmla="*/ 0 w 3549142"/>
                <a:gd name="connsiteY5" fmla="*/ 1585951 h 336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9142" h="3360540">
                  <a:moveTo>
                    <a:pt x="0" y="1585951"/>
                  </a:moveTo>
                  <a:cubicBezTo>
                    <a:pt x="0" y="2566029"/>
                    <a:pt x="794512" y="3360541"/>
                    <a:pt x="1774571" y="3360541"/>
                  </a:cubicBezTo>
                  <a:cubicBezTo>
                    <a:pt x="2754630" y="3360541"/>
                    <a:pt x="3549142" y="2566029"/>
                    <a:pt x="3549142" y="1585951"/>
                  </a:cubicBezTo>
                  <a:cubicBezTo>
                    <a:pt x="3549142" y="892435"/>
                    <a:pt x="3151251" y="291929"/>
                    <a:pt x="2571370" y="0"/>
                  </a:cubicBezTo>
                  <a:lnTo>
                    <a:pt x="977709" y="0"/>
                  </a:lnTo>
                  <a:cubicBezTo>
                    <a:pt x="397828" y="291929"/>
                    <a:pt x="0" y="892435"/>
                    <a:pt x="0" y="1585951"/>
                  </a:cubicBezTo>
                  <a:close/>
                </a:path>
              </a:pathLst>
            </a:custGeom>
            <a:grpFill/>
            <a:ln w="6350" cap="flat">
              <a:solidFill>
                <a:schemeClr val="bg1">
                  <a:lumMod val="95000"/>
                  <a:alpha val="8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43" name="Graphic 145" descr="A pond with koi fish and water lilies">
              <a:extLst>
                <a:ext uri="{FF2B5EF4-FFF2-40B4-BE49-F238E27FC236}">
                  <a16:creationId xmlns:a16="http://schemas.microsoft.com/office/drawing/2014/main" xmlns="" id="{837B7C98-7992-42C8-67B3-7C8C112D6AB1}"/>
                </a:ext>
              </a:extLst>
            </p:cNvPr>
            <p:cNvGrpSpPr/>
            <p:nvPr/>
          </p:nvGrpSpPr>
          <p:grpSpPr>
            <a:xfrm>
              <a:off x="6814946" y="1790903"/>
              <a:ext cx="4053014" cy="4053020"/>
              <a:chOff x="6814946" y="1790903"/>
              <a:chExt cx="4053014" cy="4053020"/>
            </a:xfrm>
            <a:grpFill/>
          </p:grpSpPr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xmlns="" id="{7FC30F16-F91B-284C-8015-1460CB93D3EF}"/>
                  </a:ext>
                </a:extLst>
              </p:cNvPr>
              <p:cNvSpPr/>
              <p:nvPr/>
            </p:nvSpPr>
            <p:spPr>
              <a:xfrm>
                <a:off x="6814946" y="1790903"/>
                <a:ext cx="4053014" cy="4053020"/>
              </a:xfrm>
              <a:custGeom>
                <a:avLst/>
                <a:gdLst>
                  <a:gd name="connsiteX0" fmla="*/ 2026476 w 4053014"/>
                  <a:gd name="connsiteY0" fmla="*/ 4053021 h 4053020"/>
                  <a:gd name="connsiteX1" fmla="*/ 593534 w 4053014"/>
                  <a:gd name="connsiteY1" fmla="*/ 3459474 h 4053020"/>
                  <a:gd name="connsiteX2" fmla="*/ 0 w 4053014"/>
                  <a:gd name="connsiteY2" fmla="*/ 2026514 h 4053020"/>
                  <a:gd name="connsiteX3" fmla="*/ 593534 w 4053014"/>
                  <a:gd name="connsiteY3" fmla="*/ 593554 h 4053020"/>
                  <a:gd name="connsiteX4" fmla="*/ 2026476 w 4053014"/>
                  <a:gd name="connsiteY4" fmla="*/ 0 h 4053020"/>
                  <a:gd name="connsiteX5" fmla="*/ 3459480 w 4053014"/>
                  <a:gd name="connsiteY5" fmla="*/ 593554 h 4053020"/>
                  <a:gd name="connsiteX6" fmla="*/ 4053015 w 4053014"/>
                  <a:gd name="connsiteY6" fmla="*/ 2026514 h 4053020"/>
                  <a:gd name="connsiteX7" fmla="*/ 3459480 w 4053014"/>
                  <a:gd name="connsiteY7" fmla="*/ 3459474 h 4053020"/>
                  <a:gd name="connsiteX8" fmla="*/ 2026476 w 4053014"/>
                  <a:gd name="connsiteY8" fmla="*/ 4053021 h 4053020"/>
                  <a:gd name="connsiteX9" fmla="*/ 2026476 w 4053014"/>
                  <a:gd name="connsiteY9" fmla="*/ 16008 h 4053020"/>
                  <a:gd name="connsiteX10" fmla="*/ 16002 w 4053014"/>
                  <a:gd name="connsiteY10" fmla="*/ 2026514 h 4053020"/>
                  <a:gd name="connsiteX11" fmla="*/ 2026476 w 4053014"/>
                  <a:gd name="connsiteY11" fmla="*/ 4037019 h 4053020"/>
                  <a:gd name="connsiteX12" fmla="*/ 4037013 w 4053014"/>
                  <a:gd name="connsiteY12" fmla="*/ 2026514 h 4053020"/>
                  <a:gd name="connsiteX13" fmla="*/ 2026476 w 4053014"/>
                  <a:gd name="connsiteY13" fmla="*/ 16008 h 4053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53014" h="4053020">
                    <a:moveTo>
                      <a:pt x="2026476" y="4053021"/>
                    </a:moveTo>
                    <a:cubicBezTo>
                      <a:pt x="1485202" y="4053021"/>
                      <a:pt x="976313" y="3842232"/>
                      <a:pt x="593534" y="3459474"/>
                    </a:cubicBezTo>
                    <a:cubicBezTo>
                      <a:pt x="210757" y="3076715"/>
                      <a:pt x="0" y="2567813"/>
                      <a:pt x="0" y="2026514"/>
                    </a:cubicBezTo>
                    <a:cubicBezTo>
                      <a:pt x="0" y="1485214"/>
                      <a:pt x="210757" y="976313"/>
                      <a:pt x="593534" y="593554"/>
                    </a:cubicBezTo>
                    <a:cubicBezTo>
                      <a:pt x="976313" y="210795"/>
                      <a:pt x="1485202" y="0"/>
                      <a:pt x="2026476" y="0"/>
                    </a:cubicBezTo>
                    <a:cubicBezTo>
                      <a:pt x="2567813" y="0"/>
                      <a:pt x="3076702" y="210795"/>
                      <a:pt x="3459480" y="593554"/>
                    </a:cubicBezTo>
                    <a:cubicBezTo>
                      <a:pt x="3842195" y="976313"/>
                      <a:pt x="4053015" y="1485214"/>
                      <a:pt x="4053015" y="2026514"/>
                    </a:cubicBezTo>
                    <a:cubicBezTo>
                      <a:pt x="4053015" y="2567813"/>
                      <a:pt x="3842195" y="3076715"/>
                      <a:pt x="3459480" y="3459474"/>
                    </a:cubicBezTo>
                    <a:cubicBezTo>
                      <a:pt x="3076702" y="3842226"/>
                      <a:pt x="2567813" y="4053021"/>
                      <a:pt x="2026476" y="4053021"/>
                    </a:cubicBezTo>
                    <a:close/>
                    <a:moveTo>
                      <a:pt x="2026476" y="16008"/>
                    </a:moveTo>
                    <a:cubicBezTo>
                      <a:pt x="917893" y="16008"/>
                      <a:pt x="16002" y="917918"/>
                      <a:pt x="16002" y="2026514"/>
                    </a:cubicBezTo>
                    <a:cubicBezTo>
                      <a:pt x="16002" y="3135109"/>
                      <a:pt x="917893" y="4037019"/>
                      <a:pt x="2026476" y="4037019"/>
                    </a:cubicBezTo>
                    <a:cubicBezTo>
                      <a:pt x="3135059" y="4037019"/>
                      <a:pt x="4037013" y="3135109"/>
                      <a:pt x="4037013" y="2026514"/>
                    </a:cubicBezTo>
                    <a:cubicBezTo>
                      <a:pt x="4037013" y="917918"/>
                      <a:pt x="3135059" y="16008"/>
                      <a:pt x="2026476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xmlns="" id="{5BBA8989-5179-777F-77DC-CE59CA16EFC7}"/>
                  </a:ext>
                </a:extLst>
              </p:cNvPr>
              <p:cNvSpPr/>
              <p:nvPr/>
            </p:nvSpPr>
            <p:spPr>
              <a:xfrm>
                <a:off x="7319581" y="2295531"/>
                <a:ext cx="3043745" cy="3043764"/>
              </a:xfrm>
              <a:custGeom>
                <a:avLst/>
                <a:gdLst>
                  <a:gd name="connsiteX0" fmla="*/ 1521841 w 3043745"/>
                  <a:gd name="connsiteY0" fmla="*/ 3043765 h 3043764"/>
                  <a:gd name="connsiteX1" fmla="*/ 445707 w 3043745"/>
                  <a:gd name="connsiteY1" fmla="*/ 2598020 h 3043764"/>
                  <a:gd name="connsiteX2" fmla="*/ 0 w 3043745"/>
                  <a:gd name="connsiteY2" fmla="*/ 1521886 h 3043764"/>
                  <a:gd name="connsiteX3" fmla="*/ 445707 w 3043745"/>
                  <a:gd name="connsiteY3" fmla="*/ 445751 h 3043764"/>
                  <a:gd name="connsiteX4" fmla="*/ 1521841 w 3043745"/>
                  <a:gd name="connsiteY4" fmla="*/ 0 h 3043764"/>
                  <a:gd name="connsiteX5" fmla="*/ 2597976 w 3043745"/>
                  <a:gd name="connsiteY5" fmla="*/ 445751 h 3043764"/>
                  <a:gd name="connsiteX6" fmla="*/ 3043746 w 3043745"/>
                  <a:gd name="connsiteY6" fmla="*/ 1521886 h 3043764"/>
                  <a:gd name="connsiteX7" fmla="*/ 2597976 w 3043745"/>
                  <a:gd name="connsiteY7" fmla="*/ 2598020 h 3043764"/>
                  <a:gd name="connsiteX8" fmla="*/ 1521841 w 3043745"/>
                  <a:gd name="connsiteY8" fmla="*/ 3043765 h 3043764"/>
                  <a:gd name="connsiteX9" fmla="*/ 1521841 w 3043745"/>
                  <a:gd name="connsiteY9" fmla="*/ 16002 h 3043764"/>
                  <a:gd name="connsiteX10" fmla="*/ 16002 w 3043745"/>
                  <a:gd name="connsiteY10" fmla="*/ 1521879 h 3043764"/>
                  <a:gd name="connsiteX11" fmla="*/ 1521841 w 3043745"/>
                  <a:gd name="connsiteY11" fmla="*/ 3027756 h 3043764"/>
                  <a:gd name="connsiteX12" fmla="*/ 3027744 w 3043745"/>
                  <a:gd name="connsiteY12" fmla="*/ 1521879 h 3043764"/>
                  <a:gd name="connsiteX13" fmla="*/ 1521841 w 3043745"/>
                  <a:gd name="connsiteY13" fmla="*/ 16002 h 3043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43745" h="3043764">
                    <a:moveTo>
                      <a:pt x="1521841" y="3043765"/>
                    </a:moveTo>
                    <a:cubicBezTo>
                      <a:pt x="1115314" y="3043765"/>
                      <a:pt x="733172" y="2885459"/>
                      <a:pt x="445707" y="2598020"/>
                    </a:cubicBezTo>
                    <a:cubicBezTo>
                      <a:pt x="158242" y="2310568"/>
                      <a:pt x="0" y="1928400"/>
                      <a:pt x="0" y="1521886"/>
                    </a:cubicBezTo>
                    <a:cubicBezTo>
                      <a:pt x="0" y="1115371"/>
                      <a:pt x="158306" y="733196"/>
                      <a:pt x="445707" y="445751"/>
                    </a:cubicBezTo>
                    <a:cubicBezTo>
                      <a:pt x="733172" y="158305"/>
                      <a:pt x="1115314" y="0"/>
                      <a:pt x="1521841" y="0"/>
                    </a:cubicBezTo>
                    <a:cubicBezTo>
                      <a:pt x="1928368" y="0"/>
                      <a:pt x="2310512" y="158305"/>
                      <a:pt x="2597976" y="445751"/>
                    </a:cubicBezTo>
                    <a:cubicBezTo>
                      <a:pt x="2885440" y="733196"/>
                      <a:pt x="3043746" y="1115378"/>
                      <a:pt x="3043746" y="1521886"/>
                    </a:cubicBezTo>
                    <a:cubicBezTo>
                      <a:pt x="3043746" y="1928393"/>
                      <a:pt x="2885440" y="2310568"/>
                      <a:pt x="2597976" y="2598020"/>
                    </a:cubicBezTo>
                    <a:cubicBezTo>
                      <a:pt x="2310512" y="2885459"/>
                      <a:pt x="1928368" y="3043765"/>
                      <a:pt x="1521841" y="3043765"/>
                    </a:cubicBezTo>
                    <a:close/>
                    <a:moveTo>
                      <a:pt x="1521841" y="16002"/>
                    </a:moveTo>
                    <a:cubicBezTo>
                      <a:pt x="691515" y="16002"/>
                      <a:pt x="16002" y="691534"/>
                      <a:pt x="16002" y="1521879"/>
                    </a:cubicBezTo>
                    <a:cubicBezTo>
                      <a:pt x="16002" y="2352224"/>
                      <a:pt x="691515" y="3027756"/>
                      <a:pt x="1521841" y="3027756"/>
                    </a:cubicBezTo>
                    <a:cubicBezTo>
                      <a:pt x="2352167" y="3027756"/>
                      <a:pt x="3027744" y="2352218"/>
                      <a:pt x="3027744" y="1521879"/>
                    </a:cubicBezTo>
                    <a:cubicBezTo>
                      <a:pt x="3027744" y="691540"/>
                      <a:pt x="2352167" y="16002"/>
                      <a:pt x="1521841" y="1600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xmlns="" id="{754E3DC7-B437-F7AF-2520-D9F32B4D37BA}"/>
                  </a:ext>
                </a:extLst>
              </p:cNvPr>
              <p:cNvSpPr/>
              <p:nvPr/>
            </p:nvSpPr>
            <p:spPr>
              <a:xfrm>
                <a:off x="7887271" y="2863234"/>
                <a:ext cx="1908365" cy="1908359"/>
              </a:xfrm>
              <a:custGeom>
                <a:avLst/>
                <a:gdLst>
                  <a:gd name="connsiteX0" fmla="*/ 954151 w 1908365"/>
                  <a:gd name="connsiteY0" fmla="*/ 1908359 h 1908359"/>
                  <a:gd name="connsiteX1" fmla="*/ 0 w 1908365"/>
                  <a:gd name="connsiteY1" fmla="*/ 954183 h 1908359"/>
                  <a:gd name="connsiteX2" fmla="*/ 954151 w 1908365"/>
                  <a:gd name="connsiteY2" fmla="*/ 0 h 1908359"/>
                  <a:gd name="connsiteX3" fmla="*/ 1908366 w 1908365"/>
                  <a:gd name="connsiteY3" fmla="*/ 954183 h 1908359"/>
                  <a:gd name="connsiteX4" fmla="*/ 954151 w 1908365"/>
                  <a:gd name="connsiteY4" fmla="*/ 1908359 h 1908359"/>
                  <a:gd name="connsiteX5" fmla="*/ 954151 w 1908365"/>
                  <a:gd name="connsiteY5" fmla="*/ 16008 h 1908359"/>
                  <a:gd name="connsiteX6" fmla="*/ 16002 w 1908365"/>
                  <a:gd name="connsiteY6" fmla="*/ 954183 h 1908359"/>
                  <a:gd name="connsiteX7" fmla="*/ 954151 w 1908365"/>
                  <a:gd name="connsiteY7" fmla="*/ 1892357 h 1908359"/>
                  <a:gd name="connsiteX8" fmla="*/ 1892364 w 1908365"/>
                  <a:gd name="connsiteY8" fmla="*/ 954183 h 1908359"/>
                  <a:gd name="connsiteX9" fmla="*/ 954151 w 1908365"/>
                  <a:gd name="connsiteY9" fmla="*/ 16008 h 1908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08365" h="1908359">
                    <a:moveTo>
                      <a:pt x="954151" y="1908359"/>
                    </a:moveTo>
                    <a:cubicBezTo>
                      <a:pt x="428054" y="1908359"/>
                      <a:pt x="0" y="1480318"/>
                      <a:pt x="0" y="954183"/>
                    </a:cubicBezTo>
                    <a:cubicBezTo>
                      <a:pt x="0" y="428047"/>
                      <a:pt x="428054" y="0"/>
                      <a:pt x="954151" y="0"/>
                    </a:cubicBezTo>
                    <a:cubicBezTo>
                      <a:pt x="1480312" y="0"/>
                      <a:pt x="1908366" y="428047"/>
                      <a:pt x="1908366" y="954183"/>
                    </a:cubicBezTo>
                    <a:cubicBezTo>
                      <a:pt x="1908302" y="1480312"/>
                      <a:pt x="1480312" y="1908359"/>
                      <a:pt x="954151" y="1908359"/>
                    </a:cubicBezTo>
                    <a:close/>
                    <a:moveTo>
                      <a:pt x="954151" y="16008"/>
                    </a:moveTo>
                    <a:cubicBezTo>
                      <a:pt x="436880" y="16008"/>
                      <a:pt x="16002" y="436874"/>
                      <a:pt x="16002" y="954183"/>
                    </a:cubicBezTo>
                    <a:cubicBezTo>
                      <a:pt x="16002" y="1471492"/>
                      <a:pt x="436880" y="1892357"/>
                      <a:pt x="954151" y="1892357"/>
                    </a:cubicBezTo>
                    <a:cubicBezTo>
                      <a:pt x="1471485" y="1892357"/>
                      <a:pt x="1892364" y="1471492"/>
                      <a:pt x="1892364" y="954183"/>
                    </a:cubicBezTo>
                    <a:cubicBezTo>
                      <a:pt x="1892364" y="436874"/>
                      <a:pt x="1471485" y="16008"/>
                      <a:pt x="954151" y="1600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4" name="Graphic 145" descr="A pond with koi fish and water lilies">
              <a:extLst>
                <a:ext uri="{FF2B5EF4-FFF2-40B4-BE49-F238E27FC236}">
                  <a16:creationId xmlns:a16="http://schemas.microsoft.com/office/drawing/2014/main" xmlns="" id="{8E6ECAB8-0BC8-7E7F-3037-4C85FD984F84}"/>
                </a:ext>
              </a:extLst>
            </p:cNvPr>
            <p:cNvGrpSpPr/>
            <p:nvPr/>
          </p:nvGrpSpPr>
          <p:grpSpPr>
            <a:xfrm>
              <a:off x="631416" y="2990551"/>
              <a:ext cx="2330041" cy="2766124"/>
              <a:chOff x="631416" y="2990551"/>
              <a:chExt cx="2330041" cy="2766124"/>
            </a:xfrm>
            <a:grpFill/>
          </p:grpSpPr>
          <p:sp>
            <p:nvSpPr>
              <p:cNvPr id="805" name="Freeform: Shape 804">
                <a:extLst>
                  <a:ext uri="{FF2B5EF4-FFF2-40B4-BE49-F238E27FC236}">
                    <a16:creationId xmlns:a16="http://schemas.microsoft.com/office/drawing/2014/main" xmlns="" id="{78D98498-C27C-50A3-0B43-2C28A0F5BF69}"/>
                  </a:ext>
                </a:extLst>
              </p:cNvPr>
              <p:cNvSpPr/>
              <p:nvPr/>
            </p:nvSpPr>
            <p:spPr>
              <a:xfrm>
                <a:off x="631416" y="2990551"/>
                <a:ext cx="2330041" cy="2766124"/>
              </a:xfrm>
              <a:custGeom>
                <a:avLst/>
                <a:gdLst>
                  <a:gd name="connsiteX0" fmla="*/ 424601 w 2330041"/>
                  <a:gd name="connsiteY0" fmla="*/ 1376604 h 2766124"/>
                  <a:gd name="connsiteX1" fmla="*/ 439594 w 2330041"/>
                  <a:gd name="connsiteY1" fmla="*/ 1382891 h 2766124"/>
                  <a:gd name="connsiteX2" fmla="*/ 439594 w 2330041"/>
                  <a:gd name="connsiteY2" fmla="*/ 1382891 h 2766124"/>
                  <a:gd name="connsiteX3" fmla="*/ 428399 w 2330041"/>
                  <a:gd name="connsiteY3" fmla="*/ 2665330 h 2766124"/>
                  <a:gd name="connsiteX4" fmla="*/ 1005106 w 2330041"/>
                  <a:gd name="connsiteY4" fmla="*/ 2764962 h 2766124"/>
                  <a:gd name="connsiteX5" fmla="*/ 2328547 w 2330041"/>
                  <a:gd name="connsiteY5" fmla="*/ 1449089 h 2766124"/>
                  <a:gd name="connsiteX6" fmla="*/ 946330 w 2330041"/>
                  <a:gd name="connsiteY6" fmla="*/ 0 h 2766124"/>
                  <a:gd name="connsiteX7" fmla="*/ 429910 w 2330041"/>
                  <a:gd name="connsiteY7" fmla="*/ 99454 h 2766124"/>
                  <a:gd name="connsiteX8" fmla="*/ 424601 w 2330041"/>
                  <a:gd name="connsiteY8" fmla="*/ 1376604 h 276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0041" h="2766124">
                    <a:moveTo>
                      <a:pt x="424601" y="1376604"/>
                    </a:moveTo>
                    <a:lnTo>
                      <a:pt x="439594" y="1382891"/>
                    </a:lnTo>
                    <a:lnTo>
                      <a:pt x="439594" y="1382891"/>
                    </a:lnTo>
                    <a:cubicBezTo>
                      <a:pt x="-140244" y="1609700"/>
                      <a:pt x="-148893" y="2431333"/>
                      <a:pt x="428399" y="2665330"/>
                    </a:cubicBezTo>
                    <a:cubicBezTo>
                      <a:pt x="605373" y="2737066"/>
                      <a:pt x="800559" y="2773236"/>
                      <a:pt x="1005106" y="2764962"/>
                    </a:cubicBezTo>
                    <a:cubicBezTo>
                      <a:pt x="1716636" y="2736196"/>
                      <a:pt x="2295934" y="2160359"/>
                      <a:pt x="2328547" y="1449089"/>
                    </a:cubicBezTo>
                    <a:cubicBezTo>
                      <a:pt x="2364939" y="655447"/>
                      <a:pt x="1732016" y="260"/>
                      <a:pt x="946330" y="0"/>
                    </a:cubicBezTo>
                    <a:cubicBezTo>
                      <a:pt x="763755" y="-63"/>
                      <a:pt x="589454" y="35249"/>
                      <a:pt x="429910" y="99454"/>
                    </a:cubicBezTo>
                    <a:cubicBezTo>
                      <a:pt x="-141330" y="329337"/>
                      <a:pt x="-143495" y="1138314"/>
                      <a:pt x="424601" y="137660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6" name="Freeform: Shape 805">
                <a:extLst>
                  <a:ext uri="{FF2B5EF4-FFF2-40B4-BE49-F238E27FC236}">
                    <a16:creationId xmlns:a16="http://schemas.microsoft.com/office/drawing/2014/main" xmlns="" id="{7307B1B7-2203-4C9A-8124-5BA6B88ECF89}"/>
                  </a:ext>
                </a:extLst>
              </p:cNvPr>
              <p:cNvSpPr/>
              <p:nvPr/>
            </p:nvSpPr>
            <p:spPr>
              <a:xfrm>
                <a:off x="848480" y="3053397"/>
                <a:ext cx="2112934" cy="2697771"/>
              </a:xfrm>
              <a:custGeom>
                <a:avLst/>
                <a:gdLst>
                  <a:gd name="connsiteX0" fmla="*/ 2047481 w 2112934"/>
                  <a:gd name="connsiteY0" fmla="*/ 899636 h 2697771"/>
                  <a:gd name="connsiteX1" fmla="*/ 1319162 w 2112934"/>
                  <a:gd name="connsiteY1" fmla="*/ 1311072 h 2697771"/>
                  <a:gd name="connsiteX2" fmla="*/ 1064444 w 2112934"/>
                  <a:gd name="connsiteY2" fmla="*/ 1310983 h 2697771"/>
                  <a:gd name="connsiteX3" fmla="*/ 1733004 w 2112934"/>
                  <a:gd name="connsiteY3" fmla="*/ 368840 h 2697771"/>
                  <a:gd name="connsiteX4" fmla="*/ 1719783 w 2112934"/>
                  <a:gd name="connsiteY4" fmla="*/ 355143 h 2697771"/>
                  <a:gd name="connsiteX5" fmla="*/ 1327969 w 2112934"/>
                  <a:gd name="connsiteY5" fmla="*/ 907269 h 2697771"/>
                  <a:gd name="connsiteX6" fmla="*/ 1162209 w 2112934"/>
                  <a:gd name="connsiteY6" fmla="*/ 6490 h 2697771"/>
                  <a:gd name="connsiteX7" fmla="*/ 1142003 w 2112934"/>
                  <a:gd name="connsiteY7" fmla="*/ 0 h 2697771"/>
                  <a:gd name="connsiteX8" fmla="*/ 1312875 w 2112934"/>
                  <a:gd name="connsiteY8" fmla="*/ 928542 h 2697771"/>
                  <a:gd name="connsiteX9" fmla="*/ 1041482 w 2112934"/>
                  <a:gd name="connsiteY9" fmla="*/ 1310970 h 2697771"/>
                  <a:gd name="connsiteX10" fmla="*/ 200609 w 2112934"/>
                  <a:gd name="connsiteY10" fmla="*/ 1310685 h 2697771"/>
                  <a:gd name="connsiteX11" fmla="*/ 200577 w 2112934"/>
                  <a:gd name="connsiteY11" fmla="*/ 1310799 h 2697771"/>
                  <a:gd name="connsiteX12" fmla="*/ 217107 w 2112934"/>
                  <a:gd name="connsiteY12" fmla="*/ 1320044 h 2697771"/>
                  <a:gd name="connsiteX13" fmla="*/ 199949 w 2112934"/>
                  <a:gd name="connsiteY13" fmla="*/ 1329245 h 2697771"/>
                  <a:gd name="connsiteX14" fmla="*/ 199981 w 2112934"/>
                  <a:gd name="connsiteY14" fmla="*/ 1329366 h 2697771"/>
                  <a:gd name="connsiteX15" fmla="*/ 403809 w 2112934"/>
                  <a:gd name="connsiteY15" fmla="*/ 1329436 h 2697771"/>
                  <a:gd name="connsiteX16" fmla="*/ 480409 w 2112934"/>
                  <a:gd name="connsiteY16" fmla="*/ 1896415 h 2697771"/>
                  <a:gd name="connsiteX17" fmla="*/ 0 w 2112934"/>
                  <a:gd name="connsiteY17" fmla="*/ 2469795 h 2697771"/>
                  <a:gd name="connsiteX18" fmla="*/ 13983 w 2112934"/>
                  <a:gd name="connsiteY18" fmla="*/ 2482215 h 2697771"/>
                  <a:gd name="connsiteX19" fmla="*/ 483794 w 2112934"/>
                  <a:gd name="connsiteY19" fmla="*/ 1921485 h 2697771"/>
                  <a:gd name="connsiteX20" fmla="*/ 588423 w 2112934"/>
                  <a:gd name="connsiteY20" fmla="*/ 2695937 h 2697771"/>
                  <a:gd name="connsiteX21" fmla="*/ 607536 w 2112934"/>
                  <a:gd name="connsiteY21" fmla="*/ 2697772 h 2697771"/>
                  <a:gd name="connsiteX22" fmla="*/ 422681 w 2112934"/>
                  <a:gd name="connsiteY22" fmla="*/ 1329442 h 2697771"/>
                  <a:gd name="connsiteX23" fmla="*/ 511613 w 2112934"/>
                  <a:gd name="connsiteY23" fmla="*/ 1329474 h 2697771"/>
                  <a:gd name="connsiteX24" fmla="*/ 956094 w 2112934"/>
                  <a:gd name="connsiteY24" fmla="*/ 1773898 h 2697771"/>
                  <a:gd name="connsiteX25" fmla="*/ 956183 w 2112934"/>
                  <a:gd name="connsiteY25" fmla="*/ 2684843 h 2697771"/>
                  <a:gd name="connsiteX26" fmla="*/ 974877 w 2112934"/>
                  <a:gd name="connsiteY26" fmla="*/ 2681580 h 2697771"/>
                  <a:gd name="connsiteX27" fmla="*/ 974788 w 2112934"/>
                  <a:gd name="connsiteY27" fmla="*/ 1792592 h 2697771"/>
                  <a:gd name="connsiteX28" fmla="*/ 1586814 w 2112934"/>
                  <a:gd name="connsiteY28" fmla="*/ 2404536 h 2697771"/>
                  <a:gd name="connsiteX29" fmla="*/ 1601413 w 2112934"/>
                  <a:gd name="connsiteY29" fmla="*/ 2392693 h 2697771"/>
                  <a:gd name="connsiteX30" fmla="*/ 538055 w 2112934"/>
                  <a:gd name="connsiteY30" fmla="*/ 1329493 h 2697771"/>
                  <a:gd name="connsiteX31" fmla="*/ 1017587 w 2112934"/>
                  <a:gd name="connsiteY31" fmla="*/ 1329652 h 2697771"/>
                  <a:gd name="connsiteX32" fmla="*/ 1669155 w 2112934"/>
                  <a:gd name="connsiteY32" fmla="*/ 2333790 h 2697771"/>
                  <a:gd name="connsiteX33" fmla="*/ 1683036 w 2112934"/>
                  <a:gd name="connsiteY33" fmla="*/ 2320836 h 2697771"/>
                  <a:gd name="connsiteX34" fmla="*/ 1039882 w 2112934"/>
                  <a:gd name="connsiteY34" fmla="*/ 1329664 h 2697771"/>
                  <a:gd name="connsiteX35" fmla="*/ 2112823 w 2112934"/>
                  <a:gd name="connsiteY35" fmla="*/ 1330026 h 2697771"/>
                  <a:gd name="connsiteX36" fmla="*/ 2112925 w 2112934"/>
                  <a:gd name="connsiteY36" fmla="*/ 1311338 h 2697771"/>
                  <a:gd name="connsiteX37" fmla="*/ 1356893 w 2112934"/>
                  <a:gd name="connsiteY37" fmla="*/ 1311085 h 2697771"/>
                  <a:gd name="connsiteX38" fmla="*/ 2053165 w 2112934"/>
                  <a:gd name="connsiteY38" fmla="*/ 917816 h 2697771"/>
                  <a:gd name="connsiteX39" fmla="*/ 2047481 w 2112934"/>
                  <a:gd name="connsiteY39" fmla="*/ 899636 h 269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112934" h="2697771">
                    <a:moveTo>
                      <a:pt x="2047481" y="899636"/>
                    </a:moveTo>
                    <a:lnTo>
                      <a:pt x="1319162" y="1311072"/>
                    </a:lnTo>
                    <a:lnTo>
                      <a:pt x="1064444" y="1310983"/>
                    </a:lnTo>
                    <a:lnTo>
                      <a:pt x="1733004" y="368840"/>
                    </a:lnTo>
                    <a:cubicBezTo>
                      <a:pt x="1728635" y="364236"/>
                      <a:pt x="1724209" y="359689"/>
                      <a:pt x="1719783" y="355143"/>
                    </a:cubicBezTo>
                    <a:lnTo>
                      <a:pt x="1327969" y="907269"/>
                    </a:lnTo>
                    <a:lnTo>
                      <a:pt x="1162209" y="6490"/>
                    </a:lnTo>
                    <a:cubicBezTo>
                      <a:pt x="1155497" y="4280"/>
                      <a:pt x="1148766" y="2115"/>
                      <a:pt x="1142003" y="0"/>
                    </a:cubicBezTo>
                    <a:lnTo>
                      <a:pt x="1312875" y="928542"/>
                    </a:lnTo>
                    <a:lnTo>
                      <a:pt x="1041482" y="1310970"/>
                    </a:lnTo>
                    <a:lnTo>
                      <a:pt x="200609" y="1310685"/>
                    </a:lnTo>
                    <a:cubicBezTo>
                      <a:pt x="200546" y="1310685"/>
                      <a:pt x="200520" y="1310767"/>
                      <a:pt x="200577" y="1310799"/>
                    </a:cubicBezTo>
                    <a:cubicBezTo>
                      <a:pt x="204299" y="1312913"/>
                      <a:pt x="217107" y="1320044"/>
                      <a:pt x="217107" y="1320044"/>
                    </a:cubicBezTo>
                    <a:cubicBezTo>
                      <a:pt x="217107" y="1320044"/>
                      <a:pt x="207226" y="1325283"/>
                      <a:pt x="199949" y="1329245"/>
                    </a:cubicBezTo>
                    <a:cubicBezTo>
                      <a:pt x="199892" y="1329277"/>
                      <a:pt x="199917" y="1329366"/>
                      <a:pt x="199981" y="1329366"/>
                    </a:cubicBezTo>
                    <a:lnTo>
                      <a:pt x="403809" y="1329436"/>
                    </a:lnTo>
                    <a:lnTo>
                      <a:pt x="480409" y="1896415"/>
                    </a:lnTo>
                    <a:lnTo>
                      <a:pt x="0" y="2469795"/>
                    </a:lnTo>
                    <a:cubicBezTo>
                      <a:pt x="4572" y="2473998"/>
                      <a:pt x="9271" y="2478113"/>
                      <a:pt x="13983" y="2482215"/>
                    </a:cubicBezTo>
                    <a:lnTo>
                      <a:pt x="483794" y="1921485"/>
                    </a:lnTo>
                    <a:lnTo>
                      <a:pt x="588423" y="2695937"/>
                    </a:lnTo>
                    <a:cubicBezTo>
                      <a:pt x="594785" y="2696585"/>
                      <a:pt x="601155" y="2697213"/>
                      <a:pt x="607536" y="2697772"/>
                    </a:cubicBezTo>
                    <a:lnTo>
                      <a:pt x="422681" y="1329442"/>
                    </a:lnTo>
                    <a:lnTo>
                      <a:pt x="511613" y="1329474"/>
                    </a:lnTo>
                    <a:lnTo>
                      <a:pt x="956094" y="1773898"/>
                    </a:lnTo>
                    <a:lnTo>
                      <a:pt x="956183" y="2684843"/>
                    </a:lnTo>
                    <a:cubicBezTo>
                      <a:pt x="962431" y="2683809"/>
                      <a:pt x="968654" y="2682697"/>
                      <a:pt x="974877" y="2681580"/>
                    </a:cubicBezTo>
                    <a:lnTo>
                      <a:pt x="974788" y="1792592"/>
                    </a:lnTo>
                    <a:lnTo>
                      <a:pt x="1586814" y="2404536"/>
                    </a:lnTo>
                    <a:cubicBezTo>
                      <a:pt x="1591729" y="2400643"/>
                      <a:pt x="1596555" y="2396655"/>
                      <a:pt x="1601413" y="2392693"/>
                    </a:cubicBezTo>
                    <a:lnTo>
                      <a:pt x="538055" y="1329493"/>
                    </a:lnTo>
                    <a:lnTo>
                      <a:pt x="1017587" y="1329652"/>
                    </a:lnTo>
                    <a:lnTo>
                      <a:pt x="1669155" y="2333790"/>
                    </a:lnTo>
                    <a:cubicBezTo>
                      <a:pt x="1673797" y="2329485"/>
                      <a:pt x="1678457" y="2325199"/>
                      <a:pt x="1683036" y="2320836"/>
                    </a:cubicBezTo>
                    <a:lnTo>
                      <a:pt x="1039882" y="1329664"/>
                    </a:lnTo>
                    <a:lnTo>
                      <a:pt x="2112823" y="1330026"/>
                    </a:lnTo>
                    <a:cubicBezTo>
                      <a:pt x="2112861" y="1323797"/>
                      <a:pt x="2112969" y="1317549"/>
                      <a:pt x="2112925" y="1311338"/>
                    </a:cubicBezTo>
                    <a:lnTo>
                      <a:pt x="1356893" y="1311085"/>
                    </a:lnTo>
                    <a:lnTo>
                      <a:pt x="2053165" y="917816"/>
                    </a:lnTo>
                    <a:cubicBezTo>
                      <a:pt x="2051323" y="911733"/>
                      <a:pt x="2049418" y="905681"/>
                      <a:pt x="2047481" y="8996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80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8BDB2D7B-6DFB-D429-91EB-E9F4915DFBB9}"/>
                  </a:ext>
                </a:extLst>
              </p:cNvPr>
              <p:cNvGrpSpPr/>
              <p:nvPr/>
            </p:nvGrpSpPr>
            <p:grpSpPr>
              <a:xfrm>
                <a:off x="1480329" y="5203416"/>
                <a:ext cx="634232" cy="408745"/>
                <a:chOff x="1480329" y="5203416"/>
                <a:chExt cx="634232" cy="408745"/>
              </a:xfrm>
              <a:grpFill/>
            </p:grpSpPr>
            <p:sp>
              <p:nvSpPr>
                <p:cNvPr id="808" name="Freeform: Shape 807">
                  <a:extLst>
                    <a:ext uri="{FF2B5EF4-FFF2-40B4-BE49-F238E27FC236}">
                      <a16:creationId xmlns:a16="http://schemas.microsoft.com/office/drawing/2014/main" xmlns="" id="{F5D24AB5-BDBD-9A20-CD73-036B93439B6C}"/>
                    </a:ext>
                  </a:extLst>
                </p:cNvPr>
                <p:cNvSpPr/>
                <p:nvPr/>
              </p:nvSpPr>
              <p:spPr>
                <a:xfrm>
                  <a:off x="1955647" y="5253145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0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4" y="158915"/>
                        <a:pt x="0" y="123341"/>
                        <a:pt x="0" y="79458"/>
                      </a:cubicBezTo>
                      <a:cubicBezTo>
                        <a:pt x="0" y="35574"/>
                        <a:pt x="35574" y="0"/>
                        <a:pt x="79458" y="0"/>
                      </a:cubicBezTo>
                      <a:cubicBezTo>
                        <a:pt x="123341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09" name="Freeform: Shape 808">
                  <a:extLst>
                    <a:ext uri="{FF2B5EF4-FFF2-40B4-BE49-F238E27FC236}">
                      <a16:creationId xmlns:a16="http://schemas.microsoft.com/office/drawing/2014/main" xmlns="" id="{24628391-9C40-48C9-97E3-40CC9416C30C}"/>
                    </a:ext>
                  </a:extLst>
                </p:cNvPr>
                <p:cNvSpPr/>
                <p:nvPr/>
              </p:nvSpPr>
              <p:spPr>
                <a:xfrm>
                  <a:off x="1603146" y="5497861"/>
                  <a:ext cx="114300" cy="114300"/>
                </a:xfrm>
                <a:custGeom>
                  <a:avLst/>
                  <a:gdLst>
                    <a:gd name="connsiteX0" fmla="*/ 114300 w 114300"/>
                    <a:gd name="connsiteY0" fmla="*/ 57150 h 114300"/>
                    <a:gd name="connsiteX1" fmla="*/ 57150 w 114300"/>
                    <a:gd name="connsiteY1" fmla="*/ 114300 h 114300"/>
                    <a:gd name="connsiteX2" fmla="*/ 0 w 114300"/>
                    <a:gd name="connsiteY2" fmla="*/ 57150 h 114300"/>
                    <a:gd name="connsiteX3" fmla="*/ 57150 w 114300"/>
                    <a:gd name="connsiteY3" fmla="*/ 0 h 114300"/>
                    <a:gd name="connsiteX4" fmla="*/ 114300 w 114300"/>
                    <a:gd name="connsiteY4" fmla="*/ 5715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300" h="114300">
                      <a:moveTo>
                        <a:pt x="114300" y="57150"/>
                      </a:moveTo>
                      <a:cubicBezTo>
                        <a:pt x="114300" y="88713"/>
                        <a:pt x="88713" y="114300"/>
                        <a:pt x="57150" y="114300"/>
                      </a:cubicBezTo>
                      <a:cubicBezTo>
                        <a:pt x="25587" y="114300"/>
                        <a:pt x="0" y="88713"/>
                        <a:pt x="0" y="57150"/>
                      </a:cubicBezTo>
                      <a:cubicBezTo>
                        <a:pt x="0" y="25587"/>
                        <a:pt x="25587" y="0"/>
                        <a:pt x="57150" y="0"/>
                      </a:cubicBezTo>
                      <a:cubicBezTo>
                        <a:pt x="88713" y="0"/>
                        <a:pt x="114300" y="25587"/>
                        <a:pt x="114300" y="5715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10" name="Freeform: Shape 809">
                  <a:extLst>
                    <a:ext uri="{FF2B5EF4-FFF2-40B4-BE49-F238E27FC236}">
                      <a16:creationId xmlns:a16="http://schemas.microsoft.com/office/drawing/2014/main" xmlns="" id="{D55BAB4D-9546-BB16-72DC-7D23DC4A468E}"/>
                    </a:ext>
                  </a:extLst>
                </p:cNvPr>
                <p:cNvSpPr/>
                <p:nvPr/>
              </p:nvSpPr>
              <p:spPr>
                <a:xfrm rot="-4846898">
                  <a:off x="1492032" y="5215119"/>
                  <a:ext cx="158917" cy="158917"/>
                </a:xfrm>
                <a:custGeom>
                  <a:avLst/>
                  <a:gdLst>
                    <a:gd name="connsiteX0" fmla="*/ 158917 w 158917"/>
                    <a:gd name="connsiteY0" fmla="*/ 79459 h 158917"/>
                    <a:gd name="connsiteX1" fmla="*/ 79459 w 158917"/>
                    <a:gd name="connsiteY1" fmla="*/ 158918 h 158917"/>
                    <a:gd name="connsiteX2" fmla="*/ 0 w 158917"/>
                    <a:gd name="connsiteY2" fmla="*/ 79459 h 158917"/>
                    <a:gd name="connsiteX3" fmla="*/ 79459 w 158917"/>
                    <a:gd name="connsiteY3" fmla="*/ 0 h 158917"/>
                    <a:gd name="connsiteX4" fmla="*/ 158917 w 158917"/>
                    <a:gd name="connsiteY4" fmla="*/ 79459 h 158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7" h="158917">
                      <a:moveTo>
                        <a:pt x="158917" y="79459"/>
                      </a:moveTo>
                      <a:cubicBezTo>
                        <a:pt x="158917" y="123343"/>
                        <a:pt x="123343" y="158918"/>
                        <a:pt x="79459" y="158918"/>
                      </a:cubicBezTo>
                      <a:cubicBezTo>
                        <a:pt x="35575" y="158918"/>
                        <a:pt x="0" y="123343"/>
                        <a:pt x="0" y="79459"/>
                      </a:cubicBezTo>
                      <a:cubicBezTo>
                        <a:pt x="0" y="35575"/>
                        <a:pt x="35575" y="0"/>
                        <a:pt x="79459" y="0"/>
                      </a:cubicBezTo>
                      <a:cubicBezTo>
                        <a:pt x="123343" y="0"/>
                        <a:pt x="158917" y="35575"/>
                        <a:pt x="158917" y="79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45" name="Graphic 145" descr="A pond with koi fish and water lilies">
              <a:extLst>
                <a:ext uri="{FF2B5EF4-FFF2-40B4-BE49-F238E27FC236}">
                  <a16:creationId xmlns:a16="http://schemas.microsoft.com/office/drawing/2014/main" xmlns="" id="{E1A36EF9-639F-22F4-6F50-3ED12A7927D7}"/>
                </a:ext>
              </a:extLst>
            </p:cNvPr>
            <p:cNvGrpSpPr/>
            <p:nvPr/>
          </p:nvGrpSpPr>
          <p:grpSpPr>
            <a:xfrm>
              <a:off x="10407375" y="417220"/>
              <a:ext cx="1784624" cy="2766124"/>
              <a:chOff x="10407375" y="417220"/>
              <a:chExt cx="1784624" cy="2766124"/>
            </a:xfrm>
            <a:grpFill/>
          </p:grpSpPr>
          <p:grpSp>
            <p:nvGrpSpPr>
              <p:cNvPr id="79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7F990D6A-2E0A-D77D-E0CD-294599D93545}"/>
                  </a:ext>
                </a:extLst>
              </p:cNvPr>
              <p:cNvGrpSpPr/>
              <p:nvPr/>
            </p:nvGrpSpPr>
            <p:grpSpPr>
              <a:xfrm>
                <a:off x="10407375" y="417220"/>
                <a:ext cx="1784624" cy="2766124"/>
                <a:chOff x="10407375" y="417220"/>
                <a:chExt cx="1784624" cy="2766124"/>
              </a:xfrm>
              <a:grpFill/>
            </p:grpSpPr>
            <p:sp>
              <p:nvSpPr>
                <p:cNvPr id="803" name="Freeform: Shape 802">
                  <a:extLst>
                    <a:ext uri="{FF2B5EF4-FFF2-40B4-BE49-F238E27FC236}">
                      <a16:creationId xmlns:a16="http://schemas.microsoft.com/office/drawing/2014/main" xmlns="" id="{A8FDB163-5652-0657-DFC4-9B448743C02D}"/>
                    </a:ext>
                  </a:extLst>
                </p:cNvPr>
                <p:cNvSpPr/>
                <p:nvPr/>
              </p:nvSpPr>
              <p:spPr>
                <a:xfrm>
                  <a:off x="10407375" y="417220"/>
                  <a:ext cx="1784624" cy="2766124"/>
                </a:xfrm>
                <a:custGeom>
                  <a:avLst/>
                  <a:gdLst>
                    <a:gd name="connsiteX0" fmla="*/ 1784625 w 1784624"/>
                    <a:gd name="connsiteY0" fmla="*/ 283166 h 2766124"/>
                    <a:gd name="connsiteX1" fmla="*/ 946298 w 1784624"/>
                    <a:gd name="connsiteY1" fmla="*/ 0 h 2766124"/>
                    <a:gd name="connsiteX2" fmla="*/ 429916 w 1784624"/>
                    <a:gd name="connsiteY2" fmla="*/ 99454 h 2766124"/>
                    <a:gd name="connsiteX3" fmla="*/ 424581 w 1784624"/>
                    <a:gd name="connsiteY3" fmla="*/ 1376604 h 2766124"/>
                    <a:gd name="connsiteX4" fmla="*/ 439568 w 1784624"/>
                    <a:gd name="connsiteY4" fmla="*/ 1382890 h 2766124"/>
                    <a:gd name="connsiteX5" fmla="*/ 439568 w 1784624"/>
                    <a:gd name="connsiteY5" fmla="*/ 1382890 h 2766124"/>
                    <a:gd name="connsiteX6" fmla="*/ 428392 w 1784624"/>
                    <a:gd name="connsiteY6" fmla="*/ 2665330 h 2766124"/>
                    <a:gd name="connsiteX7" fmla="*/ 1005099 w 1784624"/>
                    <a:gd name="connsiteY7" fmla="*/ 2764962 h 2766124"/>
                    <a:gd name="connsiteX8" fmla="*/ 1784625 w 1784624"/>
                    <a:gd name="connsiteY8" fmla="*/ 2482298 h 2766124"/>
                    <a:gd name="connsiteX9" fmla="*/ 1784625 w 1784624"/>
                    <a:gd name="connsiteY9" fmla="*/ 283166 h 2766124"/>
                    <a:gd name="connsiteX10" fmla="*/ 1784625 w 1784624"/>
                    <a:gd name="connsiteY10" fmla="*/ 283166 h 2766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84624" h="2766124">
                      <a:moveTo>
                        <a:pt x="1784625" y="283166"/>
                      </a:moveTo>
                      <a:cubicBezTo>
                        <a:pt x="1551961" y="105651"/>
                        <a:pt x="1261448" y="108"/>
                        <a:pt x="946298" y="0"/>
                      </a:cubicBezTo>
                      <a:cubicBezTo>
                        <a:pt x="763735" y="-63"/>
                        <a:pt x="589428" y="35249"/>
                        <a:pt x="429916" y="99454"/>
                      </a:cubicBezTo>
                      <a:cubicBezTo>
                        <a:pt x="-141331" y="329336"/>
                        <a:pt x="-143489" y="1138314"/>
                        <a:pt x="424581" y="1376604"/>
                      </a:cubicBezTo>
                      <a:lnTo>
                        <a:pt x="439568" y="1382890"/>
                      </a:lnTo>
                      <a:lnTo>
                        <a:pt x="439568" y="1382890"/>
                      </a:lnTo>
                      <a:cubicBezTo>
                        <a:pt x="-140251" y="1609700"/>
                        <a:pt x="-148887" y="2431333"/>
                        <a:pt x="428392" y="2665330"/>
                      </a:cubicBezTo>
                      <a:cubicBezTo>
                        <a:pt x="605366" y="2737066"/>
                        <a:pt x="800565" y="2773236"/>
                        <a:pt x="1005099" y="2764962"/>
                      </a:cubicBezTo>
                      <a:cubicBezTo>
                        <a:pt x="1296691" y="2753176"/>
                        <a:pt x="1565994" y="2649481"/>
                        <a:pt x="1784625" y="2482298"/>
                      </a:cubicBezTo>
                      <a:lnTo>
                        <a:pt x="1784625" y="283166"/>
                      </a:lnTo>
                      <a:lnTo>
                        <a:pt x="1784625" y="28316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04" name="Freeform: Shape 803">
                  <a:extLst>
                    <a:ext uri="{FF2B5EF4-FFF2-40B4-BE49-F238E27FC236}">
                      <a16:creationId xmlns:a16="http://schemas.microsoft.com/office/drawing/2014/main" xmlns="" id="{AF3743F7-114F-9982-2BCB-E4DDE15E654F}"/>
                    </a:ext>
                  </a:extLst>
                </p:cNvPr>
                <p:cNvSpPr/>
                <p:nvPr/>
              </p:nvSpPr>
              <p:spPr>
                <a:xfrm>
                  <a:off x="10624439" y="480072"/>
                  <a:ext cx="1567560" cy="2697784"/>
                </a:xfrm>
                <a:custGeom>
                  <a:avLst/>
                  <a:gdLst>
                    <a:gd name="connsiteX0" fmla="*/ 1567561 w 1567560"/>
                    <a:gd name="connsiteY0" fmla="*/ 1311148 h 2697784"/>
                    <a:gd name="connsiteX1" fmla="*/ 1356995 w 1567560"/>
                    <a:gd name="connsiteY1" fmla="*/ 1311078 h 2697784"/>
                    <a:gd name="connsiteX2" fmla="*/ 1567561 w 1567560"/>
                    <a:gd name="connsiteY2" fmla="*/ 1192149 h 2697784"/>
                    <a:gd name="connsiteX3" fmla="*/ 1567561 w 1567560"/>
                    <a:gd name="connsiteY3" fmla="*/ 1170737 h 2697784"/>
                    <a:gd name="connsiteX4" fmla="*/ 1319149 w 1567560"/>
                    <a:gd name="connsiteY4" fmla="*/ 1311059 h 2697784"/>
                    <a:gd name="connsiteX5" fmla="*/ 1064451 w 1567560"/>
                    <a:gd name="connsiteY5" fmla="*/ 1310970 h 2697784"/>
                    <a:gd name="connsiteX6" fmla="*/ 1567561 w 1567560"/>
                    <a:gd name="connsiteY6" fmla="*/ 601974 h 2697784"/>
                    <a:gd name="connsiteX7" fmla="*/ 1567561 w 1567560"/>
                    <a:gd name="connsiteY7" fmla="*/ 569640 h 2697784"/>
                    <a:gd name="connsiteX8" fmla="*/ 1327976 w 1567560"/>
                    <a:gd name="connsiteY8" fmla="*/ 907269 h 2697784"/>
                    <a:gd name="connsiteX9" fmla="*/ 1162177 w 1567560"/>
                    <a:gd name="connsiteY9" fmla="*/ 6490 h 2697784"/>
                    <a:gd name="connsiteX10" fmla="*/ 1141984 w 1567560"/>
                    <a:gd name="connsiteY10" fmla="*/ 0 h 2697784"/>
                    <a:gd name="connsiteX11" fmla="*/ 1312863 w 1567560"/>
                    <a:gd name="connsiteY11" fmla="*/ 928554 h 2697784"/>
                    <a:gd name="connsiteX12" fmla="*/ 1041464 w 1567560"/>
                    <a:gd name="connsiteY12" fmla="*/ 1310977 h 2697784"/>
                    <a:gd name="connsiteX13" fmla="*/ 200596 w 1567560"/>
                    <a:gd name="connsiteY13" fmla="*/ 1310691 h 2697784"/>
                    <a:gd name="connsiteX14" fmla="*/ 216662 w 1567560"/>
                    <a:gd name="connsiteY14" fmla="*/ 1319911 h 2697784"/>
                    <a:gd name="connsiteX15" fmla="*/ 216662 w 1567560"/>
                    <a:gd name="connsiteY15" fmla="*/ 1319968 h 2697784"/>
                    <a:gd name="connsiteX16" fmla="*/ 199898 w 1567560"/>
                    <a:gd name="connsiteY16" fmla="*/ 1329385 h 2697784"/>
                    <a:gd name="connsiteX17" fmla="*/ 403796 w 1567560"/>
                    <a:gd name="connsiteY17" fmla="*/ 1329455 h 2697784"/>
                    <a:gd name="connsiteX18" fmla="*/ 480378 w 1567560"/>
                    <a:gd name="connsiteY18" fmla="*/ 1896440 h 2697784"/>
                    <a:gd name="connsiteX19" fmla="*/ 0 w 1567560"/>
                    <a:gd name="connsiteY19" fmla="*/ 2469814 h 2697784"/>
                    <a:gd name="connsiteX20" fmla="*/ 13970 w 1567560"/>
                    <a:gd name="connsiteY20" fmla="*/ 2482228 h 2697784"/>
                    <a:gd name="connsiteX21" fmla="*/ 483806 w 1567560"/>
                    <a:gd name="connsiteY21" fmla="*/ 1921497 h 2697784"/>
                    <a:gd name="connsiteX22" fmla="*/ 588391 w 1567560"/>
                    <a:gd name="connsiteY22" fmla="*/ 2695950 h 2697784"/>
                    <a:gd name="connsiteX23" fmla="*/ 607505 w 1567560"/>
                    <a:gd name="connsiteY23" fmla="*/ 2697785 h 2697784"/>
                    <a:gd name="connsiteX24" fmla="*/ 422656 w 1567560"/>
                    <a:gd name="connsiteY24" fmla="*/ 1329462 h 2697784"/>
                    <a:gd name="connsiteX25" fmla="*/ 511619 w 1567560"/>
                    <a:gd name="connsiteY25" fmla="*/ 1329493 h 2697784"/>
                    <a:gd name="connsiteX26" fmla="*/ 956056 w 1567560"/>
                    <a:gd name="connsiteY26" fmla="*/ 1773917 h 2697784"/>
                    <a:gd name="connsiteX27" fmla="*/ 956183 w 1567560"/>
                    <a:gd name="connsiteY27" fmla="*/ 2684863 h 2697784"/>
                    <a:gd name="connsiteX28" fmla="*/ 974852 w 1567560"/>
                    <a:gd name="connsiteY28" fmla="*/ 2681599 h 2697784"/>
                    <a:gd name="connsiteX29" fmla="*/ 974789 w 1567560"/>
                    <a:gd name="connsiteY29" fmla="*/ 1792605 h 2697784"/>
                    <a:gd name="connsiteX30" fmla="*/ 1567561 w 1567560"/>
                    <a:gd name="connsiteY30" fmla="*/ 2385314 h 2697784"/>
                    <a:gd name="connsiteX31" fmla="*/ 1567561 w 1567560"/>
                    <a:gd name="connsiteY31" fmla="*/ 2358873 h 2697784"/>
                    <a:gd name="connsiteX32" fmla="*/ 538035 w 1567560"/>
                    <a:gd name="connsiteY32" fmla="*/ 1329499 h 2697784"/>
                    <a:gd name="connsiteX33" fmla="*/ 1017588 w 1567560"/>
                    <a:gd name="connsiteY33" fmla="*/ 1329658 h 2697784"/>
                    <a:gd name="connsiteX34" fmla="*/ 1567561 w 1567560"/>
                    <a:gd name="connsiteY34" fmla="*/ 2177231 h 2697784"/>
                    <a:gd name="connsiteX35" fmla="*/ 1567561 w 1567560"/>
                    <a:gd name="connsiteY35" fmla="*/ 2142877 h 2697784"/>
                    <a:gd name="connsiteX36" fmla="*/ 1039876 w 1567560"/>
                    <a:gd name="connsiteY36" fmla="*/ 1329665 h 2697784"/>
                    <a:gd name="connsiteX37" fmla="*/ 1567561 w 1567560"/>
                    <a:gd name="connsiteY37" fmla="*/ 1329842 h 2697784"/>
                    <a:gd name="connsiteX38" fmla="*/ 1567561 w 1567560"/>
                    <a:gd name="connsiteY38" fmla="*/ 1311148 h 2697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567560" h="2697784">
                      <a:moveTo>
                        <a:pt x="1567561" y="1311148"/>
                      </a:moveTo>
                      <a:lnTo>
                        <a:pt x="1356995" y="1311078"/>
                      </a:lnTo>
                      <a:lnTo>
                        <a:pt x="1567561" y="1192149"/>
                      </a:lnTo>
                      <a:lnTo>
                        <a:pt x="1567561" y="1170737"/>
                      </a:lnTo>
                      <a:lnTo>
                        <a:pt x="1319149" y="1311059"/>
                      </a:lnTo>
                      <a:lnTo>
                        <a:pt x="1064451" y="1310970"/>
                      </a:lnTo>
                      <a:lnTo>
                        <a:pt x="1567561" y="601974"/>
                      </a:lnTo>
                      <a:lnTo>
                        <a:pt x="1567561" y="569640"/>
                      </a:lnTo>
                      <a:lnTo>
                        <a:pt x="1327976" y="907269"/>
                      </a:lnTo>
                      <a:lnTo>
                        <a:pt x="1162177" y="6490"/>
                      </a:lnTo>
                      <a:cubicBezTo>
                        <a:pt x="1155509" y="4274"/>
                        <a:pt x="1148779" y="2108"/>
                        <a:pt x="1141984" y="0"/>
                      </a:cubicBezTo>
                      <a:lnTo>
                        <a:pt x="1312863" y="928554"/>
                      </a:lnTo>
                      <a:lnTo>
                        <a:pt x="1041464" y="1310977"/>
                      </a:lnTo>
                      <a:lnTo>
                        <a:pt x="200596" y="1310691"/>
                      </a:lnTo>
                      <a:cubicBezTo>
                        <a:pt x="203454" y="1312520"/>
                        <a:pt x="215773" y="1319403"/>
                        <a:pt x="216662" y="1319911"/>
                      </a:cubicBezTo>
                      <a:cubicBezTo>
                        <a:pt x="216726" y="1319937"/>
                        <a:pt x="216726" y="1319943"/>
                        <a:pt x="216662" y="1319968"/>
                      </a:cubicBezTo>
                      <a:cubicBezTo>
                        <a:pt x="215900" y="1320394"/>
                        <a:pt x="206946" y="1325378"/>
                        <a:pt x="199898" y="1329385"/>
                      </a:cubicBezTo>
                      <a:lnTo>
                        <a:pt x="403796" y="1329455"/>
                      </a:lnTo>
                      <a:lnTo>
                        <a:pt x="480378" y="1896440"/>
                      </a:lnTo>
                      <a:lnTo>
                        <a:pt x="0" y="2469814"/>
                      </a:lnTo>
                      <a:cubicBezTo>
                        <a:pt x="4572" y="2474017"/>
                        <a:pt x="9271" y="2478132"/>
                        <a:pt x="13970" y="2482228"/>
                      </a:cubicBezTo>
                      <a:lnTo>
                        <a:pt x="483806" y="1921497"/>
                      </a:lnTo>
                      <a:lnTo>
                        <a:pt x="588391" y="2695950"/>
                      </a:lnTo>
                      <a:cubicBezTo>
                        <a:pt x="594805" y="2696597"/>
                        <a:pt x="601155" y="2697220"/>
                        <a:pt x="607505" y="2697785"/>
                      </a:cubicBezTo>
                      <a:lnTo>
                        <a:pt x="422656" y="1329462"/>
                      </a:lnTo>
                      <a:lnTo>
                        <a:pt x="511619" y="1329493"/>
                      </a:lnTo>
                      <a:lnTo>
                        <a:pt x="956056" y="1773917"/>
                      </a:lnTo>
                      <a:lnTo>
                        <a:pt x="956183" y="2684863"/>
                      </a:lnTo>
                      <a:cubicBezTo>
                        <a:pt x="962406" y="2683828"/>
                        <a:pt x="968629" y="2682716"/>
                        <a:pt x="974852" y="2681599"/>
                      </a:cubicBezTo>
                      <a:lnTo>
                        <a:pt x="974789" y="1792605"/>
                      </a:lnTo>
                      <a:lnTo>
                        <a:pt x="1567561" y="2385314"/>
                      </a:lnTo>
                      <a:lnTo>
                        <a:pt x="1567561" y="2358873"/>
                      </a:lnTo>
                      <a:lnTo>
                        <a:pt x="538035" y="1329499"/>
                      </a:lnTo>
                      <a:lnTo>
                        <a:pt x="1017588" y="1329658"/>
                      </a:lnTo>
                      <a:lnTo>
                        <a:pt x="1567561" y="2177231"/>
                      </a:lnTo>
                      <a:lnTo>
                        <a:pt x="1567561" y="2142877"/>
                      </a:lnTo>
                      <a:lnTo>
                        <a:pt x="1039876" y="1329665"/>
                      </a:lnTo>
                      <a:lnTo>
                        <a:pt x="1567561" y="1329842"/>
                      </a:lnTo>
                      <a:lnTo>
                        <a:pt x="1567561" y="131114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00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D3BD52DB-5051-E364-4E1E-8A14BDF7A9FA}"/>
                  </a:ext>
                </a:extLst>
              </p:cNvPr>
              <p:cNvGrpSpPr/>
              <p:nvPr/>
            </p:nvGrpSpPr>
            <p:grpSpPr>
              <a:xfrm>
                <a:off x="10934553" y="2643454"/>
                <a:ext cx="552615" cy="260515"/>
                <a:chOff x="10934553" y="2643454"/>
                <a:chExt cx="552615" cy="260515"/>
              </a:xfrm>
              <a:grpFill/>
            </p:grpSpPr>
            <p:sp>
              <p:nvSpPr>
                <p:cNvPr id="801" name="Freeform: Shape 800">
                  <a:extLst>
                    <a:ext uri="{FF2B5EF4-FFF2-40B4-BE49-F238E27FC236}">
                      <a16:creationId xmlns:a16="http://schemas.microsoft.com/office/drawing/2014/main" xmlns="" id="{0D2EA49E-E82A-C31B-B20C-5CA83D8E6AB0}"/>
                    </a:ext>
                  </a:extLst>
                </p:cNvPr>
                <p:cNvSpPr/>
                <p:nvPr/>
              </p:nvSpPr>
              <p:spPr>
                <a:xfrm>
                  <a:off x="10934553" y="27450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02" name="Freeform: Shape 801">
                  <a:extLst>
                    <a:ext uri="{FF2B5EF4-FFF2-40B4-BE49-F238E27FC236}">
                      <a16:creationId xmlns:a16="http://schemas.microsoft.com/office/drawing/2014/main" xmlns="" id="{6CD121FF-6F33-F12A-9B00-BE6E9E527489}"/>
                    </a:ext>
                  </a:extLst>
                </p:cNvPr>
                <p:cNvSpPr/>
                <p:nvPr/>
              </p:nvSpPr>
              <p:spPr>
                <a:xfrm>
                  <a:off x="11328253" y="2643454"/>
                  <a:ext cx="158915" cy="158915"/>
                </a:xfrm>
                <a:custGeom>
                  <a:avLst/>
                  <a:gdLst>
                    <a:gd name="connsiteX0" fmla="*/ 158915 w 158915"/>
                    <a:gd name="connsiteY0" fmla="*/ 79458 h 158915"/>
                    <a:gd name="connsiteX1" fmla="*/ 79458 w 158915"/>
                    <a:gd name="connsiteY1" fmla="*/ 158915 h 158915"/>
                    <a:gd name="connsiteX2" fmla="*/ 1 w 158915"/>
                    <a:gd name="connsiteY2" fmla="*/ 79458 h 158915"/>
                    <a:gd name="connsiteX3" fmla="*/ 79458 w 158915"/>
                    <a:gd name="connsiteY3" fmla="*/ 0 h 158915"/>
                    <a:gd name="connsiteX4" fmla="*/ 158915 w 158915"/>
                    <a:gd name="connsiteY4" fmla="*/ 79458 h 158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15" h="158915">
                      <a:moveTo>
                        <a:pt x="158915" y="79458"/>
                      </a:moveTo>
                      <a:cubicBezTo>
                        <a:pt x="158915" y="123341"/>
                        <a:pt x="123341" y="158915"/>
                        <a:pt x="79458" y="158915"/>
                      </a:cubicBezTo>
                      <a:cubicBezTo>
                        <a:pt x="35575" y="158915"/>
                        <a:pt x="1" y="123341"/>
                        <a:pt x="1" y="79458"/>
                      </a:cubicBezTo>
                      <a:cubicBezTo>
                        <a:pt x="1" y="35574"/>
                        <a:pt x="35576" y="0"/>
                        <a:pt x="79458" y="0"/>
                      </a:cubicBezTo>
                      <a:cubicBezTo>
                        <a:pt x="123342" y="0"/>
                        <a:pt x="158915" y="35574"/>
                        <a:pt x="158915" y="7945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46" name="Graphic 145" descr="A pond with koi fish and water lilies">
              <a:extLst>
                <a:ext uri="{FF2B5EF4-FFF2-40B4-BE49-F238E27FC236}">
                  <a16:creationId xmlns:a16="http://schemas.microsoft.com/office/drawing/2014/main" xmlns="" id="{1EE23E2E-12A1-3624-5001-E4D720D83E34}"/>
                </a:ext>
              </a:extLst>
            </p:cNvPr>
            <p:cNvGrpSpPr/>
            <p:nvPr/>
          </p:nvGrpSpPr>
          <p:grpSpPr>
            <a:xfrm>
              <a:off x="5217532" y="4574703"/>
              <a:ext cx="1842334" cy="1842448"/>
              <a:chOff x="5217532" y="4574703"/>
              <a:chExt cx="1842334" cy="1842448"/>
            </a:xfrm>
            <a:grpFill/>
          </p:grpSpPr>
          <p:sp>
            <p:nvSpPr>
              <p:cNvPr id="797" name="Freeform: Shape 796">
                <a:extLst>
                  <a:ext uri="{FF2B5EF4-FFF2-40B4-BE49-F238E27FC236}">
                    <a16:creationId xmlns:a16="http://schemas.microsoft.com/office/drawing/2014/main" xmlns="" id="{40E1E40A-BB46-7D90-39EE-28C12A493D12}"/>
                  </a:ext>
                </a:extLst>
              </p:cNvPr>
              <p:cNvSpPr/>
              <p:nvPr/>
            </p:nvSpPr>
            <p:spPr>
              <a:xfrm>
                <a:off x="5217532" y="4574703"/>
                <a:ext cx="1842334" cy="1842448"/>
              </a:xfrm>
              <a:custGeom>
                <a:avLst/>
                <a:gdLst>
                  <a:gd name="connsiteX0" fmla="*/ 1192793 w 1842334"/>
                  <a:gd name="connsiteY0" fmla="*/ 655436 h 1842448"/>
                  <a:gd name="connsiteX1" fmla="*/ 1182569 w 1842334"/>
                  <a:gd name="connsiteY1" fmla="*/ 659614 h 1842448"/>
                  <a:gd name="connsiteX2" fmla="*/ 1182569 w 1842334"/>
                  <a:gd name="connsiteY2" fmla="*/ 659614 h 1842448"/>
                  <a:gd name="connsiteX3" fmla="*/ 571934 w 1842334"/>
                  <a:gd name="connsiteY3" fmla="*/ 38216 h 1842448"/>
                  <a:gd name="connsiteX4" fmla="*/ 247056 w 1842334"/>
                  <a:gd name="connsiteY4" fmla="*/ 267381 h 1842448"/>
                  <a:gd name="connsiteX5" fmla="*/ 243423 w 1842334"/>
                  <a:gd name="connsiteY5" fmla="*/ 1535177 h 1842448"/>
                  <a:gd name="connsiteX6" fmla="*/ 1603448 w 1842334"/>
                  <a:gd name="connsiteY6" fmla="*/ 1567302 h 1842448"/>
                  <a:gd name="connsiteX7" fmla="*/ 1803726 w 1842334"/>
                  <a:gd name="connsiteY7" fmla="*/ 1271468 h 1842448"/>
                  <a:gd name="connsiteX8" fmla="*/ 1192793 w 1842334"/>
                  <a:gd name="connsiteY8" fmla="*/ 655436 h 1842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48">
                    <a:moveTo>
                      <a:pt x="1192793" y="655436"/>
                    </a:moveTo>
                    <a:lnTo>
                      <a:pt x="1182569" y="659614"/>
                    </a:lnTo>
                    <a:lnTo>
                      <a:pt x="1182569" y="659614"/>
                    </a:lnTo>
                    <a:cubicBezTo>
                      <a:pt x="1352178" y="272137"/>
                      <a:pt x="961634" y="-126687"/>
                      <a:pt x="571934" y="38216"/>
                    </a:cubicBezTo>
                    <a:cubicBezTo>
                      <a:pt x="452465" y="88768"/>
                      <a:pt x="341334" y="165152"/>
                      <a:pt x="247056" y="267381"/>
                    </a:cubicBezTo>
                    <a:cubicBezTo>
                      <a:pt x="-80909" y="622981"/>
                      <a:pt x="-82573" y="1177857"/>
                      <a:pt x="243423" y="1535177"/>
                    </a:cubicBezTo>
                    <a:cubicBezTo>
                      <a:pt x="607170" y="1933856"/>
                      <a:pt x="1225940" y="1944588"/>
                      <a:pt x="1603448" y="1567302"/>
                    </a:cubicBezTo>
                    <a:cubicBezTo>
                      <a:pt x="1691204" y="1479628"/>
                      <a:pt x="1757943" y="1378949"/>
                      <a:pt x="1803726" y="1271468"/>
                    </a:cubicBezTo>
                    <a:cubicBezTo>
                      <a:pt x="1967683" y="886652"/>
                      <a:pt x="1580143" y="497016"/>
                      <a:pt x="1192793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8" name="Freeform: Shape 797">
                <a:extLst>
                  <a:ext uri="{FF2B5EF4-FFF2-40B4-BE49-F238E27FC236}">
                    <a16:creationId xmlns:a16="http://schemas.microsoft.com/office/drawing/2014/main" xmlns="" id="{35D9C073-9045-2967-C7E0-109639896F88}"/>
                  </a:ext>
                </a:extLst>
              </p:cNvPr>
              <p:cNvSpPr/>
              <p:nvPr/>
            </p:nvSpPr>
            <p:spPr>
              <a:xfrm>
                <a:off x="5217826" y="4575137"/>
                <a:ext cx="1714594" cy="1811058"/>
              </a:xfrm>
              <a:custGeom>
                <a:avLst/>
                <a:gdLst>
                  <a:gd name="connsiteX0" fmla="*/ 1150207 w 1714594"/>
                  <a:gd name="connsiteY0" fmla="*/ 1059205 h 1811058"/>
                  <a:gd name="connsiteX1" fmla="*/ 1707356 w 1714594"/>
                  <a:gd name="connsiteY1" fmla="*/ 1443203 h 1811058"/>
                  <a:gd name="connsiteX2" fmla="*/ 1714595 w 1714594"/>
                  <a:gd name="connsiteY2" fmla="*/ 1432757 h 1811058"/>
                  <a:gd name="connsiteX3" fmla="*/ 1147223 w 1714594"/>
                  <a:gd name="connsiteY3" fmla="*/ 1041724 h 1811058"/>
                  <a:gd name="connsiteX4" fmla="*/ 1098061 w 1714594"/>
                  <a:gd name="connsiteY4" fmla="*/ 752322 h 1811058"/>
                  <a:gd name="connsiteX5" fmla="*/ 1197134 w 1714594"/>
                  <a:gd name="connsiteY5" fmla="*/ 653218 h 1811058"/>
                  <a:gd name="connsiteX6" fmla="*/ 1197070 w 1714594"/>
                  <a:gd name="connsiteY6" fmla="*/ 653110 h 1811058"/>
                  <a:gd name="connsiteX7" fmla="*/ 1184434 w 1714594"/>
                  <a:gd name="connsiteY7" fmla="*/ 656990 h 1811058"/>
                  <a:gd name="connsiteX8" fmla="*/ 1188688 w 1714594"/>
                  <a:gd name="connsiteY8" fmla="*/ 643934 h 1811058"/>
                  <a:gd name="connsiteX9" fmla="*/ 1188561 w 1714594"/>
                  <a:gd name="connsiteY9" fmla="*/ 643877 h 1811058"/>
                  <a:gd name="connsiteX10" fmla="*/ 1090689 w 1714594"/>
                  <a:gd name="connsiteY10" fmla="*/ 741737 h 1811058"/>
                  <a:gd name="connsiteX11" fmla="*/ 781545 w 1714594"/>
                  <a:gd name="connsiteY11" fmla="*/ 506184 h 1811058"/>
                  <a:gd name="connsiteX12" fmla="*/ 736886 w 1714594"/>
                  <a:gd name="connsiteY12" fmla="*/ 0 h 1811058"/>
                  <a:gd name="connsiteX13" fmla="*/ 724205 w 1714594"/>
                  <a:gd name="connsiteY13" fmla="*/ 749 h 1811058"/>
                  <a:gd name="connsiteX14" fmla="*/ 767880 w 1714594"/>
                  <a:gd name="connsiteY14" fmla="*/ 495770 h 1811058"/>
                  <a:gd name="connsiteX15" fmla="*/ 345618 w 1714594"/>
                  <a:gd name="connsiteY15" fmla="*/ 174022 h 1811058"/>
                  <a:gd name="connsiteX16" fmla="*/ 335553 w 1714594"/>
                  <a:gd name="connsiteY16" fmla="*/ 182321 h 1811058"/>
                  <a:gd name="connsiteX17" fmla="*/ 1081621 w 1714594"/>
                  <a:gd name="connsiteY17" fmla="*/ 750805 h 1811058"/>
                  <a:gd name="connsiteX18" fmla="*/ 1038885 w 1714594"/>
                  <a:gd name="connsiteY18" fmla="*/ 793509 h 1811058"/>
                  <a:gd name="connsiteX19" fmla="*/ 611860 w 1714594"/>
                  <a:gd name="connsiteY19" fmla="*/ 793534 h 1811058"/>
                  <a:gd name="connsiteX20" fmla="*/ 174288 w 1714594"/>
                  <a:gd name="connsiteY20" fmla="*/ 356006 h 1811058"/>
                  <a:gd name="connsiteX21" fmla="*/ 166878 w 1714594"/>
                  <a:gd name="connsiteY21" fmla="*/ 366547 h 1811058"/>
                  <a:gd name="connsiteX22" fmla="*/ 593947 w 1714594"/>
                  <a:gd name="connsiteY22" fmla="*/ 793528 h 1811058"/>
                  <a:gd name="connsiteX23" fmla="*/ 6013 w 1714594"/>
                  <a:gd name="connsiteY23" fmla="*/ 793566 h 1811058"/>
                  <a:gd name="connsiteX24" fmla="*/ 4686 w 1714594"/>
                  <a:gd name="connsiteY24" fmla="*/ 806266 h 1811058"/>
                  <a:gd name="connsiteX25" fmla="*/ 1026179 w 1714594"/>
                  <a:gd name="connsiteY25" fmla="*/ 806202 h 1811058"/>
                  <a:gd name="connsiteX26" fmla="*/ 795763 w 1714594"/>
                  <a:gd name="connsiteY26" fmla="*/ 1036466 h 1811058"/>
                  <a:gd name="connsiteX27" fmla="*/ 445 w 1714594"/>
                  <a:gd name="connsiteY27" fmla="*/ 867111 h 1811058"/>
                  <a:gd name="connsiteX28" fmla="*/ 0 w 1714594"/>
                  <a:gd name="connsiteY28" fmla="*/ 880008 h 1811058"/>
                  <a:gd name="connsiteX29" fmla="*/ 785051 w 1714594"/>
                  <a:gd name="connsiteY29" fmla="*/ 1047178 h 1811058"/>
                  <a:gd name="connsiteX30" fmla="*/ 269494 w 1714594"/>
                  <a:gd name="connsiteY30" fmla="*/ 1562392 h 1811058"/>
                  <a:gd name="connsiteX31" fmla="*/ 278422 w 1714594"/>
                  <a:gd name="connsiteY31" fmla="*/ 1571422 h 1811058"/>
                  <a:gd name="connsiteX32" fmla="*/ 934669 w 1714594"/>
                  <a:gd name="connsiteY32" fmla="*/ 915613 h 1811058"/>
                  <a:gd name="connsiteX33" fmla="*/ 686606 w 1714594"/>
                  <a:gd name="connsiteY33" fmla="*/ 1807820 h 1811058"/>
                  <a:gd name="connsiteX34" fmla="*/ 698881 w 1714594"/>
                  <a:gd name="connsiteY34" fmla="*/ 1811058 h 1811058"/>
                  <a:gd name="connsiteX35" fmla="*/ 952925 w 1714594"/>
                  <a:gd name="connsiteY35" fmla="*/ 897363 h 1811058"/>
                  <a:gd name="connsiteX36" fmla="*/ 1087050 w 1714594"/>
                  <a:gd name="connsiteY36" fmla="*/ 763327 h 1811058"/>
                  <a:gd name="connsiteX37" fmla="*/ 1260634 w 1714594"/>
                  <a:gd name="connsiteY37" fmla="*/ 1785341 h 1811058"/>
                  <a:gd name="connsiteX38" fmla="*/ 1272762 w 1714594"/>
                  <a:gd name="connsiteY38" fmla="*/ 1780768 h 1811058"/>
                  <a:gd name="connsiteX39" fmla="*/ 1150207 w 1714594"/>
                  <a:gd name="connsiteY39" fmla="*/ 1059205 h 181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594" h="1811058">
                    <a:moveTo>
                      <a:pt x="1150207" y="1059205"/>
                    </a:moveTo>
                    <a:lnTo>
                      <a:pt x="1707356" y="1443203"/>
                    </a:lnTo>
                    <a:cubicBezTo>
                      <a:pt x="1709833" y="1439735"/>
                      <a:pt x="1712182" y="1436243"/>
                      <a:pt x="1714595" y="1432757"/>
                    </a:cubicBezTo>
                    <a:lnTo>
                      <a:pt x="1147223" y="1041724"/>
                    </a:lnTo>
                    <a:lnTo>
                      <a:pt x="1098061" y="752322"/>
                    </a:lnTo>
                    <a:lnTo>
                      <a:pt x="1197134" y="653218"/>
                    </a:lnTo>
                    <a:cubicBezTo>
                      <a:pt x="1197197" y="653174"/>
                      <a:pt x="1197134" y="653091"/>
                      <a:pt x="1197070" y="653110"/>
                    </a:cubicBezTo>
                    <a:cubicBezTo>
                      <a:pt x="1194721" y="653866"/>
                      <a:pt x="1184434" y="656990"/>
                      <a:pt x="1184434" y="656990"/>
                    </a:cubicBezTo>
                    <a:cubicBezTo>
                      <a:pt x="1184434" y="656990"/>
                      <a:pt x="1187863" y="646328"/>
                      <a:pt x="1188688" y="643934"/>
                    </a:cubicBezTo>
                    <a:cubicBezTo>
                      <a:pt x="1188688" y="643871"/>
                      <a:pt x="1188625" y="643826"/>
                      <a:pt x="1188561" y="643877"/>
                    </a:cubicBezTo>
                    <a:lnTo>
                      <a:pt x="1090689" y="741737"/>
                    </a:lnTo>
                    <a:lnTo>
                      <a:pt x="781545" y="506184"/>
                    </a:lnTo>
                    <a:lnTo>
                      <a:pt x="736886" y="0"/>
                    </a:lnTo>
                    <a:cubicBezTo>
                      <a:pt x="732669" y="178"/>
                      <a:pt x="728440" y="457"/>
                      <a:pt x="724205" y="749"/>
                    </a:cubicBezTo>
                    <a:lnTo>
                      <a:pt x="767880" y="495770"/>
                    </a:lnTo>
                    <a:lnTo>
                      <a:pt x="345618" y="174022"/>
                    </a:lnTo>
                    <a:cubicBezTo>
                      <a:pt x="342252" y="176765"/>
                      <a:pt x="338893" y="179521"/>
                      <a:pt x="335553" y="182321"/>
                    </a:cubicBezTo>
                    <a:lnTo>
                      <a:pt x="1081621" y="750805"/>
                    </a:lnTo>
                    <a:lnTo>
                      <a:pt x="1038885" y="793509"/>
                    </a:lnTo>
                    <a:lnTo>
                      <a:pt x="611860" y="793534"/>
                    </a:lnTo>
                    <a:lnTo>
                      <a:pt x="174288" y="356006"/>
                    </a:lnTo>
                    <a:cubicBezTo>
                      <a:pt x="171786" y="359505"/>
                      <a:pt x="169329" y="363023"/>
                      <a:pt x="166878" y="366547"/>
                    </a:cubicBezTo>
                    <a:lnTo>
                      <a:pt x="593947" y="793528"/>
                    </a:lnTo>
                    <a:lnTo>
                      <a:pt x="6013" y="793566"/>
                    </a:lnTo>
                    <a:cubicBezTo>
                      <a:pt x="5524" y="797795"/>
                      <a:pt x="5118" y="802030"/>
                      <a:pt x="4686" y="806266"/>
                    </a:cubicBezTo>
                    <a:lnTo>
                      <a:pt x="1026179" y="806202"/>
                    </a:lnTo>
                    <a:lnTo>
                      <a:pt x="795763" y="1036466"/>
                    </a:lnTo>
                    <a:lnTo>
                      <a:pt x="445" y="867111"/>
                    </a:lnTo>
                    <a:cubicBezTo>
                      <a:pt x="279" y="871410"/>
                      <a:pt x="102" y="875709"/>
                      <a:pt x="0" y="880008"/>
                    </a:cubicBezTo>
                    <a:lnTo>
                      <a:pt x="785051" y="1047178"/>
                    </a:lnTo>
                    <a:lnTo>
                      <a:pt x="269494" y="1562392"/>
                    </a:lnTo>
                    <a:cubicBezTo>
                      <a:pt x="272472" y="1565402"/>
                      <a:pt x="275418" y="1568456"/>
                      <a:pt x="278422" y="1571422"/>
                    </a:cubicBezTo>
                    <a:lnTo>
                      <a:pt x="934669" y="915613"/>
                    </a:lnTo>
                    <a:lnTo>
                      <a:pt x="686606" y="1807820"/>
                    </a:lnTo>
                    <a:cubicBezTo>
                      <a:pt x="690689" y="1808963"/>
                      <a:pt x="694785" y="1809979"/>
                      <a:pt x="698881" y="1811058"/>
                    </a:cubicBezTo>
                    <a:lnTo>
                      <a:pt x="952925" y="897363"/>
                    </a:lnTo>
                    <a:lnTo>
                      <a:pt x="1087050" y="763327"/>
                    </a:lnTo>
                    <a:lnTo>
                      <a:pt x="1260634" y="1785341"/>
                    </a:lnTo>
                    <a:cubicBezTo>
                      <a:pt x="1264698" y="1783880"/>
                      <a:pt x="1268698" y="1782292"/>
                      <a:pt x="1272762" y="1780768"/>
                    </a:cubicBezTo>
                    <a:lnTo>
                      <a:pt x="1150207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7" name="Graphic 145" descr="A pond with koi fish and water lilies">
              <a:extLst>
                <a:ext uri="{FF2B5EF4-FFF2-40B4-BE49-F238E27FC236}">
                  <a16:creationId xmlns:a16="http://schemas.microsoft.com/office/drawing/2014/main" xmlns="" id="{C6A83E84-F035-DA7F-C5BF-FDC693CB597D}"/>
                </a:ext>
              </a:extLst>
            </p:cNvPr>
            <p:cNvGrpSpPr/>
            <p:nvPr/>
          </p:nvGrpSpPr>
          <p:grpSpPr>
            <a:xfrm>
              <a:off x="8809553" y="4080860"/>
              <a:ext cx="2498518" cy="2498424"/>
              <a:chOff x="8809553" y="4080860"/>
              <a:chExt cx="2498518" cy="2498424"/>
            </a:xfrm>
            <a:grpFill/>
          </p:grpSpPr>
          <p:sp>
            <p:nvSpPr>
              <p:cNvPr id="795" name="Freeform: Shape 794">
                <a:extLst>
                  <a:ext uri="{FF2B5EF4-FFF2-40B4-BE49-F238E27FC236}">
                    <a16:creationId xmlns:a16="http://schemas.microsoft.com/office/drawing/2014/main" xmlns="" id="{8206D8EC-2258-A57E-B2BE-5A93DD0480C2}"/>
                  </a:ext>
                </a:extLst>
              </p:cNvPr>
              <p:cNvSpPr/>
              <p:nvPr/>
            </p:nvSpPr>
            <p:spPr>
              <a:xfrm>
                <a:off x="8809553" y="4080860"/>
                <a:ext cx="2498518" cy="2498424"/>
              </a:xfrm>
              <a:custGeom>
                <a:avLst/>
                <a:gdLst>
                  <a:gd name="connsiteX0" fmla="*/ 888802 w 2498518"/>
                  <a:gd name="connsiteY0" fmla="*/ 880845 h 2498424"/>
                  <a:gd name="connsiteX1" fmla="*/ 894517 w 2498518"/>
                  <a:gd name="connsiteY1" fmla="*/ 894707 h 2498424"/>
                  <a:gd name="connsiteX2" fmla="*/ 894517 w 2498518"/>
                  <a:gd name="connsiteY2" fmla="*/ 894707 h 2498424"/>
                  <a:gd name="connsiteX3" fmla="*/ 51808 w 2498518"/>
                  <a:gd name="connsiteY3" fmla="*/ 1722798 h 2498424"/>
                  <a:gd name="connsiteX4" fmla="*/ 362578 w 2498518"/>
                  <a:gd name="connsiteY4" fmla="*/ 2163374 h 2498424"/>
                  <a:gd name="connsiteX5" fmla="*/ 2081840 w 2498518"/>
                  <a:gd name="connsiteY5" fmla="*/ 2168320 h 2498424"/>
                  <a:gd name="connsiteX6" fmla="*/ 2125401 w 2498518"/>
                  <a:gd name="connsiteY6" fmla="*/ 323982 h 2498424"/>
                  <a:gd name="connsiteX7" fmla="*/ 1724208 w 2498518"/>
                  <a:gd name="connsiteY7" fmla="*/ 52367 h 2498424"/>
                  <a:gd name="connsiteX8" fmla="*/ 888802 w 2498518"/>
                  <a:gd name="connsiteY8" fmla="*/ 880845 h 2498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8518" h="2498424">
                    <a:moveTo>
                      <a:pt x="888802" y="880845"/>
                    </a:moveTo>
                    <a:lnTo>
                      <a:pt x="894517" y="894707"/>
                    </a:lnTo>
                    <a:lnTo>
                      <a:pt x="894517" y="894707"/>
                    </a:lnTo>
                    <a:cubicBezTo>
                      <a:pt x="369054" y="664736"/>
                      <a:pt x="-171775" y="1194319"/>
                      <a:pt x="51808" y="1722798"/>
                    </a:cubicBezTo>
                    <a:cubicBezTo>
                      <a:pt x="120389" y="1884812"/>
                      <a:pt x="223957" y="2035516"/>
                      <a:pt x="362578" y="2163374"/>
                    </a:cubicBezTo>
                    <a:cubicBezTo>
                      <a:pt x="844796" y="2608166"/>
                      <a:pt x="1597271" y="2610388"/>
                      <a:pt x="2081840" y="2168320"/>
                    </a:cubicBezTo>
                    <a:cubicBezTo>
                      <a:pt x="2622479" y="1675046"/>
                      <a:pt x="2637021" y="835963"/>
                      <a:pt x="2125401" y="323982"/>
                    </a:cubicBezTo>
                    <a:cubicBezTo>
                      <a:pt x="2006529" y="205008"/>
                      <a:pt x="1869941" y="114470"/>
                      <a:pt x="1724208" y="52367"/>
                    </a:cubicBezTo>
                    <a:cubicBezTo>
                      <a:pt x="1202365" y="-170004"/>
                      <a:pt x="673981" y="355560"/>
                      <a:pt x="888802" y="88084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6" name="Freeform: Shape 795">
                <a:extLst>
                  <a:ext uri="{FF2B5EF4-FFF2-40B4-BE49-F238E27FC236}">
                    <a16:creationId xmlns:a16="http://schemas.microsoft.com/office/drawing/2014/main" xmlns="" id="{132B4A0E-6269-4D6B-3770-5F3C1930094B}"/>
                  </a:ext>
                </a:extLst>
              </p:cNvPr>
              <p:cNvSpPr/>
              <p:nvPr/>
            </p:nvSpPr>
            <p:spPr>
              <a:xfrm>
                <a:off x="8810180" y="4254982"/>
                <a:ext cx="2455354" cy="2323871"/>
              </a:xfrm>
              <a:custGeom>
                <a:avLst/>
                <a:gdLst>
                  <a:gd name="connsiteX0" fmla="*/ 1215707 w 2455354"/>
                  <a:gd name="connsiteY0" fmla="*/ 1033659 h 2323871"/>
                  <a:gd name="connsiteX1" fmla="*/ 1030414 w 2455354"/>
                  <a:gd name="connsiteY1" fmla="*/ 848239 h 2323871"/>
                  <a:gd name="connsiteX2" fmla="*/ 2420238 w 2455354"/>
                  <a:gd name="connsiteY2" fmla="*/ 612184 h 2323871"/>
                  <a:gd name="connsiteX3" fmla="*/ 2415667 w 2455354"/>
                  <a:gd name="connsiteY3" fmla="*/ 600075 h 2323871"/>
                  <a:gd name="connsiteX4" fmla="*/ 1431417 w 2455354"/>
                  <a:gd name="connsiteY4" fmla="*/ 767245 h 2323871"/>
                  <a:gd name="connsiteX5" fmla="*/ 1955228 w 2455354"/>
                  <a:gd name="connsiteY5" fmla="*/ 7214 h 2323871"/>
                  <a:gd name="connsiteX6" fmla="*/ 1944750 w 2455354"/>
                  <a:gd name="connsiteY6" fmla="*/ 0 h 2323871"/>
                  <a:gd name="connsiteX7" fmla="*/ 1414018 w 2455354"/>
                  <a:gd name="connsiteY7" fmla="*/ 770204 h 2323871"/>
                  <a:gd name="connsiteX8" fmla="*/ 1019365 w 2455354"/>
                  <a:gd name="connsiteY8" fmla="*/ 837228 h 2323871"/>
                  <a:gd name="connsiteX9" fmla="*/ 887857 w 2455354"/>
                  <a:gd name="connsiteY9" fmla="*/ 705606 h 2323871"/>
                  <a:gd name="connsiteX10" fmla="*/ 887730 w 2455354"/>
                  <a:gd name="connsiteY10" fmla="*/ 705663 h 2323871"/>
                  <a:gd name="connsiteX11" fmla="*/ 890905 w 2455354"/>
                  <a:gd name="connsiteY11" fmla="*/ 717677 h 2323871"/>
                  <a:gd name="connsiteX12" fmla="*/ 878650 w 2455354"/>
                  <a:gd name="connsiteY12" fmla="*/ 714083 h 2323871"/>
                  <a:gd name="connsiteX13" fmla="*/ 878586 w 2455354"/>
                  <a:gd name="connsiteY13" fmla="*/ 714191 h 2323871"/>
                  <a:gd name="connsiteX14" fmla="*/ 1008825 w 2455354"/>
                  <a:gd name="connsiteY14" fmla="*/ 844601 h 2323871"/>
                  <a:gd name="connsiteX15" fmla="*/ 687577 w 2455354"/>
                  <a:gd name="connsiteY15" fmla="*/ 1266190 h 2323871"/>
                  <a:gd name="connsiteX16" fmla="*/ 0 w 2455354"/>
                  <a:gd name="connsiteY16" fmla="*/ 1326845 h 2323871"/>
                  <a:gd name="connsiteX17" fmla="*/ 826 w 2455354"/>
                  <a:gd name="connsiteY17" fmla="*/ 1339501 h 2323871"/>
                  <a:gd name="connsiteX18" fmla="*/ 677227 w 2455354"/>
                  <a:gd name="connsiteY18" fmla="*/ 1279786 h 2323871"/>
                  <a:gd name="connsiteX19" fmla="*/ 237426 w 2455354"/>
                  <a:gd name="connsiteY19" fmla="*/ 1857007 h 2323871"/>
                  <a:gd name="connsiteX20" fmla="*/ 245681 w 2455354"/>
                  <a:gd name="connsiteY20" fmla="*/ 1867078 h 2323871"/>
                  <a:gd name="connsiteX21" fmla="*/ 1017905 w 2455354"/>
                  <a:gd name="connsiteY21" fmla="*/ 853662 h 2323871"/>
                  <a:gd name="connsiteX22" fmla="*/ 1078293 w 2455354"/>
                  <a:gd name="connsiteY22" fmla="*/ 914108 h 2323871"/>
                  <a:gd name="connsiteX23" fmla="*/ 1078293 w 2455354"/>
                  <a:gd name="connsiteY23" fmla="*/ 1495012 h 2323871"/>
                  <a:gd name="connsiteX24" fmla="*/ 484568 w 2455354"/>
                  <a:gd name="connsiteY24" fmla="*/ 2088845 h 2323871"/>
                  <a:gd name="connsiteX25" fmla="*/ 495173 w 2455354"/>
                  <a:gd name="connsiteY25" fmla="*/ 2096288 h 2323871"/>
                  <a:gd name="connsiteX26" fmla="*/ 1078293 w 2455354"/>
                  <a:gd name="connsiteY26" fmla="*/ 1512964 h 2323871"/>
                  <a:gd name="connsiteX27" fmla="*/ 1078357 w 2455354"/>
                  <a:gd name="connsiteY27" fmla="*/ 2315998 h 2323871"/>
                  <a:gd name="connsiteX28" fmla="*/ 1091057 w 2455354"/>
                  <a:gd name="connsiteY28" fmla="*/ 2317268 h 2323871"/>
                  <a:gd name="connsiteX29" fmla="*/ 1090993 w 2455354"/>
                  <a:gd name="connsiteY29" fmla="*/ 926808 h 2323871"/>
                  <a:gd name="connsiteX30" fmla="*/ 1407985 w 2455354"/>
                  <a:gd name="connsiteY30" fmla="*/ 1244022 h 2323871"/>
                  <a:gd name="connsiteX31" fmla="*/ 1178115 w 2455354"/>
                  <a:gd name="connsiteY31" fmla="*/ 2323363 h 2323871"/>
                  <a:gd name="connsiteX32" fmla="*/ 1191006 w 2455354"/>
                  <a:gd name="connsiteY32" fmla="*/ 2323872 h 2323871"/>
                  <a:gd name="connsiteX33" fmla="*/ 1418653 w 2455354"/>
                  <a:gd name="connsiteY33" fmla="*/ 1254735 h 2323871"/>
                  <a:gd name="connsiteX34" fmla="*/ 2120265 w 2455354"/>
                  <a:gd name="connsiteY34" fmla="*/ 1956854 h 2323871"/>
                  <a:gd name="connsiteX35" fmla="*/ 2129345 w 2455354"/>
                  <a:gd name="connsiteY35" fmla="*/ 1947939 h 2323871"/>
                  <a:gd name="connsiteX36" fmla="*/ 1233995 w 2455354"/>
                  <a:gd name="connsiteY36" fmla="*/ 1051985 h 2323871"/>
                  <a:gd name="connsiteX37" fmla="*/ 2452116 w 2455354"/>
                  <a:gd name="connsiteY37" fmla="*/ 1390637 h 2323871"/>
                  <a:gd name="connsiteX38" fmla="*/ 2455354 w 2455354"/>
                  <a:gd name="connsiteY38" fmla="*/ 1378338 h 2323871"/>
                  <a:gd name="connsiteX39" fmla="*/ 1215707 w 2455354"/>
                  <a:gd name="connsiteY39" fmla="*/ 1033659 h 232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455354" h="2323871">
                    <a:moveTo>
                      <a:pt x="1215707" y="1033659"/>
                    </a:moveTo>
                    <a:lnTo>
                      <a:pt x="1030414" y="848239"/>
                    </a:lnTo>
                    <a:lnTo>
                      <a:pt x="2420238" y="612184"/>
                    </a:lnTo>
                    <a:cubicBezTo>
                      <a:pt x="2418715" y="608133"/>
                      <a:pt x="2417191" y="604114"/>
                      <a:pt x="2415667" y="600075"/>
                    </a:cubicBezTo>
                    <a:lnTo>
                      <a:pt x="1431417" y="767245"/>
                    </a:lnTo>
                    <a:lnTo>
                      <a:pt x="1955228" y="7214"/>
                    </a:lnTo>
                    <a:cubicBezTo>
                      <a:pt x="1951736" y="4775"/>
                      <a:pt x="1948243" y="2394"/>
                      <a:pt x="1944750" y="0"/>
                    </a:cubicBezTo>
                    <a:lnTo>
                      <a:pt x="1414018" y="770204"/>
                    </a:lnTo>
                    <a:lnTo>
                      <a:pt x="1019365" y="837228"/>
                    </a:lnTo>
                    <a:lnTo>
                      <a:pt x="887857" y="705606"/>
                    </a:lnTo>
                    <a:cubicBezTo>
                      <a:pt x="887793" y="705561"/>
                      <a:pt x="887730" y="705606"/>
                      <a:pt x="887730" y="705663"/>
                    </a:cubicBezTo>
                    <a:cubicBezTo>
                      <a:pt x="888492" y="708108"/>
                      <a:pt x="890905" y="717677"/>
                      <a:pt x="890905" y="717677"/>
                    </a:cubicBezTo>
                    <a:cubicBezTo>
                      <a:pt x="890905" y="717677"/>
                      <a:pt x="881189" y="714851"/>
                      <a:pt x="878650" y="714083"/>
                    </a:cubicBezTo>
                    <a:cubicBezTo>
                      <a:pt x="878586" y="714064"/>
                      <a:pt x="878522" y="714140"/>
                      <a:pt x="878586" y="714191"/>
                    </a:cubicBezTo>
                    <a:lnTo>
                      <a:pt x="1008825" y="844601"/>
                    </a:lnTo>
                    <a:lnTo>
                      <a:pt x="687577" y="1266190"/>
                    </a:lnTo>
                    <a:lnTo>
                      <a:pt x="0" y="1326845"/>
                    </a:lnTo>
                    <a:cubicBezTo>
                      <a:pt x="190" y="1331049"/>
                      <a:pt x="571" y="1335278"/>
                      <a:pt x="826" y="1339501"/>
                    </a:cubicBezTo>
                    <a:lnTo>
                      <a:pt x="677227" y="1279786"/>
                    </a:lnTo>
                    <a:lnTo>
                      <a:pt x="237426" y="1857007"/>
                    </a:lnTo>
                    <a:cubicBezTo>
                      <a:pt x="240157" y="1860372"/>
                      <a:pt x="242888" y="1863732"/>
                      <a:pt x="245681" y="1867078"/>
                    </a:cubicBezTo>
                    <a:lnTo>
                      <a:pt x="1017905" y="853662"/>
                    </a:lnTo>
                    <a:lnTo>
                      <a:pt x="1078293" y="914108"/>
                    </a:lnTo>
                    <a:lnTo>
                      <a:pt x="1078293" y="1495012"/>
                    </a:lnTo>
                    <a:lnTo>
                      <a:pt x="484568" y="2088845"/>
                    </a:lnTo>
                    <a:cubicBezTo>
                      <a:pt x="488124" y="2091341"/>
                      <a:pt x="491617" y="2093798"/>
                      <a:pt x="495173" y="2096288"/>
                    </a:cubicBezTo>
                    <a:lnTo>
                      <a:pt x="1078293" y="1512964"/>
                    </a:lnTo>
                    <a:lnTo>
                      <a:pt x="1078357" y="2315998"/>
                    </a:lnTo>
                    <a:cubicBezTo>
                      <a:pt x="1082612" y="2316442"/>
                      <a:pt x="1086802" y="2316823"/>
                      <a:pt x="1091057" y="2317268"/>
                    </a:cubicBezTo>
                    <a:lnTo>
                      <a:pt x="1090993" y="926808"/>
                    </a:lnTo>
                    <a:lnTo>
                      <a:pt x="1407985" y="1244022"/>
                    </a:lnTo>
                    <a:lnTo>
                      <a:pt x="1178115" y="2323363"/>
                    </a:lnTo>
                    <a:cubicBezTo>
                      <a:pt x="1182433" y="2323490"/>
                      <a:pt x="1186688" y="2323745"/>
                      <a:pt x="1191006" y="2323872"/>
                    </a:cubicBezTo>
                    <a:lnTo>
                      <a:pt x="1418653" y="1254735"/>
                    </a:lnTo>
                    <a:lnTo>
                      <a:pt x="2120265" y="1956854"/>
                    </a:lnTo>
                    <a:cubicBezTo>
                      <a:pt x="2123313" y="1953876"/>
                      <a:pt x="2126361" y="1950936"/>
                      <a:pt x="2129345" y="1947939"/>
                    </a:cubicBezTo>
                    <a:lnTo>
                      <a:pt x="1233995" y="1051985"/>
                    </a:lnTo>
                    <a:lnTo>
                      <a:pt x="2452116" y="1390637"/>
                    </a:lnTo>
                    <a:cubicBezTo>
                      <a:pt x="2453259" y="1386548"/>
                      <a:pt x="2454275" y="1382433"/>
                      <a:pt x="2455354" y="1378338"/>
                    </a:cubicBezTo>
                    <a:lnTo>
                      <a:pt x="1215707" y="103365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8" name="Graphic 145" descr="A pond with koi fish and water lilies">
              <a:extLst>
                <a:ext uri="{FF2B5EF4-FFF2-40B4-BE49-F238E27FC236}">
                  <a16:creationId xmlns:a16="http://schemas.microsoft.com/office/drawing/2014/main" xmlns="" id="{93BA88B5-3AAF-4A97-BAF8-FA55F7F3950D}"/>
                </a:ext>
              </a:extLst>
            </p:cNvPr>
            <p:cNvGrpSpPr/>
            <p:nvPr/>
          </p:nvGrpSpPr>
          <p:grpSpPr>
            <a:xfrm>
              <a:off x="8225047" y="1581993"/>
              <a:ext cx="1842369" cy="1842454"/>
              <a:chOff x="8225047" y="1581993"/>
              <a:chExt cx="1842369" cy="1842454"/>
            </a:xfrm>
            <a:grpFill/>
          </p:grpSpPr>
          <p:sp>
            <p:nvSpPr>
              <p:cNvPr id="793" name="Freeform: Shape 792">
                <a:extLst>
                  <a:ext uri="{FF2B5EF4-FFF2-40B4-BE49-F238E27FC236}">
                    <a16:creationId xmlns:a16="http://schemas.microsoft.com/office/drawing/2014/main" xmlns="" id="{30904B8F-3F2C-979A-3348-ED68EE9CCAC8}"/>
                  </a:ext>
                </a:extLst>
              </p:cNvPr>
              <p:cNvSpPr/>
              <p:nvPr/>
            </p:nvSpPr>
            <p:spPr>
              <a:xfrm>
                <a:off x="8225047" y="1581993"/>
                <a:ext cx="1842369" cy="1842454"/>
              </a:xfrm>
              <a:custGeom>
                <a:avLst/>
                <a:gdLst>
                  <a:gd name="connsiteX0" fmla="*/ 1192828 w 1842369"/>
                  <a:gd name="connsiteY0" fmla="*/ 655436 h 1842454"/>
                  <a:gd name="connsiteX1" fmla="*/ 1182604 w 1842369"/>
                  <a:gd name="connsiteY1" fmla="*/ 659614 h 1842454"/>
                  <a:gd name="connsiteX2" fmla="*/ 1182604 w 1842369"/>
                  <a:gd name="connsiteY2" fmla="*/ 659614 h 1842454"/>
                  <a:gd name="connsiteX3" fmla="*/ 571924 w 1842369"/>
                  <a:gd name="connsiteY3" fmla="*/ 38216 h 1842454"/>
                  <a:gd name="connsiteX4" fmla="*/ 247058 w 1842369"/>
                  <a:gd name="connsiteY4" fmla="*/ 267381 h 1842454"/>
                  <a:gd name="connsiteX5" fmla="*/ 243439 w 1842369"/>
                  <a:gd name="connsiteY5" fmla="*/ 1535177 h 1842454"/>
                  <a:gd name="connsiteX6" fmla="*/ 1603482 w 1842369"/>
                  <a:gd name="connsiteY6" fmla="*/ 1567302 h 1842454"/>
                  <a:gd name="connsiteX7" fmla="*/ 1803761 w 1842369"/>
                  <a:gd name="connsiteY7" fmla="*/ 1271468 h 1842454"/>
                  <a:gd name="connsiteX8" fmla="*/ 1192828 w 1842369"/>
                  <a:gd name="connsiteY8" fmla="*/ 655436 h 184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69" h="1842454">
                    <a:moveTo>
                      <a:pt x="1192828" y="655436"/>
                    </a:moveTo>
                    <a:lnTo>
                      <a:pt x="1182604" y="659614"/>
                    </a:lnTo>
                    <a:lnTo>
                      <a:pt x="1182604" y="659614"/>
                    </a:lnTo>
                    <a:cubicBezTo>
                      <a:pt x="1352149" y="272137"/>
                      <a:pt x="961624" y="-126687"/>
                      <a:pt x="571924" y="38216"/>
                    </a:cubicBezTo>
                    <a:cubicBezTo>
                      <a:pt x="452481" y="88768"/>
                      <a:pt x="341356" y="165152"/>
                      <a:pt x="247058" y="267381"/>
                    </a:cubicBezTo>
                    <a:cubicBezTo>
                      <a:pt x="-80919" y="622981"/>
                      <a:pt x="-82570" y="1177857"/>
                      <a:pt x="243439" y="1535177"/>
                    </a:cubicBezTo>
                    <a:cubicBezTo>
                      <a:pt x="607167" y="1933888"/>
                      <a:pt x="1225911" y="1944575"/>
                      <a:pt x="1603482" y="1567302"/>
                    </a:cubicBezTo>
                    <a:cubicBezTo>
                      <a:pt x="1691176" y="1479628"/>
                      <a:pt x="1757978" y="1378948"/>
                      <a:pt x="1803761" y="1271468"/>
                    </a:cubicBezTo>
                    <a:cubicBezTo>
                      <a:pt x="1967718" y="886645"/>
                      <a:pt x="1580178" y="497010"/>
                      <a:pt x="1192828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4" name="Freeform: Shape 793">
                <a:extLst>
                  <a:ext uri="{FF2B5EF4-FFF2-40B4-BE49-F238E27FC236}">
                    <a16:creationId xmlns:a16="http://schemas.microsoft.com/office/drawing/2014/main" xmlns="" id="{FD5773C4-4515-9E28-F39D-A0A969DC38DC}"/>
                  </a:ext>
                </a:extLst>
              </p:cNvPr>
              <p:cNvSpPr/>
              <p:nvPr/>
            </p:nvSpPr>
            <p:spPr>
              <a:xfrm>
                <a:off x="8225345" y="1582426"/>
                <a:ext cx="1714627" cy="1811070"/>
              </a:xfrm>
              <a:custGeom>
                <a:avLst/>
                <a:gdLst>
                  <a:gd name="connsiteX0" fmla="*/ 1150176 w 1714627"/>
                  <a:gd name="connsiteY0" fmla="*/ 1059199 h 1811070"/>
                  <a:gd name="connsiteX1" fmla="*/ 1707388 w 1714627"/>
                  <a:gd name="connsiteY1" fmla="*/ 1443203 h 1811070"/>
                  <a:gd name="connsiteX2" fmla="*/ 1714627 w 1714627"/>
                  <a:gd name="connsiteY2" fmla="*/ 1432757 h 1811070"/>
                  <a:gd name="connsiteX3" fmla="*/ 1147191 w 1714627"/>
                  <a:gd name="connsiteY3" fmla="*/ 1041737 h 1811070"/>
                  <a:gd name="connsiteX4" fmla="*/ 1098042 w 1714627"/>
                  <a:gd name="connsiteY4" fmla="*/ 752323 h 1811070"/>
                  <a:gd name="connsiteX5" fmla="*/ 1197102 w 1714627"/>
                  <a:gd name="connsiteY5" fmla="*/ 653352 h 1811070"/>
                  <a:gd name="connsiteX6" fmla="*/ 1197039 w 1714627"/>
                  <a:gd name="connsiteY6" fmla="*/ 653244 h 1811070"/>
                  <a:gd name="connsiteX7" fmla="*/ 1185228 w 1714627"/>
                  <a:gd name="connsiteY7" fmla="*/ 656082 h 1811070"/>
                  <a:gd name="connsiteX8" fmla="*/ 1188530 w 1714627"/>
                  <a:gd name="connsiteY8" fmla="*/ 644119 h 1811070"/>
                  <a:gd name="connsiteX9" fmla="*/ 1188403 w 1714627"/>
                  <a:gd name="connsiteY9" fmla="*/ 644055 h 1811070"/>
                  <a:gd name="connsiteX10" fmla="*/ 1090676 w 1714627"/>
                  <a:gd name="connsiteY10" fmla="*/ 741743 h 1811070"/>
                  <a:gd name="connsiteX11" fmla="*/ 781559 w 1714627"/>
                  <a:gd name="connsiteY11" fmla="*/ 506190 h 1811070"/>
                  <a:gd name="connsiteX12" fmla="*/ 736854 w 1714627"/>
                  <a:gd name="connsiteY12" fmla="*/ 0 h 1811070"/>
                  <a:gd name="connsiteX13" fmla="*/ 724154 w 1714627"/>
                  <a:gd name="connsiteY13" fmla="*/ 756 h 1811070"/>
                  <a:gd name="connsiteX14" fmla="*/ 767779 w 1714627"/>
                  <a:gd name="connsiteY14" fmla="*/ 495706 h 1811070"/>
                  <a:gd name="connsiteX15" fmla="*/ 345631 w 1714627"/>
                  <a:gd name="connsiteY15" fmla="*/ 174022 h 1811070"/>
                  <a:gd name="connsiteX16" fmla="*/ 335535 w 1714627"/>
                  <a:gd name="connsiteY16" fmla="*/ 182321 h 1811070"/>
                  <a:gd name="connsiteX17" fmla="*/ 1081596 w 1714627"/>
                  <a:gd name="connsiteY17" fmla="*/ 750799 h 1811070"/>
                  <a:gd name="connsiteX18" fmla="*/ 1038861 w 1714627"/>
                  <a:gd name="connsiteY18" fmla="*/ 793502 h 1811070"/>
                  <a:gd name="connsiteX19" fmla="*/ 611950 w 1714627"/>
                  <a:gd name="connsiteY19" fmla="*/ 793528 h 1811070"/>
                  <a:gd name="connsiteX20" fmla="*/ 174308 w 1714627"/>
                  <a:gd name="connsiteY20" fmla="*/ 355987 h 1811070"/>
                  <a:gd name="connsiteX21" fmla="*/ 166878 w 1714627"/>
                  <a:gd name="connsiteY21" fmla="*/ 366541 h 1811070"/>
                  <a:gd name="connsiteX22" fmla="*/ 593916 w 1714627"/>
                  <a:gd name="connsiteY22" fmla="*/ 793528 h 1811070"/>
                  <a:gd name="connsiteX23" fmla="*/ 6033 w 1714627"/>
                  <a:gd name="connsiteY23" fmla="*/ 793566 h 1811070"/>
                  <a:gd name="connsiteX24" fmla="*/ 4699 w 1714627"/>
                  <a:gd name="connsiteY24" fmla="*/ 806266 h 1811070"/>
                  <a:gd name="connsiteX25" fmla="*/ 1026161 w 1714627"/>
                  <a:gd name="connsiteY25" fmla="*/ 806202 h 1811070"/>
                  <a:gd name="connsiteX26" fmla="*/ 795782 w 1714627"/>
                  <a:gd name="connsiteY26" fmla="*/ 1036472 h 1811070"/>
                  <a:gd name="connsiteX27" fmla="*/ 445 w 1714627"/>
                  <a:gd name="connsiteY27" fmla="*/ 867112 h 1811070"/>
                  <a:gd name="connsiteX28" fmla="*/ 0 w 1714627"/>
                  <a:gd name="connsiteY28" fmla="*/ 880002 h 1811070"/>
                  <a:gd name="connsiteX29" fmla="*/ 785051 w 1714627"/>
                  <a:gd name="connsiteY29" fmla="*/ 1047172 h 1811070"/>
                  <a:gd name="connsiteX30" fmla="*/ 269494 w 1714627"/>
                  <a:gd name="connsiteY30" fmla="*/ 1562386 h 1811070"/>
                  <a:gd name="connsiteX31" fmla="*/ 278448 w 1714627"/>
                  <a:gd name="connsiteY31" fmla="*/ 1571415 h 1811070"/>
                  <a:gd name="connsiteX32" fmla="*/ 934657 w 1714627"/>
                  <a:gd name="connsiteY32" fmla="*/ 915613 h 1811070"/>
                  <a:gd name="connsiteX33" fmla="*/ 686626 w 1714627"/>
                  <a:gd name="connsiteY33" fmla="*/ 1807813 h 1811070"/>
                  <a:gd name="connsiteX34" fmla="*/ 698881 w 1714627"/>
                  <a:gd name="connsiteY34" fmla="*/ 1811071 h 1811070"/>
                  <a:gd name="connsiteX35" fmla="*/ 952945 w 1714627"/>
                  <a:gd name="connsiteY35" fmla="*/ 897363 h 1811070"/>
                  <a:gd name="connsiteX36" fmla="*/ 1087057 w 1714627"/>
                  <a:gd name="connsiteY36" fmla="*/ 763321 h 1811070"/>
                  <a:gd name="connsiteX37" fmla="*/ 1260666 w 1714627"/>
                  <a:gd name="connsiteY37" fmla="*/ 1785341 h 1811070"/>
                  <a:gd name="connsiteX38" fmla="*/ 1272731 w 1714627"/>
                  <a:gd name="connsiteY38" fmla="*/ 1780762 h 1811070"/>
                  <a:gd name="connsiteX39" fmla="*/ 1150176 w 1714627"/>
                  <a:gd name="connsiteY39" fmla="*/ 1059199 h 181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27" h="1811070">
                    <a:moveTo>
                      <a:pt x="1150176" y="1059199"/>
                    </a:moveTo>
                    <a:lnTo>
                      <a:pt x="1707388" y="1443203"/>
                    </a:lnTo>
                    <a:cubicBezTo>
                      <a:pt x="1709801" y="1439742"/>
                      <a:pt x="1712214" y="1436243"/>
                      <a:pt x="1714627" y="1432757"/>
                    </a:cubicBezTo>
                    <a:lnTo>
                      <a:pt x="1147191" y="1041737"/>
                    </a:lnTo>
                    <a:lnTo>
                      <a:pt x="1098042" y="752323"/>
                    </a:lnTo>
                    <a:lnTo>
                      <a:pt x="1197102" y="653352"/>
                    </a:lnTo>
                    <a:cubicBezTo>
                      <a:pt x="1197166" y="653301"/>
                      <a:pt x="1197102" y="653225"/>
                      <a:pt x="1197039" y="653244"/>
                    </a:cubicBezTo>
                    <a:cubicBezTo>
                      <a:pt x="1194816" y="654037"/>
                      <a:pt x="1185863" y="656666"/>
                      <a:pt x="1185228" y="656082"/>
                    </a:cubicBezTo>
                    <a:cubicBezTo>
                      <a:pt x="1184656" y="655479"/>
                      <a:pt x="1186561" y="649192"/>
                      <a:pt x="1188530" y="644119"/>
                    </a:cubicBezTo>
                    <a:cubicBezTo>
                      <a:pt x="1188593" y="644055"/>
                      <a:pt x="1188466" y="644004"/>
                      <a:pt x="1188403" y="644055"/>
                    </a:cubicBezTo>
                    <a:lnTo>
                      <a:pt x="1090676" y="741743"/>
                    </a:lnTo>
                    <a:lnTo>
                      <a:pt x="781559" y="506190"/>
                    </a:lnTo>
                    <a:lnTo>
                      <a:pt x="736854" y="0"/>
                    </a:lnTo>
                    <a:cubicBezTo>
                      <a:pt x="732663" y="178"/>
                      <a:pt x="728409" y="457"/>
                      <a:pt x="724154" y="756"/>
                    </a:cubicBezTo>
                    <a:lnTo>
                      <a:pt x="767779" y="495706"/>
                    </a:lnTo>
                    <a:lnTo>
                      <a:pt x="345631" y="174022"/>
                    </a:lnTo>
                    <a:cubicBezTo>
                      <a:pt x="342265" y="176765"/>
                      <a:pt x="338899" y="179527"/>
                      <a:pt x="335535" y="182321"/>
                    </a:cubicBezTo>
                    <a:lnTo>
                      <a:pt x="1081596" y="750799"/>
                    </a:lnTo>
                    <a:lnTo>
                      <a:pt x="1038861" y="793502"/>
                    </a:lnTo>
                    <a:lnTo>
                      <a:pt x="611950" y="793528"/>
                    </a:lnTo>
                    <a:lnTo>
                      <a:pt x="174308" y="355987"/>
                    </a:lnTo>
                    <a:cubicBezTo>
                      <a:pt x="171768" y="359486"/>
                      <a:pt x="169355" y="363011"/>
                      <a:pt x="166878" y="366541"/>
                    </a:cubicBezTo>
                    <a:lnTo>
                      <a:pt x="593916" y="793528"/>
                    </a:lnTo>
                    <a:lnTo>
                      <a:pt x="6033" y="793566"/>
                    </a:lnTo>
                    <a:cubicBezTo>
                      <a:pt x="5524" y="797795"/>
                      <a:pt x="5144" y="802030"/>
                      <a:pt x="4699" y="806266"/>
                    </a:cubicBezTo>
                    <a:lnTo>
                      <a:pt x="1026161" y="806202"/>
                    </a:lnTo>
                    <a:lnTo>
                      <a:pt x="795782" y="1036472"/>
                    </a:lnTo>
                    <a:lnTo>
                      <a:pt x="445" y="867112"/>
                    </a:lnTo>
                    <a:cubicBezTo>
                      <a:pt x="254" y="871411"/>
                      <a:pt x="64" y="875703"/>
                      <a:pt x="0" y="880002"/>
                    </a:cubicBezTo>
                    <a:lnTo>
                      <a:pt x="785051" y="1047172"/>
                    </a:lnTo>
                    <a:lnTo>
                      <a:pt x="269494" y="1562386"/>
                    </a:lnTo>
                    <a:cubicBezTo>
                      <a:pt x="272479" y="1565402"/>
                      <a:pt x="275399" y="1568450"/>
                      <a:pt x="278448" y="1571415"/>
                    </a:cubicBezTo>
                    <a:lnTo>
                      <a:pt x="934657" y="915613"/>
                    </a:lnTo>
                    <a:lnTo>
                      <a:pt x="686626" y="1807813"/>
                    </a:lnTo>
                    <a:cubicBezTo>
                      <a:pt x="690690" y="1808943"/>
                      <a:pt x="694754" y="1809998"/>
                      <a:pt x="698881" y="1811071"/>
                    </a:cubicBezTo>
                    <a:lnTo>
                      <a:pt x="952945" y="897363"/>
                    </a:lnTo>
                    <a:lnTo>
                      <a:pt x="1087057" y="763321"/>
                    </a:lnTo>
                    <a:lnTo>
                      <a:pt x="1260666" y="1785341"/>
                    </a:lnTo>
                    <a:cubicBezTo>
                      <a:pt x="1264666" y="1783867"/>
                      <a:pt x="1268730" y="1782293"/>
                      <a:pt x="1272731" y="1780762"/>
                    </a:cubicBezTo>
                    <a:lnTo>
                      <a:pt x="1150176" y="105919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49" name="Graphic 145" descr="A pond with koi fish and water lilies">
              <a:extLst>
                <a:ext uri="{FF2B5EF4-FFF2-40B4-BE49-F238E27FC236}">
                  <a16:creationId xmlns:a16="http://schemas.microsoft.com/office/drawing/2014/main" xmlns="" id="{C48D2487-18F7-0A4B-9D2B-065A9EF393C7}"/>
                </a:ext>
              </a:extLst>
            </p:cNvPr>
            <p:cNvGrpSpPr/>
            <p:nvPr/>
          </p:nvGrpSpPr>
          <p:grpSpPr>
            <a:xfrm>
              <a:off x="6857110" y="1847"/>
              <a:ext cx="3202585" cy="2636843"/>
              <a:chOff x="6857110" y="1847"/>
              <a:chExt cx="3202585" cy="2636843"/>
            </a:xfrm>
            <a:grpFill/>
          </p:grpSpPr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xmlns="" id="{8912C873-E6BF-A129-B7B1-F2876796AD1C}"/>
                  </a:ext>
                </a:extLst>
              </p:cNvPr>
              <p:cNvSpPr/>
              <p:nvPr/>
            </p:nvSpPr>
            <p:spPr>
              <a:xfrm>
                <a:off x="8144636" y="1860"/>
                <a:ext cx="1915059" cy="2636831"/>
              </a:xfrm>
              <a:custGeom>
                <a:avLst/>
                <a:gdLst>
                  <a:gd name="connsiteX0" fmla="*/ 1394587 w 1915059"/>
                  <a:gd name="connsiteY0" fmla="*/ 0 h 2636831"/>
                  <a:gd name="connsiteX1" fmla="*/ 1294384 w 1915059"/>
                  <a:gd name="connsiteY1" fmla="*/ 176479 h 2636831"/>
                  <a:gd name="connsiteX2" fmla="*/ 481774 w 1915059"/>
                  <a:gd name="connsiteY2" fmla="*/ 1145788 h 2636831"/>
                  <a:gd name="connsiteX3" fmla="*/ 0 w 1915059"/>
                  <a:gd name="connsiteY3" fmla="*/ 2329034 h 2636831"/>
                  <a:gd name="connsiteX4" fmla="*/ 822452 w 1915059"/>
                  <a:gd name="connsiteY4" fmla="*/ 1351388 h 2636831"/>
                  <a:gd name="connsiteX5" fmla="*/ 1290003 w 1915059"/>
                  <a:gd name="connsiteY5" fmla="*/ 228759 h 2636831"/>
                  <a:gd name="connsiteX6" fmla="*/ 1297305 w 1915059"/>
                  <a:gd name="connsiteY6" fmla="*/ 215849 h 2636831"/>
                  <a:gd name="connsiteX7" fmla="*/ 1297432 w 1915059"/>
                  <a:gd name="connsiteY7" fmla="*/ 215881 h 2636831"/>
                  <a:gd name="connsiteX8" fmla="*/ 1409509 w 1915059"/>
                  <a:gd name="connsiteY8" fmla="*/ 1459452 h 2636831"/>
                  <a:gd name="connsiteX9" fmla="*/ 1905508 w 1915059"/>
                  <a:gd name="connsiteY9" fmla="*/ 2636831 h 2636831"/>
                  <a:gd name="connsiteX10" fmla="*/ 1795717 w 1915059"/>
                  <a:gd name="connsiteY10" fmla="*/ 1363967 h 2636831"/>
                  <a:gd name="connsiteX11" fmla="*/ 1307275 w 1915059"/>
                  <a:gd name="connsiteY11" fmla="*/ 198330 h 2636831"/>
                  <a:gd name="connsiteX12" fmla="*/ 1419733 w 1915059"/>
                  <a:gd name="connsiteY12" fmla="*/ 0 h 2636831"/>
                  <a:gd name="connsiteX13" fmla="*/ 1394587 w 1915059"/>
                  <a:gd name="connsiteY13" fmla="*/ 0 h 263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915059" h="2636831">
                    <a:moveTo>
                      <a:pt x="1394587" y="0"/>
                    </a:moveTo>
                    <a:lnTo>
                      <a:pt x="1294384" y="176479"/>
                    </a:lnTo>
                    <a:cubicBezTo>
                      <a:pt x="1225741" y="235014"/>
                      <a:pt x="811149" y="600158"/>
                      <a:pt x="481774" y="1145788"/>
                    </a:cubicBezTo>
                    <a:cubicBezTo>
                      <a:pt x="121666" y="1742504"/>
                      <a:pt x="0" y="2329034"/>
                      <a:pt x="0" y="2329034"/>
                    </a:cubicBezTo>
                    <a:cubicBezTo>
                      <a:pt x="0" y="2329034"/>
                      <a:pt x="462280" y="1948104"/>
                      <a:pt x="822452" y="1351388"/>
                    </a:cubicBezTo>
                    <a:cubicBezTo>
                      <a:pt x="1113600" y="869017"/>
                      <a:pt x="1248855" y="393363"/>
                      <a:pt x="1290003" y="228759"/>
                    </a:cubicBezTo>
                    <a:lnTo>
                      <a:pt x="1297305" y="215849"/>
                    </a:lnTo>
                    <a:cubicBezTo>
                      <a:pt x="1297369" y="215792"/>
                      <a:pt x="1297432" y="215817"/>
                      <a:pt x="1297432" y="215881"/>
                    </a:cubicBezTo>
                    <a:cubicBezTo>
                      <a:pt x="1288606" y="343370"/>
                      <a:pt x="1264031" y="870972"/>
                      <a:pt x="1409509" y="1459452"/>
                    </a:cubicBezTo>
                    <a:cubicBezTo>
                      <a:pt x="1576769" y="2136070"/>
                      <a:pt x="1905508" y="2636831"/>
                      <a:pt x="1905508" y="2636831"/>
                    </a:cubicBezTo>
                    <a:cubicBezTo>
                      <a:pt x="1905508" y="2636831"/>
                      <a:pt x="1963039" y="2040585"/>
                      <a:pt x="1795717" y="1363967"/>
                    </a:cubicBezTo>
                    <a:cubicBezTo>
                      <a:pt x="1643380" y="747560"/>
                      <a:pt x="1356995" y="277171"/>
                      <a:pt x="1307275" y="198330"/>
                    </a:cubicBezTo>
                    <a:lnTo>
                      <a:pt x="1419733" y="0"/>
                    </a:lnTo>
                    <a:lnTo>
                      <a:pt x="1394587" y="0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2" name="Freeform: Shape 791">
                <a:extLst>
                  <a:ext uri="{FF2B5EF4-FFF2-40B4-BE49-F238E27FC236}">
                    <a16:creationId xmlns:a16="http://schemas.microsoft.com/office/drawing/2014/main" xmlns="" id="{80E95CBF-5728-6576-F5C4-9C3726DDE1A6}"/>
                  </a:ext>
                </a:extLst>
              </p:cNvPr>
              <p:cNvSpPr/>
              <p:nvPr/>
            </p:nvSpPr>
            <p:spPr>
              <a:xfrm>
                <a:off x="6857110" y="1847"/>
                <a:ext cx="2394277" cy="1873097"/>
              </a:xfrm>
              <a:custGeom>
                <a:avLst/>
                <a:gdLst>
                  <a:gd name="connsiteX0" fmla="*/ 1684021 w 2394277"/>
                  <a:gd name="connsiteY0" fmla="*/ 151867 h 1873097"/>
                  <a:gd name="connsiteX1" fmla="*/ 1567053 w 2394277"/>
                  <a:gd name="connsiteY1" fmla="*/ 345491 h 1873097"/>
                  <a:gd name="connsiteX2" fmla="*/ 1002284 w 2394277"/>
                  <a:gd name="connsiteY2" fmla="*/ 1024915 h 1873097"/>
                  <a:gd name="connsiteX3" fmla="*/ 656908 w 2394277"/>
                  <a:gd name="connsiteY3" fmla="*/ 1873098 h 1873097"/>
                  <a:gd name="connsiteX4" fmla="*/ 1246505 w 2394277"/>
                  <a:gd name="connsiteY4" fmla="*/ 1172293 h 1873097"/>
                  <a:gd name="connsiteX5" fmla="*/ 1583245 w 2394277"/>
                  <a:gd name="connsiteY5" fmla="*/ 361207 h 1873097"/>
                  <a:gd name="connsiteX6" fmla="*/ 1711008 w 2394277"/>
                  <a:gd name="connsiteY6" fmla="*/ 149244 h 1873097"/>
                  <a:gd name="connsiteX7" fmla="*/ 2394204 w 2394277"/>
                  <a:gd name="connsiteY7" fmla="*/ 127 h 1873097"/>
                  <a:gd name="connsiteX8" fmla="*/ 2394204 w 2394277"/>
                  <a:gd name="connsiteY8" fmla="*/ 0 h 1873097"/>
                  <a:gd name="connsiteX9" fmla="*/ 2292795 w 2394277"/>
                  <a:gd name="connsiteY9" fmla="*/ 0 h 1873097"/>
                  <a:gd name="connsiteX10" fmla="*/ 1697292 w 2394277"/>
                  <a:gd name="connsiteY10" fmla="*/ 129972 h 1873097"/>
                  <a:gd name="connsiteX11" fmla="*/ 843979 w 2394277"/>
                  <a:gd name="connsiteY11" fmla="*/ 212515 h 1873097"/>
                  <a:gd name="connsiteX12" fmla="*/ 0 w 2394277"/>
                  <a:gd name="connsiteY12" fmla="*/ 568052 h 1873097"/>
                  <a:gd name="connsiteX13" fmla="*/ 1683957 w 2394277"/>
                  <a:gd name="connsiteY13" fmla="*/ 151771 h 1873097"/>
                  <a:gd name="connsiteX14" fmla="*/ 1684021 w 2394277"/>
                  <a:gd name="connsiteY14" fmla="*/ 151867 h 187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94277" h="1873097">
                    <a:moveTo>
                      <a:pt x="1684021" y="151867"/>
                    </a:moveTo>
                    <a:lnTo>
                      <a:pt x="1567053" y="345491"/>
                    </a:lnTo>
                    <a:cubicBezTo>
                      <a:pt x="1485519" y="417468"/>
                      <a:pt x="1218311" y="667029"/>
                      <a:pt x="1002284" y="1024915"/>
                    </a:cubicBezTo>
                    <a:cubicBezTo>
                      <a:pt x="744157" y="1452658"/>
                      <a:pt x="656908" y="1873098"/>
                      <a:pt x="656908" y="1873098"/>
                    </a:cubicBezTo>
                    <a:cubicBezTo>
                      <a:pt x="656908" y="1873098"/>
                      <a:pt x="988314" y="1600035"/>
                      <a:pt x="1246505" y="1172293"/>
                    </a:cubicBezTo>
                    <a:cubicBezTo>
                      <a:pt x="1459103" y="820077"/>
                      <a:pt x="1555750" y="472859"/>
                      <a:pt x="1583245" y="361207"/>
                    </a:cubicBezTo>
                    <a:lnTo>
                      <a:pt x="1711008" y="149244"/>
                    </a:lnTo>
                    <a:lnTo>
                      <a:pt x="2394204" y="127"/>
                    </a:lnTo>
                    <a:cubicBezTo>
                      <a:pt x="2394331" y="108"/>
                      <a:pt x="2394268" y="0"/>
                      <a:pt x="2394204" y="0"/>
                    </a:cubicBezTo>
                    <a:lnTo>
                      <a:pt x="2292795" y="0"/>
                    </a:lnTo>
                    <a:lnTo>
                      <a:pt x="1697292" y="129972"/>
                    </a:lnTo>
                    <a:cubicBezTo>
                      <a:pt x="1563878" y="123482"/>
                      <a:pt x="1221359" y="119215"/>
                      <a:pt x="843979" y="212515"/>
                    </a:cubicBezTo>
                    <a:cubicBezTo>
                      <a:pt x="358966" y="332416"/>
                      <a:pt x="0" y="568052"/>
                      <a:pt x="0" y="568052"/>
                    </a:cubicBezTo>
                    <a:lnTo>
                      <a:pt x="1683957" y="151771"/>
                    </a:lnTo>
                    <a:cubicBezTo>
                      <a:pt x="1683957" y="151822"/>
                      <a:pt x="1683957" y="151822"/>
                      <a:pt x="1684021" y="15186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0" name="Graphic 145" descr="A pond with koi fish and water lilies">
              <a:extLst>
                <a:ext uri="{FF2B5EF4-FFF2-40B4-BE49-F238E27FC236}">
                  <a16:creationId xmlns:a16="http://schemas.microsoft.com/office/drawing/2014/main" xmlns="" id="{2D156C14-0023-7BFE-43A8-4981896FBCD9}"/>
                </a:ext>
              </a:extLst>
            </p:cNvPr>
            <p:cNvGrpSpPr/>
            <p:nvPr/>
          </p:nvGrpSpPr>
          <p:grpSpPr>
            <a:xfrm>
              <a:off x="10800918" y="5608542"/>
              <a:ext cx="1335703" cy="938282"/>
              <a:chOff x="10800918" y="5608542"/>
              <a:chExt cx="1335703" cy="938282"/>
            </a:xfrm>
            <a:grpFill/>
          </p:grpSpPr>
          <p:sp>
            <p:nvSpPr>
              <p:cNvPr id="788" name="Freeform: Shape 787">
                <a:extLst>
                  <a:ext uri="{FF2B5EF4-FFF2-40B4-BE49-F238E27FC236}">
                    <a16:creationId xmlns:a16="http://schemas.microsoft.com/office/drawing/2014/main" xmlns="" id="{4C49CF34-4EA8-FE2A-0D97-BE86976C46F8}"/>
                  </a:ext>
                </a:extLst>
              </p:cNvPr>
              <p:cNvSpPr/>
              <p:nvPr/>
            </p:nvSpPr>
            <p:spPr>
              <a:xfrm>
                <a:off x="10800918" y="5608542"/>
                <a:ext cx="280136" cy="280136"/>
              </a:xfrm>
              <a:custGeom>
                <a:avLst/>
                <a:gdLst>
                  <a:gd name="connsiteX0" fmla="*/ 280136 w 280136"/>
                  <a:gd name="connsiteY0" fmla="*/ 140068 h 280136"/>
                  <a:gd name="connsiteX1" fmla="*/ 140068 w 280136"/>
                  <a:gd name="connsiteY1" fmla="*/ 280137 h 280136"/>
                  <a:gd name="connsiteX2" fmla="*/ 0 w 280136"/>
                  <a:gd name="connsiteY2" fmla="*/ 140068 h 280136"/>
                  <a:gd name="connsiteX3" fmla="*/ 140068 w 280136"/>
                  <a:gd name="connsiteY3" fmla="*/ 0 h 280136"/>
                  <a:gd name="connsiteX4" fmla="*/ 280136 w 280136"/>
                  <a:gd name="connsiteY4" fmla="*/ 140068 h 280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136" h="280136">
                    <a:moveTo>
                      <a:pt x="280136" y="140068"/>
                    </a:moveTo>
                    <a:cubicBezTo>
                      <a:pt x="280136" y="217426"/>
                      <a:pt x="217426" y="280137"/>
                      <a:pt x="140068" y="280137"/>
                    </a:cubicBezTo>
                    <a:cubicBezTo>
                      <a:pt x="62711" y="280137"/>
                      <a:pt x="0" y="217426"/>
                      <a:pt x="0" y="140068"/>
                    </a:cubicBezTo>
                    <a:cubicBezTo>
                      <a:pt x="0" y="62711"/>
                      <a:pt x="62711" y="0"/>
                      <a:pt x="140068" y="0"/>
                    </a:cubicBezTo>
                    <a:cubicBezTo>
                      <a:pt x="217426" y="0"/>
                      <a:pt x="280136" y="62711"/>
                      <a:pt x="280136" y="14006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xmlns="" id="{ACFA42A1-E9C4-1DE4-5F7F-13FC3BD2DEDF}"/>
                  </a:ext>
                </a:extLst>
              </p:cNvPr>
              <p:cNvSpPr/>
              <p:nvPr/>
            </p:nvSpPr>
            <p:spPr>
              <a:xfrm>
                <a:off x="11851138" y="5645594"/>
                <a:ext cx="285483" cy="285483"/>
              </a:xfrm>
              <a:custGeom>
                <a:avLst/>
                <a:gdLst>
                  <a:gd name="connsiteX0" fmla="*/ 285484 w 285483"/>
                  <a:gd name="connsiteY0" fmla="*/ 142742 h 285483"/>
                  <a:gd name="connsiteX1" fmla="*/ 142742 w 285483"/>
                  <a:gd name="connsiteY1" fmla="*/ 285483 h 285483"/>
                  <a:gd name="connsiteX2" fmla="*/ 0 w 285483"/>
                  <a:gd name="connsiteY2" fmla="*/ 142742 h 285483"/>
                  <a:gd name="connsiteX3" fmla="*/ 142742 w 285483"/>
                  <a:gd name="connsiteY3" fmla="*/ 0 h 285483"/>
                  <a:gd name="connsiteX4" fmla="*/ 285484 w 285483"/>
                  <a:gd name="connsiteY4" fmla="*/ 142742 h 28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483" h="285483">
                    <a:moveTo>
                      <a:pt x="285484" y="142742"/>
                    </a:moveTo>
                    <a:cubicBezTo>
                      <a:pt x="285484" y="221576"/>
                      <a:pt x="221576" y="285483"/>
                      <a:pt x="142742" y="285483"/>
                    </a:cubicBezTo>
                    <a:cubicBezTo>
                      <a:pt x="63908" y="285483"/>
                      <a:pt x="0" y="221576"/>
                      <a:pt x="0" y="142742"/>
                    </a:cubicBezTo>
                    <a:cubicBezTo>
                      <a:pt x="0" y="63908"/>
                      <a:pt x="63908" y="0"/>
                      <a:pt x="142742" y="0"/>
                    </a:cubicBezTo>
                    <a:cubicBezTo>
                      <a:pt x="221576" y="0"/>
                      <a:pt x="285484" y="63908"/>
                      <a:pt x="285484" y="14274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xmlns="" id="{C6797F08-922B-DDE9-059D-6801A0F929C9}"/>
                  </a:ext>
                </a:extLst>
              </p:cNvPr>
              <p:cNvSpPr/>
              <p:nvPr/>
            </p:nvSpPr>
            <p:spPr>
              <a:xfrm>
                <a:off x="11095736" y="6147155"/>
                <a:ext cx="399669" cy="399668"/>
              </a:xfrm>
              <a:custGeom>
                <a:avLst/>
                <a:gdLst>
                  <a:gd name="connsiteX0" fmla="*/ 399669 w 399669"/>
                  <a:gd name="connsiteY0" fmla="*/ 199835 h 399668"/>
                  <a:gd name="connsiteX1" fmla="*/ 199835 w 399669"/>
                  <a:gd name="connsiteY1" fmla="*/ 399669 h 399668"/>
                  <a:gd name="connsiteX2" fmla="*/ 1 w 399669"/>
                  <a:gd name="connsiteY2" fmla="*/ 199835 h 399668"/>
                  <a:gd name="connsiteX3" fmla="*/ 199835 w 399669"/>
                  <a:gd name="connsiteY3" fmla="*/ 0 h 399668"/>
                  <a:gd name="connsiteX4" fmla="*/ 399669 w 399669"/>
                  <a:gd name="connsiteY4" fmla="*/ 199835 h 399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9669" h="399668">
                    <a:moveTo>
                      <a:pt x="399669" y="199835"/>
                    </a:moveTo>
                    <a:cubicBezTo>
                      <a:pt x="399669" y="310200"/>
                      <a:pt x="310200" y="399669"/>
                      <a:pt x="199835" y="399669"/>
                    </a:cubicBezTo>
                    <a:cubicBezTo>
                      <a:pt x="89470" y="399669"/>
                      <a:pt x="1" y="310200"/>
                      <a:pt x="1" y="199835"/>
                    </a:cubicBezTo>
                    <a:cubicBezTo>
                      <a:pt x="1" y="89469"/>
                      <a:pt x="89470" y="0"/>
                      <a:pt x="199835" y="0"/>
                    </a:cubicBezTo>
                    <a:cubicBezTo>
                      <a:pt x="310200" y="0"/>
                      <a:pt x="399669" y="89469"/>
                      <a:pt x="399669" y="1998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1" name="Graphic 145" descr="A pond with koi fish and water lilies">
              <a:extLst>
                <a:ext uri="{FF2B5EF4-FFF2-40B4-BE49-F238E27FC236}">
                  <a16:creationId xmlns:a16="http://schemas.microsoft.com/office/drawing/2014/main" xmlns="" id="{5D269016-A4AA-BB79-FC48-DB8B292BAC51}"/>
                </a:ext>
              </a:extLst>
            </p:cNvPr>
            <p:cNvGrpSpPr/>
            <p:nvPr/>
          </p:nvGrpSpPr>
          <p:grpSpPr>
            <a:xfrm>
              <a:off x="1897407" y="135232"/>
              <a:ext cx="2120143" cy="2803718"/>
              <a:chOff x="1897407" y="135232"/>
              <a:chExt cx="2120143" cy="2803718"/>
            </a:xfrm>
            <a:grpFill/>
          </p:grpSpPr>
          <p:grpSp>
            <p:nvGrpSpPr>
              <p:cNvPr id="76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A6F50B91-8183-77F8-DF9E-9FC9F09393E0}"/>
                  </a:ext>
                </a:extLst>
              </p:cNvPr>
              <p:cNvGrpSpPr/>
              <p:nvPr/>
            </p:nvGrpSpPr>
            <p:grpSpPr>
              <a:xfrm>
                <a:off x="2512866" y="135232"/>
                <a:ext cx="941181" cy="1546066"/>
                <a:chOff x="2512866" y="135232"/>
                <a:chExt cx="941181" cy="1546066"/>
              </a:xfrm>
              <a:grpFill/>
            </p:grpSpPr>
            <p:sp>
              <p:nvSpPr>
                <p:cNvPr id="785" name="Freeform: Shape 784">
                  <a:extLst>
                    <a:ext uri="{FF2B5EF4-FFF2-40B4-BE49-F238E27FC236}">
                      <a16:creationId xmlns:a16="http://schemas.microsoft.com/office/drawing/2014/main" xmlns="" id="{63A34357-E9C7-131C-30D5-6B5089F03FAC}"/>
                    </a:ext>
                  </a:extLst>
                </p:cNvPr>
                <p:cNvSpPr/>
                <p:nvPr/>
              </p:nvSpPr>
              <p:spPr>
                <a:xfrm>
                  <a:off x="3205524" y="1078522"/>
                  <a:ext cx="248523" cy="560221"/>
                </a:xfrm>
                <a:custGeom>
                  <a:avLst/>
                  <a:gdLst>
                    <a:gd name="connsiteX0" fmla="*/ 157181 w 248523"/>
                    <a:gd name="connsiteY0" fmla="*/ 0 h 560221"/>
                    <a:gd name="connsiteX1" fmla="*/ 236684 w 248523"/>
                    <a:gd name="connsiteY1" fmla="*/ 420973 h 560221"/>
                    <a:gd name="connsiteX2" fmla="*/ 0 w 248523"/>
                    <a:gd name="connsiteY2" fmla="*/ 552869 h 560221"/>
                    <a:gd name="connsiteX3" fmla="*/ 157181 w 248523"/>
                    <a:gd name="connsiteY3" fmla="*/ 0 h 56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8523" h="560221">
                      <a:moveTo>
                        <a:pt x="157181" y="0"/>
                      </a:moveTo>
                      <a:cubicBezTo>
                        <a:pt x="157181" y="0"/>
                        <a:pt x="287731" y="241408"/>
                        <a:pt x="236684" y="420973"/>
                      </a:cubicBezTo>
                      <a:cubicBezTo>
                        <a:pt x="207747" y="522751"/>
                        <a:pt x="101778" y="581806"/>
                        <a:pt x="0" y="552869"/>
                      </a:cubicBezTo>
                      <a:lnTo>
                        <a:pt x="157181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6" name="Freeform: Shape 785">
                  <a:extLst>
                    <a:ext uri="{FF2B5EF4-FFF2-40B4-BE49-F238E27FC236}">
                      <a16:creationId xmlns:a16="http://schemas.microsoft.com/office/drawing/2014/main" xmlns="" id="{65B52651-4C07-B08F-179A-E1AFF3B02951}"/>
                    </a:ext>
                  </a:extLst>
                </p:cNvPr>
                <p:cNvSpPr/>
                <p:nvPr/>
              </p:nvSpPr>
              <p:spPr>
                <a:xfrm>
                  <a:off x="2679115" y="135232"/>
                  <a:ext cx="669226" cy="374335"/>
                </a:xfrm>
                <a:custGeom>
                  <a:avLst/>
                  <a:gdLst>
                    <a:gd name="connsiteX0" fmla="*/ 669226 w 669226"/>
                    <a:gd name="connsiteY0" fmla="*/ 374336 h 374335"/>
                    <a:gd name="connsiteX1" fmla="*/ 293288 w 669226"/>
                    <a:gd name="connsiteY1" fmla="*/ 10849 h 374335"/>
                    <a:gd name="connsiteX2" fmla="*/ 0 w 669226"/>
                    <a:gd name="connsiteY2" fmla="*/ 163719 h 374335"/>
                    <a:gd name="connsiteX3" fmla="*/ 669226 w 669226"/>
                    <a:gd name="connsiteY3" fmla="*/ 374336 h 3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9226" h="374335">
                      <a:moveTo>
                        <a:pt x="669226" y="374336"/>
                      </a:moveTo>
                      <a:cubicBezTo>
                        <a:pt x="669226" y="374336"/>
                        <a:pt x="510642" y="79251"/>
                        <a:pt x="293288" y="10849"/>
                      </a:cubicBezTo>
                      <a:cubicBezTo>
                        <a:pt x="170085" y="-27924"/>
                        <a:pt x="38780" y="40516"/>
                        <a:pt x="0" y="163719"/>
                      </a:cubicBezTo>
                      <a:lnTo>
                        <a:pt x="669226" y="37433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7" name="Freeform: Shape 786">
                  <a:extLst>
                    <a:ext uri="{FF2B5EF4-FFF2-40B4-BE49-F238E27FC236}">
                      <a16:creationId xmlns:a16="http://schemas.microsoft.com/office/drawing/2014/main" xmlns="" id="{6E637087-080B-5518-852F-F61D9E2135A3}"/>
                    </a:ext>
                  </a:extLst>
                </p:cNvPr>
                <p:cNvSpPr/>
                <p:nvPr/>
              </p:nvSpPr>
              <p:spPr>
                <a:xfrm>
                  <a:off x="2512866" y="1343875"/>
                  <a:ext cx="195524" cy="337422"/>
                </a:xfrm>
                <a:custGeom>
                  <a:avLst/>
                  <a:gdLst>
                    <a:gd name="connsiteX0" fmla="*/ 177749 w 195524"/>
                    <a:gd name="connsiteY0" fmla="*/ 0 h 337422"/>
                    <a:gd name="connsiteX1" fmla="*/ 166630 w 195524"/>
                    <a:gd name="connsiteY1" fmla="*/ 274009 h 337422"/>
                    <a:gd name="connsiteX2" fmla="*/ 0 w 195524"/>
                    <a:gd name="connsiteY2" fmla="*/ 322136 h 337422"/>
                    <a:gd name="connsiteX3" fmla="*/ 177749 w 195524"/>
                    <a:gd name="connsiteY3" fmla="*/ 0 h 337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524" h="337422">
                      <a:moveTo>
                        <a:pt x="177749" y="0"/>
                      </a:moveTo>
                      <a:cubicBezTo>
                        <a:pt x="177749" y="0"/>
                        <a:pt x="224358" y="169380"/>
                        <a:pt x="166630" y="274009"/>
                      </a:cubicBezTo>
                      <a:cubicBezTo>
                        <a:pt x="133909" y="333311"/>
                        <a:pt x="59303" y="354863"/>
                        <a:pt x="0" y="322136"/>
                      </a:cubicBezTo>
                      <a:lnTo>
                        <a:pt x="177749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68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2ED23EE8-4B55-3DB3-CDE8-DC4C47C18A29}"/>
                  </a:ext>
                </a:extLst>
              </p:cNvPr>
              <p:cNvGrpSpPr/>
              <p:nvPr/>
            </p:nvGrpSpPr>
            <p:grpSpPr>
              <a:xfrm>
                <a:off x="1897407" y="390074"/>
                <a:ext cx="2120143" cy="2548877"/>
                <a:chOff x="1897407" y="390074"/>
                <a:chExt cx="2120143" cy="2548877"/>
              </a:xfrm>
              <a:grpFill/>
            </p:grpSpPr>
            <p:sp>
              <p:nvSpPr>
                <p:cNvPr id="783" name="Freeform: Shape 782">
                  <a:extLst>
                    <a:ext uri="{FF2B5EF4-FFF2-40B4-BE49-F238E27FC236}">
                      <a16:creationId xmlns:a16="http://schemas.microsoft.com/office/drawing/2014/main" xmlns="" id="{DCF6ADC0-B7D2-D17E-FEF8-CBA403AD0A3D}"/>
                    </a:ext>
                  </a:extLst>
                </p:cNvPr>
                <p:cNvSpPr/>
                <p:nvPr/>
              </p:nvSpPr>
              <p:spPr>
                <a:xfrm>
                  <a:off x="1897407" y="1780734"/>
                  <a:ext cx="615167" cy="1158216"/>
                </a:xfrm>
                <a:custGeom>
                  <a:avLst/>
                  <a:gdLst>
                    <a:gd name="connsiteX0" fmla="*/ 77602 w 615167"/>
                    <a:gd name="connsiteY0" fmla="*/ 1158217 h 1158216"/>
                    <a:gd name="connsiteX1" fmla="*/ 293845 w 615167"/>
                    <a:gd name="connsiteY1" fmla="*/ 954890 h 1158216"/>
                    <a:gd name="connsiteX2" fmla="*/ 264724 w 615167"/>
                    <a:gd name="connsiteY2" fmla="*/ 789377 h 1158216"/>
                    <a:gd name="connsiteX3" fmla="*/ 264793 w 615167"/>
                    <a:gd name="connsiteY3" fmla="*/ 789313 h 1158216"/>
                    <a:gd name="connsiteX4" fmla="*/ 406525 w 615167"/>
                    <a:gd name="connsiteY4" fmla="*/ 841911 h 1158216"/>
                    <a:gd name="connsiteX5" fmla="*/ 615167 w 615167"/>
                    <a:gd name="connsiteY5" fmla="*/ 630627 h 1158216"/>
                    <a:gd name="connsiteX6" fmla="*/ 84244 w 615167"/>
                    <a:gd name="connsiteY6" fmla="*/ 618810 h 1158216"/>
                    <a:gd name="connsiteX7" fmla="*/ 84193 w 615167"/>
                    <a:gd name="connsiteY7" fmla="*/ 618759 h 1158216"/>
                    <a:gd name="connsiteX8" fmla="*/ 197585 w 615167"/>
                    <a:gd name="connsiteY8" fmla="*/ 144045 h 1158216"/>
                    <a:gd name="connsiteX9" fmla="*/ 131431 w 615167"/>
                    <a:gd name="connsiteY9" fmla="*/ 24735 h 1158216"/>
                    <a:gd name="connsiteX10" fmla="*/ 9377 w 615167"/>
                    <a:gd name="connsiteY10" fmla="*/ 13185 h 1158216"/>
                    <a:gd name="connsiteX11" fmla="*/ 77544 w 615167"/>
                    <a:gd name="connsiteY11" fmla="*/ 673223 h 1158216"/>
                    <a:gd name="connsiteX12" fmla="*/ 77602 w 615167"/>
                    <a:gd name="connsiteY12" fmla="*/ 1158217 h 1158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15167" h="1158216">
                      <a:moveTo>
                        <a:pt x="77602" y="1158217"/>
                      </a:moveTo>
                      <a:cubicBezTo>
                        <a:pt x="77602" y="1158217"/>
                        <a:pt x="276306" y="1102972"/>
                        <a:pt x="293845" y="954890"/>
                      </a:cubicBezTo>
                      <a:cubicBezTo>
                        <a:pt x="301554" y="889796"/>
                        <a:pt x="288104" y="834824"/>
                        <a:pt x="264724" y="789377"/>
                      </a:cubicBezTo>
                      <a:cubicBezTo>
                        <a:pt x="264679" y="789288"/>
                        <a:pt x="264711" y="789263"/>
                        <a:pt x="264793" y="789313"/>
                      </a:cubicBezTo>
                      <a:cubicBezTo>
                        <a:pt x="310932" y="819000"/>
                        <a:pt x="360310" y="840882"/>
                        <a:pt x="406525" y="841911"/>
                      </a:cubicBezTo>
                      <a:cubicBezTo>
                        <a:pt x="555522" y="845225"/>
                        <a:pt x="615167" y="630627"/>
                        <a:pt x="615167" y="630627"/>
                      </a:cubicBezTo>
                      <a:lnTo>
                        <a:pt x="84244" y="618810"/>
                      </a:lnTo>
                      <a:cubicBezTo>
                        <a:pt x="84218" y="618810"/>
                        <a:pt x="84193" y="618784"/>
                        <a:pt x="84193" y="618759"/>
                      </a:cubicBezTo>
                      <a:cubicBezTo>
                        <a:pt x="93477" y="456827"/>
                        <a:pt x="131240" y="293671"/>
                        <a:pt x="197585" y="144045"/>
                      </a:cubicBezTo>
                      <a:cubicBezTo>
                        <a:pt x="190219" y="91544"/>
                        <a:pt x="161314" y="44725"/>
                        <a:pt x="131431" y="24735"/>
                      </a:cubicBezTo>
                      <a:cubicBezTo>
                        <a:pt x="97064" y="1748"/>
                        <a:pt x="39241" y="-11339"/>
                        <a:pt x="9377" y="13185"/>
                      </a:cubicBezTo>
                      <a:cubicBezTo>
                        <a:pt x="-14467" y="231485"/>
                        <a:pt x="6774" y="456326"/>
                        <a:pt x="77544" y="673223"/>
                      </a:cubicBezTo>
                      <a:lnTo>
                        <a:pt x="77602" y="115821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4" name="Freeform: Shape 783">
                  <a:extLst>
                    <a:ext uri="{FF2B5EF4-FFF2-40B4-BE49-F238E27FC236}">
                      <a16:creationId xmlns:a16="http://schemas.microsoft.com/office/drawing/2014/main" xmlns="" id="{66CEA876-6CD0-2AD4-F81D-43C2D393F5C8}"/>
                    </a:ext>
                  </a:extLst>
                </p:cNvPr>
                <p:cNvSpPr/>
                <p:nvPr/>
              </p:nvSpPr>
              <p:spPr>
                <a:xfrm>
                  <a:off x="2111863" y="390074"/>
                  <a:ext cx="1905687" cy="992179"/>
                </a:xfrm>
                <a:custGeom>
                  <a:avLst/>
                  <a:gdLst>
                    <a:gd name="connsiteX0" fmla="*/ 582848 w 1905687"/>
                    <a:gd name="connsiteY0" fmla="*/ 956291 h 992179"/>
                    <a:gd name="connsiteX1" fmla="*/ 979697 w 1905687"/>
                    <a:gd name="connsiteY1" fmla="*/ 856736 h 992179"/>
                    <a:gd name="connsiteX2" fmla="*/ 1135514 w 1905687"/>
                    <a:gd name="connsiteY2" fmla="*/ 779405 h 992179"/>
                    <a:gd name="connsiteX3" fmla="*/ 1297705 w 1905687"/>
                    <a:gd name="connsiteY3" fmla="*/ 807809 h 992179"/>
                    <a:gd name="connsiteX4" fmla="*/ 1711071 w 1905687"/>
                    <a:gd name="connsiteY4" fmla="*/ 629888 h 992179"/>
                    <a:gd name="connsiteX5" fmla="*/ 1763814 w 1905687"/>
                    <a:gd name="connsiteY5" fmla="*/ 625894 h 992179"/>
                    <a:gd name="connsiteX6" fmla="*/ 1787703 w 1905687"/>
                    <a:gd name="connsiteY6" fmla="*/ 549618 h 992179"/>
                    <a:gd name="connsiteX7" fmla="*/ 1797990 w 1905687"/>
                    <a:gd name="connsiteY7" fmla="*/ 534626 h 992179"/>
                    <a:gd name="connsiteX8" fmla="*/ 1844923 w 1905687"/>
                    <a:gd name="connsiteY8" fmla="*/ 485769 h 992179"/>
                    <a:gd name="connsiteX9" fmla="*/ 1904511 w 1905687"/>
                    <a:gd name="connsiteY9" fmla="*/ 347199 h 992179"/>
                    <a:gd name="connsiteX10" fmla="*/ 1816176 w 1905687"/>
                    <a:gd name="connsiteY10" fmla="*/ 220631 h 992179"/>
                    <a:gd name="connsiteX11" fmla="*/ 1771828 w 1905687"/>
                    <a:gd name="connsiteY11" fmla="*/ 183769 h 992179"/>
                    <a:gd name="connsiteX12" fmla="*/ 1746974 w 1905687"/>
                    <a:gd name="connsiteY12" fmla="*/ 154889 h 992179"/>
                    <a:gd name="connsiteX13" fmla="*/ 1470876 w 1905687"/>
                    <a:gd name="connsiteY13" fmla="*/ 55232 h 992179"/>
                    <a:gd name="connsiteX14" fmla="*/ 1168699 w 1905687"/>
                    <a:gd name="connsiteY14" fmla="*/ 0 h 992179"/>
                    <a:gd name="connsiteX15" fmla="*/ 1068020 w 1905687"/>
                    <a:gd name="connsiteY15" fmla="*/ 14910 h 992179"/>
                    <a:gd name="connsiteX16" fmla="*/ 673215 w 1905687"/>
                    <a:gd name="connsiteY16" fmla="*/ 345167 h 992179"/>
                    <a:gd name="connsiteX17" fmla="*/ 133547 w 1905687"/>
                    <a:gd name="connsiteY17" fmla="*/ 583705 h 992179"/>
                    <a:gd name="connsiteX18" fmla="*/ 3232 w 1905687"/>
                    <a:gd name="connsiteY18" fmla="*/ 773290 h 992179"/>
                    <a:gd name="connsiteX19" fmla="*/ 122739 w 1905687"/>
                    <a:gd name="connsiteY19" fmla="*/ 974484 h 992179"/>
                    <a:gd name="connsiteX20" fmla="*/ 582848 w 1905687"/>
                    <a:gd name="connsiteY20" fmla="*/ 956291 h 992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905687" h="992179">
                      <a:moveTo>
                        <a:pt x="582848" y="956291"/>
                      </a:moveTo>
                      <a:cubicBezTo>
                        <a:pt x="725380" y="901211"/>
                        <a:pt x="838168" y="879050"/>
                        <a:pt x="979697" y="856736"/>
                      </a:cubicBezTo>
                      <a:cubicBezTo>
                        <a:pt x="999230" y="835527"/>
                        <a:pt x="1053141" y="788702"/>
                        <a:pt x="1135514" y="779405"/>
                      </a:cubicBezTo>
                      <a:cubicBezTo>
                        <a:pt x="1213377" y="770623"/>
                        <a:pt x="1271797" y="792766"/>
                        <a:pt x="1297705" y="807809"/>
                      </a:cubicBezTo>
                      <a:cubicBezTo>
                        <a:pt x="1453217" y="776713"/>
                        <a:pt x="1606735" y="715855"/>
                        <a:pt x="1711071" y="629888"/>
                      </a:cubicBezTo>
                      <a:cubicBezTo>
                        <a:pt x="1727734" y="636568"/>
                        <a:pt x="1747177" y="635756"/>
                        <a:pt x="1763814" y="625894"/>
                      </a:cubicBezTo>
                      <a:cubicBezTo>
                        <a:pt x="1790370" y="610153"/>
                        <a:pt x="1800282" y="577069"/>
                        <a:pt x="1787703" y="549618"/>
                      </a:cubicBezTo>
                      <a:cubicBezTo>
                        <a:pt x="1791272" y="544671"/>
                        <a:pt x="1794732" y="539687"/>
                        <a:pt x="1797990" y="534626"/>
                      </a:cubicBezTo>
                      <a:cubicBezTo>
                        <a:pt x="1810347" y="515410"/>
                        <a:pt x="1825365" y="497580"/>
                        <a:pt x="1844923" y="485769"/>
                      </a:cubicBezTo>
                      <a:cubicBezTo>
                        <a:pt x="1879899" y="464655"/>
                        <a:pt x="1912328" y="408877"/>
                        <a:pt x="1904511" y="347199"/>
                      </a:cubicBezTo>
                      <a:cubicBezTo>
                        <a:pt x="1897050" y="288347"/>
                        <a:pt x="1851984" y="241884"/>
                        <a:pt x="1816176" y="220631"/>
                      </a:cubicBezTo>
                      <a:cubicBezTo>
                        <a:pt x="1799463" y="210712"/>
                        <a:pt x="1783664" y="199193"/>
                        <a:pt x="1771828" y="183769"/>
                      </a:cubicBezTo>
                      <a:cubicBezTo>
                        <a:pt x="1764094" y="173698"/>
                        <a:pt x="1755763" y="164103"/>
                        <a:pt x="1746974" y="154889"/>
                      </a:cubicBezTo>
                      <a:cubicBezTo>
                        <a:pt x="1687328" y="134061"/>
                        <a:pt x="1555535" y="75451"/>
                        <a:pt x="1470876" y="55232"/>
                      </a:cubicBezTo>
                      <a:cubicBezTo>
                        <a:pt x="1381354" y="33852"/>
                        <a:pt x="1250417" y="16485"/>
                        <a:pt x="1168699" y="0"/>
                      </a:cubicBezTo>
                      <a:cubicBezTo>
                        <a:pt x="1135069" y="3385"/>
                        <a:pt x="1101440" y="8439"/>
                        <a:pt x="1068020" y="14910"/>
                      </a:cubicBezTo>
                      <a:cubicBezTo>
                        <a:pt x="988537" y="47219"/>
                        <a:pt x="899382" y="226200"/>
                        <a:pt x="673215" y="345167"/>
                      </a:cubicBezTo>
                      <a:cubicBezTo>
                        <a:pt x="416681" y="480117"/>
                        <a:pt x="263030" y="502831"/>
                        <a:pt x="133547" y="583705"/>
                      </a:cubicBezTo>
                      <a:cubicBezTo>
                        <a:pt x="85300" y="643915"/>
                        <a:pt x="41840" y="707333"/>
                        <a:pt x="3232" y="773290"/>
                      </a:cubicBezTo>
                      <a:cubicBezTo>
                        <a:pt x="-16218" y="830180"/>
                        <a:pt x="55702" y="947503"/>
                        <a:pt x="122739" y="974484"/>
                      </a:cubicBezTo>
                      <a:cubicBezTo>
                        <a:pt x="232296" y="1018572"/>
                        <a:pt x="498183" y="967797"/>
                        <a:pt x="582848" y="95629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69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20720B06-4602-F912-468A-00AD26F4CD2F}"/>
                  </a:ext>
                </a:extLst>
              </p:cNvPr>
              <p:cNvGrpSpPr/>
              <p:nvPr/>
            </p:nvGrpSpPr>
            <p:grpSpPr>
              <a:xfrm>
                <a:off x="1906790" y="384894"/>
                <a:ext cx="1952009" cy="1539885"/>
                <a:chOff x="1906790" y="384894"/>
                <a:chExt cx="1952009" cy="1539885"/>
              </a:xfrm>
              <a:grpFill/>
            </p:grpSpPr>
            <p:sp>
              <p:nvSpPr>
                <p:cNvPr id="779" name="Freeform: Shape 778">
                  <a:extLst>
                    <a:ext uri="{FF2B5EF4-FFF2-40B4-BE49-F238E27FC236}">
                      <a16:creationId xmlns:a16="http://schemas.microsoft.com/office/drawing/2014/main" xmlns="" id="{F924DC32-5350-88D8-73B1-467190403591}"/>
                    </a:ext>
                  </a:extLst>
                </p:cNvPr>
                <p:cNvSpPr/>
                <p:nvPr/>
              </p:nvSpPr>
              <p:spPr>
                <a:xfrm>
                  <a:off x="2245410" y="404983"/>
                  <a:ext cx="1000702" cy="681375"/>
                </a:xfrm>
                <a:custGeom>
                  <a:avLst/>
                  <a:gdLst>
                    <a:gd name="connsiteX0" fmla="*/ 464458 w 1000702"/>
                    <a:gd name="connsiteY0" fmla="*/ 676459 h 681375"/>
                    <a:gd name="connsiteX1" fmla="*/ 998519 w 1000702"/>
                    <a:gd name="connsiteY1" fmla="*/ 165894 h 681375"/>
                    <a:gd name="connsiteX2" fmla="*/ 934472 w 1000702"/>
                    <a:gd name="connsiteY2" fmla="*/ 0 h 681375"/>
                    <a:gd name="connsiteX3" fmla="*/ 483927 w 1000702"/>
                    <a:gd name="connsiteY3" fmla="*/ 166122 h 681375"/>
                    <a:gd name="connsiteX4" fmla="*/ 0 w 1000702"/>
                    <a:gd name="connsiteY4" fmla="*/ 568795 h 681375"/>
                    <a:gd name="connsiteX5" fmla="*/ 464458 w 1000702"/>
                    <a:gd name="connsiteY5" fmla="*/ 676459 h 681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702" h="681375">
                      <a:moveTo>
                        <a:pt x="464458" y="676459"/>
                      </a:moveTo>
                      <a:cubicBezTo>
                        <a:pt x="787114" y="640061"/>
                        <a:pt x="1026224" y="411467"/>
                        <a:pt x="998519" y="165894"/>
                      </a:cubicBezTo>
                      <a:cubicBezTo>
                        <a:pt x="991686" y="105315"/>
                        <a:pt x="969232" y="49378"/>
                        <a:pt x="934472" y="0"/>
                      </a:cubicBezTo>
                      <a:cubicBezTo>
                        <a:pt x="769830" y="31877"/>
                        <a:pt x="610476" y="97898"/>
                        <a:pt x="483927" y="166122"/>
                      </a:cubicBezTo>
                      <a:cubicBezTo>
                        <a:pt x="291230" y="270008"/>
                        <a:pt x="128778" y="408089"/>
                        <a:pt x="0" y="568795"/>
                      </a:cubicBezTo>
                      <a:cubicBezTo>
                        <a:pt x="118072" y="653345"/>
                        <a:pt x="285293" y="696671"/>
                        <a:pt x="464458" y="6764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0" name="Freeform: Shape 779">
                  <a:extLst>
                    <a:ext uri="{FF2B5EF4-FFF2-40B4-BE49-F238E27FC236}">
                      <a16:creationId xmlns:a16="http://schemas.microsoft.com/office/drawing/2014/main" xmlns="" id="{F57B7C64-EE35-3CD4-2784-4999BBE34D96}"/>
                    </a:ext>
                  </a:extLst>
                </p:cNvPr>
                <p:cNvSpPr/>
                <p:nvPr/>
              </p:nvSpPr>
              <p:spPr>
                <a:xfrm>
                  <a:off x="1906790" y="1131564"/>
                  <a:ext cx="787920" cy="793215"/>
                </a:xfrm>
                <a:custGeom>
                  <a:avLst/>
                  <a:gdLst>
                    <a:gd name="connsiteX0" fmla="*/ 188201 w 787920"/>
                    <a:gd name="connsiteY0" fmla="*/ 793216 h 793215"/>
                    <a:gd name="connsiteX1" fmla="*/ 734409 w 787920"/>
                    <a:gd name="connsiteY1" fmla="*/ 236416 h 793215"/>
                    <a:gd name="connsiteX2" fmla="*/ 787921 w 787920"/>
                    <a:gd name="connsiteY2" fmla="*/ 214801 h 793215"/>
                    <a:gd name="connsiteX3" fmla="*/ 329216 w 787920"/>
                    <a:gd name="connsiteY3" fmla="*/ 3340 h 793215"/>
                    <a:gd name="connsiteX4" fmla="*/ 208305 w 787920"/>
                    <a:gd name="connsiteY4" fmla="*/ 31800 h 793215"/>
                    <a:gd name="connsiteX5" fmla="*/ 0 w 787920"/>
                    <a:gd name="connsiteY5" fmla="*/ 662355 h 793215"/>
                    <a:gd name="connsiteX6" fmla="*/ 188201 w 787920"/>
                    <a:gd name="connsiteY6" fmla="*/ 793216 h 793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87920" h="793215">
                      <a:moveTo>
                        <a:pt x="188201" y="793216"/>
                      </a:moveTo>
                      <a:cubicBezTo>
                        <a:pt x="295427" y="551402"/>
                        <a:pt x="477304" y="344969"/>
                        <a:pt x="734409" y="236416"/>
                      </a:cubicBezTo>
                      <a:cubicBezTo>
                        <a:pt x="752780" y="228663"/>
                        <a:pt x="770547" y="221513"/>
                        <a:pt x="787921" y="214801"/>
                      </a:cubicBezTo>
                      <a:cubicBezTo>
                        <a:pt x="703669" y="70230"/>
                        <a:pt x="524561" y="-18701"/>
                        <a:pt x="329216" y="3340"/>
                      </a:cubicBezTo>
                      <a:cubicBezTo>
                        <a:pt x="286772" y="8127"/>
                        <a:pt x="246259" y="17875"/>
                        <a:pt x="208305" y="31800"/>
                      </a:cubicBezTo>
                      <a:cubicBezTo>
                        <a:pt x="95199" y="225031"/>
                        <a:pt x="24251" y="440289"/>
                        <a:pt x="0" y="662355"/>
                      </a:cubicBezTo>
                      <a:cubicBezTo>
                        <a:pt x="48108" y="720216"/>
                        <a:pt x="113189" y="765486"/>
                        <a:pt x="188201" y="79321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1" name="Freeform: Shape 780">
                  <a:extLst>
                    <a:ext uri="{FF2B5EF4-FFF2-40B4-BE49-F238E27FC236}">
                      <a16:creationId xmlns:a16="http://schemas.microsoft.com/office/drawing/2014/main" xmlns="" id="{921EAD45-CF2E-6333-A285-EB6741BE1FCD}"/>
                    </a:ext>
                  </a:extLst>
                </p:cNvPr>
                <p:cNvSpPr/>
                <p:nvPr/>
              </p:nvSpPr>
              <p:spPr>
                <a:xfrm>
                  <a:off x="3280599" y="384894"/>
                  <a:ext cx="578201" cy="196921"/>
                </a:xfrm>
                <a:custGeom>
                  <a:avLst/>
                  <a:gdLst>
                    <a:gd name="connsiteX0" fmla="*/ 444088 w 578201"/>
                    <a:gd name="connsiteY0" fmla="*/ 193584 h 196921"/>
                    <a:gd name="connsiteX1" fmla="*/ 578169 w 578201"/>
                    <a:gd name="connsiteY1" fmla="*/ 160101 h 196921"/>
                    <a:gd name="connsiteX2" fmla="*/ 578188 w 578201"/>
                    <a:gd name="connsiteY2" fmla="*/ 160018 h 196921"/>
                    <a:gd name="connsiteX3" fmla="*/ 50566 w 578201"/>
                    <a:gd name="connsiteY3" fmla="*/ 1332 h 196921"/>
                    <a:gd name="connsiteX4" fmla="*/ 46 w 578201"/>
                    <a:gd name="connsiteY4" fmla="*/ 5173 h 196921"/>
                    <a:gd name="connsiteX5" fmla="*/ 7 w 578201"/>
                    <a:gd name="connsiteY5" fmla="*/ 5256 h 196921"/>
                    <a:gd name="connsiteX6" fmla="*/ 444088 w 578201"/>
                    <a:gd name="connsiteY6" fmla="*/ 193584 h 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8201" h="196921">
                      <a:moveTo>
                        <a:pt x="444088" y="193584"/>
                      </a:moveTo>
                      <a:cubicBezTo>
                        <a:pt x="491479" y="188238"/>
                        <a:pt x="536475" y="176731"/>
                        <a:pt x="578169" y="160101"/>
                      </a:cubicBezTo>
                      <a:cubicBezTo>
                        <a:pt x="578200" y="160088"/>
                        <a:pt x="578213" y="160044"/>
                        <a:pt x="578188" y="160018"/>
                      </a:cubicBezTo>
                      <a:cubicBezTo>
                        <a:pt x="462776" y="39013"/>
                        <a:pt x="259545" y="-8860"/>
                        <a:pt x="50566" y="1332"/>
                      </a:cubicBezTo>
                      <a:cubicBezTo>
                        <a:pt x="33745" y="2151"/>
                        <a:pt x="16899" y="3478"/>
                        <a:pt x="46" y="5173"/>
                      </a:cubicBezTo>
                      <a:cubicBezTo>
                        <a:pt x="7" y="5180"/>
                        <a:pt x="-12" y="5224"/>
                        <a:pt x="7" y="5256"/>
                      </a:cubicBezTo>
                      <a:cubicBezTo>
                        <a:pt x="89225" y="136041"/>
                        <a:pt x="259386" y="214419"/>
                        <a:pt x="444088" y="19358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2" name="Freeform: Shape 781">
                  <a:extLst>
                    <a:ext uri="{FF2B5EF4-FFF2-40B4-BE49-F238E27FC236}">
                      <a16:creationId xmlns:a16="http://schemas.microsoft.com/office/drawing/2014/main" xmlns="" id="{BD9451D9-7DF5-EAD9-93D0-1B969885F6C0}"/>
                    </a:ext>
                  </a:extLst>
                </p:cNvPr>
                <p:cNvSpPr/>
                <p:nvPr/>
              </p:nvSpPr>
              <p:spPr>
                <a:xfrm>
                  <a:off x="3091560" y="1086724"/>
                  <a:ext cx="318008" cy="160079"/>
                </a:xfrm>
                <a:custGeom>
                  <a:avLst/>
                  <a:gdLst>
                    <a:gd name="connsiteX0" fmla="*/ 144939 w 318008"/>
                    <a:gd name="connsiteY0" fmla="*/ 1043 h 160079"/>
                    <a:gd name="connsiteX1" fmla="*/ 0 w 318008"/>
                    <a:gd name="connsiteY1" fmla="*/ 160079 h 160079"/>
                    <a:gd name="connsiteX2" fmla="*/ 200489 w 318008"/>
                    <a:gd name="connsiteY2" fmla="*/ 128971 h 160079"/>
                    <a:gd name="connsiteX3" fmla="*/ 318008 w 318008"/>
                    <a:gd name="connsiteY3" fmla="*/ 111152 h 160079"/>
                    <a:gd name="connsiteX4" fmla="*/ 144939 w 318008"/>
                    <a:gd name="connsiteY4" fmla="*/ 1043 h 160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008" h="160079">
                      <a:moveTo>
                        <a:pt x="144939" y="1043"/>
                      </a:moveTo>
                      <a:cubicBezTo>
                        <a:pt x="62567" y="10334"/>
                        <a:pt x="1505" y="79390"/>
                        <a:pt x="0" y="160079"/>
                      </a:cubicBezTo>
                      <a:cubicBezTo>
                        <a:pt x="60135" y="150599"/>
                        <a:pt x="125444" y="141080"/>
                        <a:pt x="200489" y="128971"/>
                      </a:cubicBezTo>
                      <a:cubicBezTo>
                        <a:pt x="239281" y="124989"/>
                        <a:pt x="278708" y="119014"/>
                        <a:pt x="318008" y="111152"/>
                      </a:cubicBezTo>
                      <a:cubicBezTo>
                        <a:pt x="294018" y="39772"/>
                        <a:pt x="222803" y="-7739"/>
                        <a:pt x="144939" y="104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70" name="Freeform: Shape 769">
                <a:extLst>
                  <a:ext uri="{FF2B5EF4-FFF2-40B4-BE49-F238E27FC236}">
                    <a16:creationId xmlns:a16="http://schemas.microsoft.com/office/drawing/2014/main" xmlns="" id="{6F704B43-D534-6E26-6ABD-29278975D075}"/>
                  </a:ext>
                </a:extLst>
              </p:cNvPr>
              <p:cNvSpPr/>
              <p:nvPr/>
            </p:nvSpPr>
            <p:spPr>
              <a:xfrm>
                <a:off x="3779196" y="634411"/>
                <a:ext cx="101565" cy="122569"/>
              </a:xfrm>
              <a:custGeom>
                <a:avLst/>
                <a:gdLst>
                  <a:gd name="connsiteX0" fmla="*/ 0 w 101565"/>
                  <a:gd name="connsiteY0" fmla="*/ 14044 h 122569"/>
                  <a:gd name="connsiteX1" fmla="*/ 2775 w 101565"/>
                  <a:gd name="connsiteY1" fmla="*/ 9173 h 122569"/>
                  <a:gd name="connsiteX2" fmla="*/ 52356 w 101565"/>
                  <a:gd name="connsiteY2" fmla="*/ 2068 h 122569"/>
                  <a:gd name="connsiteX3" fmla="*/ 92437 w 101565"/>
                  <a:gd name="connsiteY3" fmla="*/ 32103 h 122569"/>
                  <a:gd name="connsiteX4" fmla="*/ 69507 w 101565"/>
                  <a:gd name="connsiteY4" fmla="*/ 121778 h 122569"/>
                  <a:gd name="connsiteX5" fmla="*/ 61754 w 101565"/>
                  <a:gd name="connsiteY5" fmla="*/ 119797 h 122569"/>
                  <a:gd name="connsiteX6" fmla="*/ 63741 w 101565"/>
                  <a:gd name="connsiteY6" fmla="*/ 112043 h 122569"/>
                  <a:gd name="connsiteX7" fmla="*/ 82702 w 101565"/>
                  <a:gd name="connsiteY7" fmla="*/ 37875 h 122569"/>
                  <a:gd name="connsiteX8" fmla="*/ 49549 w 101565"/>
                  <a:gd name="connsiteY8" fmla="*/ 13034 h 122569"/>
                  <a:gd name="connsiteX9" fmla="*/ 8541 w 101565"/>
                  <a:gd name="connsiteY9" fmla="*/ 18914 h 122569"/>
                  <a:gd name="connsiteX10" fmla="*/ 788 w 101565"/>
                  <a:gd name="connsiteY10" fmla="*/ 16933 h 122569"/>
                  <a:gd name="connsiteX11" fmla="*/ 0 w 101565"/>
                  <a:gd name="connsiteY11" fmla="*/ 14044 h 12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1565" h="122569">
                    <a:moveTo>
                      <a:pt x="0" y="14044"/>
                    </a:moveTo>
                    <a:cubicBezTo>
                      <a:pt x="0" y="12113"/>
                      <a:pt x="991" y="10227"/>
                      <a:pt x="2775" y="9173"/>
                    </a:cubicBezTo>
                    <a:cubicBezTo>
                      <a:pt x="17812" y="258"/>
                      <a:pt x="35420" y="-2263"/>
                      <a:pt x="52356" y="2068"/>
                    </a:cubicBezTo>
                    <a:cubicBezTo>
                      <a:pt x="69291" y="6398"/>
                      <a:pt x="83528" y="17066"/>
                      <a:pt x="92437" y="32103"/>
                    </a:cubicBezTo>
                    <a:cubicBezTo>
                      <a:pt x="110833" y="63161"/>
                      <a:pt x="100540" y="103376"/>
                      <a:pt x="69507" y="121778"/>
                    </a:cubicBezTo>
                    <a:cubicBezTo>
                      <a:pt x="66821" y="123372"/>
                      <a:pt x="63348" y="122483"/>
                      <a:pt x="61754" y="119797"/>
                    </a:cubicBezTo>
                    <a:cubicBezTo>
                      <a:pt x="60160" y="117111"/>
                      <a:pt x="61049" y="113637"/>
                      <a:pt x="63741" y="112043"/>
                    </a:cubicBezTo>
                    <a:cubicBezTo>
                      <a:pt x="89414" y="96829"/>
                      <a:pt x="97930" y="63555"/>
                      <a:pt x="82702" y="37875"/>
                    </a:cubicBezTo>
                    <a:cubicBezTo>
                      <a:pt x="75330" y="25436"/>
                      <a:pt x="63557" y="16615"/>
                      <a:pt x="49549" y="13034"/>
                    </a:cubicBezTo>
                    <a:cubicBezTo>
                      <a:pt x="35541" y="9453"/>
                      <a:pt x="20981" y="11542"/>
                      <a:pt x="8541" y="18914"/>
                    </a:cubicBezTo>
                    <a:cubicBezTo>
                      <a:pt x="5855" y="20508"/>
                      <a:pt x="2381" y="19619"/>
                      <a:pt x="788" y="16933"/>
                    </a:cubicBezTo>
                    <a:cubicBezTo>
                      <a:pt x="254" y="16019"/>
                      <a:pt x="0" y="15022"/>
                      <a:pt x="0" y="14044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7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740C283E-E486-1032-ACF4-27F7FA2EDB39}"/>
                  </a:ext>
                </a:extLst>
              </p:cNvPr>
              <p:cNvGrpSpPr/>
              <p:nvPr/>
            </p:nvGrpSpPr>
            <p:grpSpPr>
              <a:xfrm>
                <a:off x="2146628" y="1210309"/>
                <a:ext cx="171679" cy="266726"/>
                <a:chOff x="2146628" y="1210309"/>
                <a:chExt cx="171679" cy="266726"/>
              </a:xfrm>
              <a:grpFill/>
            </p:grpSpPr>
            <p:sp>
              <p:nvSpPr>
                <p:cNvPr id="777" name="Freeform: Shape 776">
                  <a:extLst>
                    <a:ext uri="{FF2B5EF4-FFF2-40B4-BE49-F238E27FC236}">
                      <a16:creationId xmlns:a16="http://schemas.microsoft.com/office/drawing/2014/main" xmlns="" id="{EE4492A9-C937-57C7-5094-981131FD1600}"/>
                    </a:ext>
                  </a:extLst>
                </p:cNvPr>
                <p:cNvSpPr/>
                <p:nvPr/>
              </p:nvSpPr>
              <p:spPr>
                <a:xfrm rot="-3024519">
                  <a:off x="2170935" y="1234616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8" name="Freeform: Shape 777">
                  <a:extLst>
                    <a:ext uri="{FF2B5EF4-FFF2-40B4-BE49-F238E27FC236}">
                      <a16:creationId xmlns:a16="http://schemas.microsoft.com/office/drawing/2014/main" xmlns="" id="{5D483566-7D1B-EB4C-FBED-26D624A02564}"/>
                    </a:ext>
                  </a:extLst>
                </p:cNvPr>
                <p:cNvSpPr/>
                <p:nvPr/>
              </p:nvSpPr>
              <p:spPr>
                <a:xfrm rot="-2907241">
                  <a:off x="2247422" y="1406150"/>
                  <a:ext cx="58786" cy="58786"/>
                </a:xfrm>
                <a:custGeom>
                  <a:avLst/>
                  <a:gdLst>
                    <a:gd name="connsiteX0" fmla="*/ 58786 w 58786"/>
                    <a:gd name="connsiteY0" fmla="*/ 29393 h 58786"/>
                    <a:gd name="connsiteX1" fmla="*/ 29393 w 58786"/>
                    <a:gd name="connsiteY1" fmla="*/ 58786 h 58786"/>
                    <a:gd name="connsiteX2" fmla="*/ 0 w 58786"/>
                    <a:gd name="connsiteY2" fmla="*/ 29393 h 58786"/>
                    <a:gd name="connsiteX3" fmla="*/ 29393 w 58786"/>
                    <a:gd name="connsiteY3" fmla="*/ 0 h 58786"/>
                    <a:gd name="connsiteX4" fmla="*/ 58786 w 58786"/>
                    <a:gd name="connsiteY4" fmla="*/ 29393 h 5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786" h="58786">
                      <a:moveTo>
                        <a:pt x="58786" y="29393"/>
                      </a:moveTo>
                      <a:cubicBezTo>
                        <a:pt x="58786" y="45627"/>
                        <a:pt x="45627" y="58786"/>
                        <a:pt x="29393" y="58786"/>
                      </a:cubicBezTo>
                      <a:cubicBezTo>
                        <a:pt x="13160" y="58786"/>
                        <a:pt x="0" y="45627"/>
                        <a:pt x="0" y="29393"/>
                      </a:cubicBezTo>
                      <a:cubicBezTo>
                        <a:pt x="0" y="13160"/>
                        <a:pt x="13160" y="0"/>
                        <a:pt x="29393" y="0"/>
                      </a:cubicBezTo>
                      <a:cubicBezTo>
                        <a:pt x="45627" y="0"/>
                        <a:pt x="58786" y="13160"/>
                        <a:pt x="58786" y="293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7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DA234A95-4B43-354B-F123-450DFD5C1EED}"/>
                  </a:ext>
                </a:extLst>
              </p:cNvPr>
              <p:cNvGrpSpPr/>
              <p:nvPr/>
            </p:nvGrpSpPr>
            <p:grpSpPr>
              <a:xfrm>
                <a:off x="2651888" y="682771"/>
                <a:ext cx="502665" cy="279365"/>
                <a:chOff x="2651888" y="682771"/>
                <a:chExt cx="502665" cy="279365"/>
              </a:xfrm>
              <a:grpFill/>
            </p:grpSpPr>
            <p:sp>
              <p:nvSpPr>
                <p:cNvPr id="773" name="Freeform: Shape 772">
                  <a:extLst>
                    <a:ext uri="{FF2B5EF4-FFF2-40B4-BE49-F238E27FC236}">
                      <a16:creationId xmlns:a16="http://schemas.microsoft.com/office/drawing/2014/main" xmlns="" id="{8A8D7C0A-2B93-FFE8-0D14-1909FB0D3487}"/>
                    </a:ext>
                  </a:extLst>
                </p:cNvPr>
                <p:cNvSpPr/>
                <p:nvPr/>
              </p:nvSpPr>
              <p:spPr>
                <a:xfrm rot="-3024519">
                  <a:off x="3011071" y="707078"/>
                  <a:ext cx="119175" cy="119175"/>
                </a:xfrm>
                <a:custGeom>
                  <a:avLst/>
                  <a:gdLst>
                    <a:gd name="connsiteX0" fmla="*/ 119175 w 119175"/>
                    <a:gd name="connsiteY0" fmla="*/ 59588 h 119175"/>
                    <a:gd name="connsiteX1" fmla="*/ 59588 w 119175"/>
                    <a:gd name="connsiteY1" fmla="*/ 119175 h 119175"/>
                    <a:gd name="connsiteX2" fmla="*/ 0 w 119175"/>
                    <a:gd name="connsiteY2" fmla="*/ 59588 h 119175"/>
                    <a:gd name="connsiteX3" fmla="*/ 59588 w 119175"/>
                    <a:gd name="connsiteY3" fmla="*/ 0 h 119175"/>
                    <a:gd name="connsiteX4" fmla="*/ 119175 w 119175"/>
                    <a:gd name="connsiteY4" fmla="*/ 59588 h 1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175" h="119175">
                      <a:moveTo>
                        <a:pt x="119175" y="59588"/>
                      </a:moveTo>
                      <a:cubicBezTo>
                        <a:pt x="119175" y="92497"/>
                        <a:pt x="92497" y="119175"/>
                        <a:pt x="59588" y="119175"/>
                      </a:cubicBezTo>
                      <a:cubicBezTo>
                        <a:pt x="26678" y="119175"/>
                        <a:pt x="0" y="92497"/>
                        <a:pt x="0" y="59588"/>
                      </a:cubicBezTo>
                      <a:cubicBezTo>
                        <a:pt x="0" y="26678"/>
                        <a:pt x="26678" y="0"/>
                        <a:pt x="59588" y="0"/>
                      </a:cubicBezTo>
                      <a:cubicBezTo>
                        <a:pt x="92497" y="0"/>
                        <a:pt x="119175" y="26678"/>
                        <a:pt x="119175" y="5958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4" name="Freeform: Shape 773">
                  <a:extLst>
                    <a:ext uri="{FF2B5EF4-FFF2-40B4-BE49-F238E27FC236}">
                      <a16:creationId xmlns:a16="http://schemas.microsoft.com/office/drawing/2014/main" xmlns="" id="{8DC1FB8E-4D89-A5E6-2AF9-4A2D0CE78169}"/>
                    </a:ext>
                  </a:extLst>
                </p:cNvPr>
                <p:cNvSpPr/>
                <p:nvPr/>
              </p:nvSpPr>
              <p:spPr>
                <a:xfrm rot="-3040894">
                  <a:off x="2789543" y="769601"/>
                  <a:ext cx="83943" cy="83943"/>
                </a:xfrm>
                <a:custGeom>
                  <a:avLst/>
                  <a:gdLst>
                    <a:gd name="connsiteX0" fmla="*/ 83943 w 83943"/>
                    <a:gd name="connsiteY0" fmla="*/ 41972 h 83943"/>
                    <a:gd name="connsiteX1" fmla="*/ 41972 w 83943"/>
                    <a:gd name="connsiteY1" fmla="*/ 83943 h 83943"/>
                    <a:gd name="connsiteX2" fmla="*/ 0 w 83943"/>
                    <a:gd name="connsiteY2" fmla="*/ 41972 h 83943"/>
                    <a:gd name="connsiteX3" fmla="*/ 41972 w 83943"/>
                    <a:gd name="connsiteY3" fmla="*/ 0 h 83943"/>
                    <a:gd name="connsiteX4" fmla="*/ 83943 w 83943"/>
                    <a:gd name="connsiteY4" fmla="*/ 41972 h 83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43" h="83943">
                      <a:moveTo>
                        <a:pt x="83943" y="41972"/>
                      </a:moveTo>
                      <a:cubicBezTo>
                        <a:pt x="83943" y="65152"/>
                        <a:pt x="65152" y="83943"/>
                        <a:pt x="41972" y="83943"/>
                      </a:cubicBezTo>
                      <a:cubicBezTo>
                        <a:pt x="18791" y="83943"/>
                        <a:pt x="0" y="65152"/>
                        <a:pt x="0" y="41972"/>
                      </a:cubicBezTo>
                      <a:cubicBezTo>
                        <a:pt x="0" y="18791"/>
                        <a:pt x="18791" y="0"/>
                        <a:pt x="41972" y="0"/>
                      </a:cubicBezTo>
                      <a:cubicBezTo>
                        <a:pt x="65152" y="0"/>
                        <a:pt x="83943" y="18791"/>
                        <a:pt x="83943" y="41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5" name="Freeform: Shape 774">
                  <a:extLst>
                    <a:ext uri="{FF2B5EF4-FFF2-40B4-BE49-F238E27FC236}">
                      <a16:creationId xmlns:a16="http://schemas.microsoft.com/office/drawing/2014/main" xmlns="" id="{9884D54C-DFB4-DA5B-0680-10A3870CC9B3}"/>
                    </a:ext>
                  </a:extLst>
                </p:cNvPr>
                <p:cNvSpPr/>
                <p:nvPr/>
              </p:nvSpPr>
              <p:spPr>
                <a:xfrm rot="-3040894">
                  <a:off x="2928668" y="843699"/>
                  <a:ext cx="95943" cy="95943"/>
                </a:xfrm>
                <a:custGeom>
                  <a:avLst/>
                  <a:gdLst>
                    <a:gd name="connsiteX0" fmla="*/ 95944 w 95943"/>
                    <a:gd name="connsiteY0" fmla="*/ 47972 h 95943"/>
                    <a:gd name="connsiteX1" fmla="*/ 47972 w 95943"/>
                    <a:gd name="connsiteY1" fmla="*/ 95944 h 95943"/>
                    <a:gd name="connsiteX2" fmla="*/ 0 w 95943"/>
                    <a:gd name="connsiteY2" fmla="*/ 47972 h 95943"/>
                    <a:gd name="connsiteX3" fmla="*/ 47972 w 95943"/>
                    <a:gd name="connsiteY3" fmla="*/ 0 h 95943"/>
                    <a:gd name="connsiteX4" fmla="*/ 95944 w 95943"/>
                    <a:gd name="connsiteY4" fmla="*/ 47972 h 9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943" h="95943">
                      <a:moveTo>
                        <a:pt x="95944" y="47972"/>
                      </a:moveTo>
                      <a:cubicBezTo>
                        <a:pt x="95944" y="74466"/>
                        <a:pt x="74466" y="95944"/>
                        <a:pt x="47972" y="95944"/>
                      </a:cubicBezTo>
                      <a:cubicBezTo>
                        <a:pt x="21478" y="95944"/>
                        <a:pt x="0" y="74466"/>
                        <a:pt x="0" y="47972"/>
                      </a:cubicBezTo>
                      <a:cubicBezTo>
                        <a:pt x="0" y="21478"/>
                        <a:pt x="21478" y="0"/>
                        <a:pt x="47972" y="0"/>
                      </a:cubicBezTo>
                      <a:cubicBezTo>
                        <a:pt x="74466" y="0"/>
                        <a:pt x="95944" y="21478"/>
                        <a:pt x="95944" y="4797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6" name="Freeform: Shape 775">
                  <a:extLst>
                    <a:ext uri="{FF2B5EF4-FFF2-40B4-BE49-F238E27FC236}">
                      <a16:creationId xmlns:a16="http://schemas.microsoft.com/office/drawing/2014/main" xmlns="" id="{5A8E2CD0-34A9-2280-488B-ABF61C68751E}"/>
                    </a:ext>
                  </a:extLst>
                </p:cNvPr>
                <p:cNvSpPr/>
                <p:nvPr/>
              </p:nvSpPr>
              <p:spPr>
                <a:xfrm rot="-2893594">
                  <a:off x="2663349" y="895036"/>
                  <a:ext cx="55639" cy="55639"/>
                </a:xfrm>
                <a:custGeom>
                  <a:avLst/>
                  <a:gdLst>
                    <a:gd name="connsiteX0" fmla="*/ 55640 w 55639"/>
                    <a:gd name="connsiteY0" fmla="*/ 27820 h 55639"/>
                    <a:gd name="connsiteX1" fmla="*/ 27820 w 55639"/>
                    <a:gd name="connsiteY1" fmla="*/ 55640 h 55639"/>
                    <a:gd name="connsiteX2" fmla="*/ 0 w 55639"/>
                    <a:gd name="connsiteY2" fmla="*/ 27820 h 55639"/>
                    <a:gd name="connsiteX3" fmla="*/ 27820 w 55639"/>
                    <a:gd name="connsiteY3" fmla="*/ 0 h 55639"/>
                    <a:gd name="connsiteX4" fmla="*/ 55640 w 55639"/>
                    <a:gd name="connsiteY4" fmla="*/ 27820 h 5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639" h="55639">
                      <a:moveTo>
                        <a:pt x="55640" y="27820"/>
                      </a:moveTo>
                      <a:cubicBezTo>
                        <a:pt x="55640" y="43184"/>
                        <a:pt x="43185" y="55640"/>
                        <a:pt x="27820" y="55640"/>
                      </a:cubicBezTo>
                      <a:cubicBezTo>
                        <a:pt x="12455" y="55640"/>
                        <a:pt x="0" y="43184"/>
                        <a:pt x="0" y="27820"/>
                      </a:cubicBezTo>
                      <a:cubicBezTo>
                        <a:pt x="0" y="12455"/>
                        <a:pt x="12455" y="0"/>
                        <a:pt x="27820" y="0"/>
                      </a:cubicBezTo>
                      <a:cubicBezTo>
                        <a:pt x="43184" y="0"/>
                        <a:pt x="55640" y="12455"/>
                        <a:pt x="55640" y="27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52" name="Graphic 145" descr="A pond with koi fish and water lilies">
              <a:extLst>
                <a:ext uri="{FF2B5EF4-FFF2-40B4-BE49-F238E27FC236}">
                  <a16:creationId xmlns:a16="http://schemas.microsoft.com/office/drawing/2014/main" xmlns="" id="{B8EF0ECF-60C2-21CD-81D1-51A7E7C63CD6}"/>
                </a:ext>
              </a:extLst>
            </p:cNvPr>
            <p:cNvGrpSpPr/>
            <p:nvPr/>
          </p:nvGrpSpPr>
          <p:grpSpPr>
            <a:xfrm>
              <a:off x="3033898" y="1861597"/>
              <a:ext cx="3971049" cy="2480079"/>
              <a:chOff x="3033898" y="1861597"/>
              <a:chExt cx="3971049" cy="2480079"/>
            </a:xfrm>
            <a:grpFill/>
          </p:grpSpPr>
          <p:grpSp>
            <p:nvGrpSpPr>
              <p:cNvPr id="73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E54BFFD-AA6B-1D30-E7D5-9A8A2209337F}"/>
                  </a:ext>
                </a:extLst>
              </p:cNvPr>
              <p:cNvGrpSpPr/>
              <p:nvPr/>
            </p:nvGrpSpPr>
            <p:grpSpPr>
              <a:xfrm>
                <a:off x="4955550" y="3453574"/>
                <a:ext cx="947415" cy="330026"/>
                <a:chOff x="4955550" y="3453574"/>
                <a:chExt cx="947415" cy="330026"/>
              </a:xfrm>
              <a:grpFill/>
            </p:grpSpPr>
            <p:sp>
              <p:nvSpPr>
                <p:cNvPr id="764" name="Freeform: Shape 763">
                  <a:extLst>
                    <a:ext uri="{FF2B5EF4-FFF2-40B4-BE49-F238E27FC236}">
                      <a16:creationId xmlns:a16="http://schemas.microsoft.com/office/drawing/2014/main" xmlns="" id="{83173319-9834-191D-F854-DA551EE99A25}"/>
                    </a:ext>
                  </a:extLst>
                </p:cNvPr>
                <p:cNvSpPr/>
                <p:nvPr/>
              </p:nvSpPr>
              <p:spPr>
                <a:xfrm>
                  <a:off x="4955550" y="3453574"/>
                  <a:ext cx="947415" cy="330026"/>
                </a:xfrm>
                <a:custGeom>
                  <a:avLst/>
                  <a:gdLst>
                    <a:gd name="connsiteX0" fmla="*/ 307 w 947415"/>
                    <a:gd name="connsiteY0" fmla="*/ 0 h 330026"/>
                    <a:gd name="connsiteX1" fmla="*/ 4168 w 947415"/>
                    <a:gd name="connsiteY1" fmla="*/ 65208 h 330026"/>
                    <a:gd name="connsiteX2" fmla="*/ 5812 w 947415"/>
                    <a:gd name="connsiteY2" fmla="*/ 74111 h 330026"/>
                    <a:gd name="connsiteX3" fmla="*/ 51323 w 947415"/>
                    <a:gd name="connsiteY3" fmla="*/ 186398 h 330026"/>
                    <a:gd name="connsiteX4" fmla="*/ 56778 w 947415"/>
                    <a:gd name="connsiteY4" fmla="*/ 194520 h 330026"/>
                    <a:gd name="connsiteX5" fmla="*/ 87080 w 947415"/>
                    <a:gd name="connsiteY5" fmla="*/ 231591 h 330026"/>
                    <a:gd name="connsiteX6" fmla="*/ 95024 w 947415"/>
                    <a:gd name="connsiteY6" fmla="*/ 239713 h 330026"/>
                    <a:gd name="connsiteX7" fmla="*/ 302129 w 947415"/>
                    <a:gd name="connsiteY7" fmla="*/ 329584 h 330026"/>
                    <a:gd name="connsiteX8" fmla="*/ 760992 w 947415"/>
                    <a:gd name="connsiteY8" fmla="*/ 177933 h 330026"/>
                    <a:gd name="connsiteX9" fmla="*/ 777432 w 947415"/>
                    <a:gd name="connsiteY9" fmla="*/ 167545 h 330026"/>
                    <a:gd name="connsiteX10" fmla="*/ 861411 w 947415"/>
                    <a:gd name="connsiteY10" fmla="*/ 109899 h 330026"/>
                    <a:gd name="connsiteX11" fmla="*/ 872702 w 947415"/>
                    <a:gd name="connsiteY11" fmla="*/ 101536 h 330026"/>
                    <a:gd name="connsiteX12" fmla="*/ 913881 w 947415"/>
                    <a:gd name="connsiteY12" fmla="*/ 69653 h 330026"/>
                    <a:gd name="connsiteX13" fmla="*/ 927223 w 947415"/>
                    <a:gd name="connsiteY13" fmla="*/ 58795 h 330026"/>
                    <a:gd name="connsiteX14" fmla="*/ 947416 w 947415"/>
                    <a:gd name="connsiteY14" fmla="*/ 41650 h 330026"/>
                    <a:gd name="connsiteX15" fmla="*/ 307 w 947415"/>
                    <a:gd name="connsiteY15" fmla="*/ 0 h 33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47415" h="330026">
                      <a:moveTo>
                        <a:pt x="307" y="0"/>
                      </a:moveTo>
                      <a:cubicBezTo>
                        <a:pt x="-671" y="22257"/>
                        <a:pt x="707" y="44063"/>
                        <a:pt x="4168" y="65208"/>
                      </a:cubicBezTo>
                      <a:cubicBezTo>
                        <a:pt x="4657" y="68199"/>
                        <a:pt x="5241" y="71152"/>
                        <a:pt x="5812" y="74111"/>
                      </a:cubicBezTo>
                      <a:cubicBezTo>
                        <a:pt x="13674" y="114776"/>
                        <a:pt x="29364" y="152762"/>
                        <a:pt x="51323" y="186398"/>
                      </a:cubicBezTo>
                      <a:cubicBezTo>
                        <a:pt x="53107" y="189128"/>
                        <a:pt x="54911" y="191846"/>
                        <a:pt x="56778" y="194520"/>
                      </a:cubicBezTo>
                      <a:cubicBezTo>
                        <a:pt x="65934" y="207638"/>
                        <a:pt x="76075" y="220015"/>
                        <a:pt x="87080" y="231591"/>
                      </a:cubicBezTo>
                      <a:cubicBezTo>
                        <a:pt x="89689" y="234334"/>
                        <a:pt x="92318" y="237065"/>
                        <a:pt x="95024" y="239713"/>
                      </a:cubicBezTo>
                      <a:cubicBezTo>
                        <a:pt x="148700" y="292271"/>
                        <a:pt x="221173" y="326022"/>
                        <a:pt x="302129" y="329584"/>
                      </a:cubicBezTo>
                      <a:cubicBezTo>
                        <a:pt x="464809" y="336741"/>
                        <a:pt x="635885" y="255797"/>
                        <a:pt x="760992" y="177933"/>
                      </a:cubicBezTo>
                      <a:cubicBezTo>
                        <a:pt x="766574" y="174460"/>
                        <a:pt x="772041" y="170999"/>
                        <a:pt x="777432" y="167545"/>
                      </a:cubicBezTo>
                      <a:cubicBezTo>
                        <a:pt x="809068" y="147295"/>
                        <a:pt x="837389" y="127540"/>
                        <a:pt x="861411" y="109899"/>
                      </a:cubicBezTo>
                      <a:cubicBezTo>
                        <a:pt x="865291" y="107049"/>
                        <a:pt x="869050" y="104267"/>
                        <a:pt x="872702" y="101536"/>
                      </a:cubicBezTo>
                      <a:cubicBezTo>
                        <a:pt x="888780" y="89510"/>
                        <a:pt x="902642" y="78677"/>
                        <a:pt x="913881" y="69653"/>
                      </a:cubicBezTo>
                      <a:cubicBezTo>
                        <a:pt x="918860" y="65659"/>
                        <a:pt x="923298" y="62033"/>
                        <a:pt x="927223" y="58795"/>
                      </a:cubicBezTo>
                      <a:cubicBezTo>
                        <a:pt x="940285" y="48006"/>
                        <a:pt x="947416" y="41650"/>
                        <a:pt x="947416" y="41650"/>
                      </a:cubicBezTo>
                      <a:lnTo>
                        <a:pt x="307" y="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65" name="Freeform: Shape 764">
                  <a:extLst>
                    <a:ext uri="{FF2B5EF4-FFF2-40B4-BE49-F238E27FC236}">
                      <a16:creationId xmlns:a16="http://schemas.microsoft.com/office/drawing/2014/main" xmlns="" id="{F282ED2D-19B5-F7A2-55AB-5F70FC48E66C}"/>
                    </a:ext>
                  </a:extLst>
                </p:cNvPr>
                <p:cNvSpPr/>
                <p:nvPr/>
              </p:nvSpPr>
              <p:spPr>
                <a:xfrm>
                  <a:off x="5042630" y="3621125"/>
                  <a:ext cx="690352" cy="72167"/>
                </a:xfrm>
                <a:custGeom>
                  <a:avLst/>
                  <a:gdLst>
                    <a:gd name="connsiteX0" fmla="*/ 7944 w 690352"/>
                    <a:gd name="connsiteY0" fmla="*/ 72168 h 72167"/>
                    <a:gd name="connsiteX1" fmla="*/ 673913 w 690352"/>
                    <a:gd name="connsiteY1" fmla="*/ 10389 h 72167"/>
                    <a:gd name="connsiteX2" fmla="*/ 690353 w 690352"/>
                    <a:gd name="connsiteY2" fmla="*/ 0 h 72167"/>
                    <a:gd name="connsiteX3" fmla="*/ 0 w 690352"/>
                    <a:gd name="connsiteY3" fmla="*/ 64040 h 72167"/>
                    <a:gd name="connsiteX4" fmla="*/ 7944 w 690352"/>
                    <a:gd name="connsiteY4" fmla="*/ 72168 h 72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352" h="72167">
                      <a:moveTo>
                        <a:pt x="7944" y="72168"/>
                      </a:moveTo>
                      <a:lnTo>
                        <a:pt x="673913" y="10389"/>
                      </a:lnTo>
                      <a:cubicBezTo>
                        <a:pt x="679495" y="6915"/>
                        <a:pt x="684962" y="3454"/>
                        <a:pt x="690353" y="0"/>
                      </a:cubicBezTo>
                      <a:lnTo>
                        <a:pt x="0" y="64040"/>
                      </a:lnTo>
                      <a:cubicBezTo>
                        <a:pt x="2610" y="66789"/>
                        <a:pt x="5239" y="69520"/>
                        <a:pt x="7944" y="7216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66" name="Freeform: Shape 765">
                  <a:extLst>
                    <a:ext uri="{FF2B5EF4-FFF2-40B4-BE49-F238E27FC236}">
                      <a16:creationId xmlns:a16="http://schemas.microsoft.com/office/drawing/2014/main" xmlns="" id="{56050BE0-A13E-5209-AA4F-6F39780E8104}"/>
                    </a:ext>
                  </a:extLst>
                </p:cNvPr>
                <p:cNvSpPr/>
                <p:nvPr/>
              </p:nvSpPr>
              <p:spPr>
                <a:xfrm>
                  <a:off x="4959711" y="3512369"/>
                  <a:ext cx="923067" cy="135731"/>
                </a:xfrm>
                <a:custGeom>
                  <a:avLst/>
                  <a:gdLst>
                    <a:gd name="connsiteX0" fmla="*/ 923068 w 923067"/>
                    <a:gd name="connsiteY0" fmla="*/ 0 h 135731"/>
                    <a:gd name="connsiteX1" fmla="*/ 682949 w 923067"/>
                    <a:gd name="connsiteY1" fmla="*/ 34982 h 135731"/>
                    <a:gd name="connsiteX2" fmla="*/ 0 w 923067"/>
                    <a:gd name="connsiteY2" fmla="*/ 6413 h 135731"/>
                    <a:gd name="connsiteX3" fmla="*/ 1644 w 923067"/>
                    <a:gd name="connsiteY3" fmla="*/ 15316 h 135731"/>
                    <a:gd name="connsiteX4" fmla="*/ 635152 w 923067"/>
                    <a:gd name="connsiteY4" fmla="*/ 41821 h 135731"/>
                    <a:gd name="connsiteX5" fmla="*/ 635159 w 923067"/>
                    <a:gd name="connsiteY5" fmla="*/ 41948 h 135731"/>
                    <a:gd name="connsiteX6" fmla="*/ 47161 w 923067"/>
                    <a:gd name="connsiteY6" fmla="*/ 127609 h 135731"/>
                    <a:gd name="connsiteX7" fmla="*/ 52616 w 923067"/>
                    <a:gd name="connsiteY7" fmla="*/ 135731 h 135731"/>
                    <a:gd name="connsiteX8" fmla="*/ 683381 w 923067"/>
                    <a:gd name="connsiteY8" fmla="*/ 43840 h 135731"/>
                    <a:gd name="connsiteX9" fmla="*/ 857250 w 923067"/>
                    <a:gd name="connsiteY9" fmla="*/ 51117 h 135731"/>
                    <a:gd name="connsiteX10" fmla="*/ 868540 w 923067"/>
                    <a:gd name="connsiteY10" fmla="*/ 42754 h 135731"/>
                    <a:gd name="connsiteX11" fmla="*/ 731177 w 923067"/>
                    <a:gd name="connsiteY11" fmla="*/ 37007 h 135731"/>
                    <a:gd name="connsiteX12" fmla="*/ 731171 w 923067"/>
                    <a:gd name="connsiteY12" fmla="*/ 36881 h 135731"/>
                    <a:gd name="connsiteX13" fmla="*/ 909726 w 923067"/>
                    <a:gd name="connsiteY13" fmla="*/ 10871 h 135731"/>
                    <a:gd name="connsiteX14" fmla="*/ 923068 w 923067"/>
                    <a:gd name="connsiteY14" fmla="*/ 0 h 13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23067" h="135731">
                      <a:moveTo>
                        <a:pt x="923068" y="0"/>
                      </a:moveTo>
                      <a:lnTo>
                        <a:pt x="682949" y="34982"/>
                      </a:lnTo>
                      <a:lnTo>
                        <a:pt x="0" y="6413"/>
                      </a:lnTo>
                      <a:cubicBezTo>
                        <a:pt x="489" y="9404"/>
                        <a:pt x="1073" y="12357"/>
                        <a:pt x="1644" y="15316"/>
                      </a:cubicBezTo>
                      <a:lnTo>
                        <a:pt x="635152" y="41821"/>
                      </a:lnTo>
                      <a:cubicBezTo>
                        <a:pt x="635527" y="41833"/>
                        <a:pt x="635527" y="41891"/>
                        <a:pt x="635159" y="41948"/>
                      </a:cubicBezTo>
                      <a:lnTo>
                        <a:pt x="47161" y="127609"/>
                      </a:lnTo>
                      <a:cubicBezTo>
                        <a:pt x="48946" y="130340"/>
                        <a:pt x="50749" y="133058"/>
                        <a:pt x="52616" y="135731"/>
                      </a:cubicBezTo>
                      <a:lnTo>
                        <a:pt x="683381" y="43840"/>
                      </a:lnTo>
                      <a:lnTo>
                        <a:pt x="857250" y="51117"/>
                      </a:lnTo>
                      <a:cubicBezTo>
                        <a:pt x="861130" y="48266"/>
                        <a:pt x="864889" y="45485"/>
                        <a:pt x="868540" y="42754"/>
                      </a:cubicBezTo>
                      <a:lnTo>
                        <a:pt x="731177" y="37007"/>
                      </a:lnTo>
                      <a:cubicBezTo>
                        <a:pt x="730802" y="36995"/>
                        <a:pt x="730802" y="36938"/>
                        <a:pt x="731171" y="36881"/>
                      </a:cubicBezTo>
                      <a:lnTo>
                        <a:pt x="909726" y="10871"/>
                      </a:lnTo>
                      <a:cubicBezTo>
                        <a:pt x="914705" y="6864"/>
                        <a:pt x="919137" y="3245"/>
                        <a:pt x="923068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36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ADC9153-54B4-67FA-54B6-96F3E62978F1}"/>
                  </a:ext>
                </a:extLst>
              </p:cNvPr>
              <p:cNvGrpSpPr/>
              <p:nvPr/>
            </p:nvGrpSpPr>
            <p:grpSpPr>
              <a:xfrm>
                <a:off x="3033898" y="2139722"/>
                <a:ext cx="861378" cy="725333"/>
                <a:chOff x="3033898" y="2139722"/>
                <a:chExt cx="861378" cy="725333"/>
              </a:xfrm>
              <a:grpFill/>
            </p:grpSpPr>
            <p:sp>
              <p:nvSpPr>
                <p:cNvPr id="757" name="Freeform: Shape 756">
                  <a:extLst>
                    <a:ext uri="{FF2B5EF4-FFF2-40B4-BE49-F238E27FC236}">
                      <a16:creationId xmlns:a16="http://schemas.microsoft.com/office/drawing/2014/main" xmlns="" id="{34939126-15A3-762F-D43F-0D9EADE149CD}"/>
                    </a:ext>
                  </a:extLst>
                </p:cNvPr>
                <p:cNvSpPr/>
                <p:nvPr/>
              </p:nvSpPr>
              <p:spPr>
                <a:xfrm>
                  <a:off x="3033898" y="2139722"/>
                  <a:ext cx="861378" cy="725333"/>
                </a:xfrm>
                <a:custGeom>
                  <a:avLst/>
                  <a:gdLst>
                    <a:gd name="connsiteX0" fmla="*/ 68 w 861378"/>
                    <a:gd name="connsiteY0" fmla="*/ 183202 h 725333"/>
                    <a:gd name="connsiteX1" fmla="*/ 5 w 861378"/>
                    <a:gd name="connsiteY1" fmla="*/ 183253 h 725333"/>
                    <a:gd name="connsiteX2" fmla="*/ 334796 w 861378"/>
                    <a:gd name="connsiteY2" fmla="*/ 404068 h 725333"/>
                    <a:gd name="connsiteX3" fmla="*/ 543323 w 861378"/>
                    <a:gd name="connsiteY3" fmla="*/ 314120 h 725333"/>
                    <a:gd name="connsiteX4" fmla="*/ 543418 w 861378"/>
                    <a:gd name="connsiteY4" fmla="*/ 314190 h 725333"/>
                    <a:gd name="connsiteX5" fmla="*/ 518489 w 861378"/>
                    <a:gd name="connsiteY5" fmla="*/ 516958 h 725333"/>
                    <a:gd name="connsiteX6" fmla="*/ 861350 w 861378"/>
                    <a:gd name="connsiteY6" fmla="*/ 725334 h 725333"/>
                    <a:gd name="connsiteX7" fmla="*/ 861363 w 861378"/>
                    <a:gd name="connsiteY7" fmla="*/ 725257 h 725333"/>
                    <a:gd name="connsiteX8" fmla="*/ 701972 w 861378"/>
                    <a:gd name="connsiteY8" fmla="*/ 500 h 725333"/>
                    <a:gd name="connsiteX9" fmla="*/ 701108 w 861378"/>
                    <a:gd name="connsiteY9" fmla="*/ 49 h 725333"/>
                    <a:gd name="connsiteX10" fmla="*/ 607439 w 861378"/>
                    <a:gd name="connsiteY10" fmla="*/ 38968 h 725333"/>
                    <a:gd name="connsiteX11" fmla="*/ 68 w 861378"/>
                    <a:gd name="connsiteY11" fmla="*/ 183202 h 72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61378" h="725333">
                      <a:moveTo>
                        <a:pt x="68" y="183202"/>
                      </a:moveTo>
                      <a:cubicBezTo>
                        <a:pt x="30" y="183215"/>
                        <a:pt x="-14" y="183215"/>
                        <a:pt x="5" y="183253"/>
                      </a:cubicBezTo>
                      <a:cubicBezTo>
                        <a:pt x="1732" y="186371"/>
                        <a:pt x="135926" y="427074"/>
                        <a:pt x="334796" y="404068"/>
                      </a:cubicBezTo>
                      <a:cubicBezTo>
                        <a:pt x="422787" y="393883"/>
                        <a:pt x="490872" y="359046"/>
                        <a:pt x="543323" y="314120"/>
                      </a:cubicBezTo>
                      <a:cubicBezTo>
                        <a:pt x="543418" y="314038"/>
                        <a:pt x="543463" y="314070"/>
                        <a:pt x="543418" y="314190"/>
                      </a:cubicBezTo>
                      <a:cubicBezTo>
                        <a:pt x="518780" y="384123"/>
                        <a:pt x="505420" y="455878"/>
                        <a:pt x="518489" y="516958"/>
                      </a:cubicBezTo>
                      <a:cubicBezTo>
                        <a:pt x="560373" y="712723"/>
                        <a:pt x="857839" y="725187"/>
                        <a:pt x="861350" y="725334"/>
                      </a:cubicBezTo>
                      <a:cubicBezTo>
                        <a:pt x="861395" y="725334"/>
                        <a:pt x="861376" y="725295"/>
                        <a:pt x="861363" y="725257"/>
                      </a:cubicBezTo>
                      <a:lnTo>
                        <a:pt x="701972" y="500"/>
                      </a:lnTo>
                      <a:cubicBezTo>
                        <a:pt x="701889" y="113"/>
                        <a:pt x="701470" y="-103"/>
                        <a:pt x="701108" y="49"/>
                      </a:cubicBezTo>
                      <a:lnTo>
                        <a:pt x="607439" y="38968"/>
                      </a:lnTo>
                      <a:lnTo>
                        <a:pt x="68" y="18320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758" name="Graphic 145" descr="A pond with koi fish and water lilies">
                  <a:extLst>
                    <a:ext uri="{FF2B5EF4-FFF2-40B4-BE49-F238E27FC236}">
                      <a16:creationId xmlns:a16="http://schemas.microsoft.com/office/drawing/2014/main" xmlns="" id="{7A7DDA88-18E8-2FB3-A4E8-6E8DDE2FDBBF}"/>
                    </a:ext>
                  </a:extLst>
                </p:cNvPr>
                <p:cNvGrpSpPr/>
                <p:nvPr/>
              </p:nvGrpSpPr>
              <p:grpSpPr>
                <a:xfrm>
                  <a:off x="3068110" y="2152986"/>
                  <a:ext cx="670471" cy="392176"/>
                  <a:chOff x="3068110" y="2152986"/>
                  <a:chExt cx="670471" cy="392176"/>
                </a:xfrm>
                <a:grpFill/>
              </p:grpSpPr>
              <p:sp>
                <p:nvSpPr>
                  <p:cNvPr id="759" name="Freeform: Shape 758">
                    <a:extLst>
                      <a:ext uri="{FF2B5EF4-FFF2-40B4-BE49-F238E27FC236}">
                        <a16:creationId xmlns:a16="http://schemas.microsoft.com/office/drawing/2014/main" xmlns="" id="{065BE4BE-B19A-B069-3AED-EE165EB09FF1}"/>
                      </a:ext>
                    </a:extLst>
                  </p:cNvPr>
                  <p:cNvSpPr/>
                  <p:nvPr/>
                </p:nvSpPr>
                <p:spPr>
                  <a:xfrm>
                    <a:off x="3239001" y="2221864"/>
                    <a:ext cx="220509" cy="304006"/>
                  </a:xfrm>
                  <a:custGeom>
                    <a:avLst/>
                    <a:gdLst>
                      <a:gd name="connsiteX0" fmla="*/ 207594 w 220509"/>
                      <a:gd name="connsiteY0" fmla="*/ 3067 h 304006"/>
                      <a:gd name="connsiteX1" fmla="*/ 0 w 220509"/>
                      <a:gd name="connsiteY1" fmla="*/ 300342 h 304006"/>
                      <a:gd name="connsiteX2" fmla="*/ 8211 w 220509"/>
                      <a:gd name="connsiteY2" fmla="*/ 304006 h 304006"/>
                      <a:gd name="connsiteX3" fmla="*/ 220510 w 220509"/>
                      <a:gd name="connsiteY3" fmla="*/ 0 h 304006"/>
                      <a:gd name="connsiteX4" fmla="*/ 207594 w 220509"/>
                      <a:gd name="connsiteY4" fmla="*/ 3067 h 304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0509" h="304006">
                        <a:moveTo>
                          <a:pt x="207594" y="3067"/>
                        </a:moveTo>
                        <a:lnTo>
                          <a:pt x="0" y="300342"/>
                        </a:lnTo>
                        <a:cubicBezTo>
                          <a:pt x="2730" y="301574"/>
                          <a:pt x="5429" y="302863"/>
                          <a:pt x="8211" y="304006"/>
                        </a:cubicBezTo>
                        <a:lnTo>
                          <a:pt x="220510" y="0"/>
                        </a:lnTo>
                        <a:lnTo>
                          <a:pt x="207594" y="3067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60" name="Freeform: Shape 759">
                    <a:extLst>
                      <a:ext uri="{FF2B5EF4-FFF2-40B4-BE49-F238E27FC236}">
                        <a16:creationId xmlns:a16="http://schemas.microsoft.com/office/drawing/2014/main" xmlns="" id="{294E15A5-B832-A18A-B129-4A3690C3BC38}"/>
                      </a:ext>
                    </a:extLst>
                  </p:cNvPr>
                  <p:cNvSpPr/>
                  <p:nvPr/>
                </p:nvSpPr>
                <p:spPr>
                  <a:xfrm>
                    <a:off x="3068110" y="2251669"/>
                    <a:ext cx="267875" cy="130132"/>
                  </a:xfrm>
                  <a:custGeom>
                    <a:avLst/>
                    <a:gdLst>
                      <a:gd name="connsiteX0" fmla="*/ 230238 w 267875"/>
                      <a:gd name="connsiteY0" fmla="*/ 8911 h 130132"/>
                      <a:gd name="connsiteX1" fmla="*/ 0 w 267875"/>
                      <a:gd name="connsiteY1" fmla="*/ 123002 h 130132"/>
                      <a:gd name="connsiteX2" fmla="*/ 5366 w 267875"/>
                      <a:gd name="connsiteY2" fmla="*/ 130133 h 130132"/>
                      <a:gd name="connsiteX3" fmla="*/ 267678 w 267875"/>
                      <a:gd name="connsiteY3" fmla="*/ 155 h 130132"/>
                      <a:gd name="connsiteX4" fmla="*/ 267634 w 267875"/>
                      <a:gd name="connsiteY4" fmla="*/ 34 h 130132"/>
                      <a:gd name="connsiteX5" fmla="*/ 230238 w 267875"/>
                      <a:gd name="connsiteY5" fmla="*/ 8911 h 13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7875" h="130132">
                        <a:moveTo>
                          <a:pt x="230238" y="8911"/>
                        </a:moveTo>
                        <a:lnTo>
                          <a:pt x="0" y="123002"/>
                        </a:lnTo>
                        <a:cubicBezTo>
                          <a:pt x="1734" y="125338"/>
                          <a:pt x="3512" y="127707"/>
                          <a:pt x="5366" y="130133"/>
                        </a:cubicBezTo>
                        <a:lnTo>
                          <a:pt x="267678" y="155"/>
                        </a:lnTo>
                        <a:cubicBezTo>
                          <a:pt x="267957" y="15"/>
                          <a:pt x="267938" y="-42"/>
                          <a:pt x="267634" y="34"/>
                        </a:cubicBezTo>
                        <a:lnTo>
                          <a:pt x="230238" y="891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61" name="Freeform: Shape 760">
                    <a:extLst>
                      <a:ext uri="{FF2B5EF4-FFF2-40B4-BE49-F238E27FC236}">
                        <a16:creationId xmlns:a16="http://schemas.microsoft.com/office/drawing/2014/main" xmlns="" id="{C6BE68EF-DF95-5FDD-C336-75773C79A790}"/>
                      </a:ext>
                    </a:extLst>
                  </p:cNvPr>
                  <p:cNvSpPr/>
                  <p:nvPr/>
                </p:nvSpPr>
                <p:spPr>
                  <a:xfrm>
                    <a:off x="3558782" y="2152986"/>
                    <a:ext cx="179799" cy="315020"/>
                  </a:xfrm>
                  <a:custGeom>
                    <a:avLst/>
                    <a:gdLst>
                      <a:gd name="connsiteX0" fmla="*/ 166998 w 179799"/>
                      <a:gd name="connsiteY0" fmla="*/ 3219 h 315020"/>
                      <a:gd name="connsiteX1" fmla="*/ 37 w 179799"/>
                      <a:gd name="connsiteY1" fmla="*/ 314884 h 315020"/>
                      <a:gd name="connsiteX2" fmla="*/ 133 w 179799"/>
                      <a:gd name="connsiteY2" fmla="*/ 314966 h 315020"/>
                      <a:gd name="connsiteX3" fmla="*/ 17366 w 179799"/>
                      <a:gd name="connsiteY3" fmla="*/ 301161 h 315020"/>
                      <a:gd name="connsiteX4" fmla="*/ 179799 w 179799"/>
                      <a:gd name="connsiteY4" fmla="*/ 0 h 315020"/>
                      <a:gd name="connsiteX5" fmla="*/ 166998 w 179799"/>
                      <a:gd name="connsiteY5" fmla="*/ 3219 h 31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9799" h="315020">
                        <a:moveTo>
                          <a:pt x="166998" y="3219"/>
                        </a:moveTo>
                        <a:lnTo>
                          <a:pt x="37" y="314884"/>
                        </a:lnTo>
                        <a:cubicBezTo>
                          <a:pt x="-39" y="315030"/>
                          <a:pt x="6" y="315062"/>
                          <a:pt x="133" y="314966"/>
                        </a:cubicBezTo>
                        <a:cubicBezTo>
                          <a:pt x="6057" y="310490"/>
                          <a:pt x="11798" y="305879"/>
                          <a:pt x="17366" y="301161"/>
                        </a:cubicBezTo>
                        <a:lnTo>
                          <a:pt x="179799" y="0"/>
                        </a:lnTo>
                        <a:lnTo>
                          <a:pt x="166998" y="3219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62" name="Freeform: Shape 761">
                    <a:extLst>
                      <a:ext uri="{FF2B5EF4-FFF2-40B4-BE49-F238E27FC236}">
                        <a16:creationId xmlns:a16="http://schemas.microsoft.com/office/drawing/2014/main" xmlns="" id="{C7D7B015-17B2-0B5B-B5E9-9AFB5DF3FA7C}"/>
                      </a:ext>
                    </a:extLst>
                  </p:cNvPr>
                  <p:cNvSpPr/>
                  <p:nvPr/>
                </p:nvSpPr>
                <p:spPr>
                  <a:xfrm>
                    <a:off x="3266535" y="2199220"/>
                    <a:ext cx="288334" cy="336511"/>
                  </a:xfrm>
                  <a:custGeom>
                    <a:avLst/>
                    <a:gdLst>
                      <a:gd name="connsiteX0" fmla="*/ 274053 w 288334"/>
                      <a:gd name="connsiteY0" fmla="*/ 3391 h 336511"/>
                      <a:gd name="connsiteX1" fmla="*/ 0 w 288334"/>
                      <a:gd name="connsiteY1" fmla="*/ 333724 h 336511"/>
                      <a:gd name="connsiteX2" fmla="*/ 9151 w 288334"/>
                      <a:gd name="connsiteY2" fmla="*/ 336512 h 336511"/>
                      <a:gd name="connsiteX3" fmla="*/ 288335 w 288334"/>
                      <a:gd name="connsiteY3" fmla="*/ 0 h 336511"/>
                      <a:gd name="connsiteX4" fmla="*/ 274053 w 288334"/>
                      <a:gd name="connsiteY4" fmla="*/ 3391 h 336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8334" h="336511">
                        <a:moveTo>
                          <a:pt x="274053" y="3391"/>
                        </a:moveTo>
                        <a:lnTo>
                          <a:pt x="0" y="333724"/>
                        </a:lnTo>
                        <a:cubicBezTo>
                          <a:pt x="3023" y="334715"/>
                          <a:pt x="6083" y="335629"/>
                          <a:pt x="9151" y="336512"/>
                        </a:cubicBezTo>
                        <a:lnTo>
                          <a:pt x="288335" y="0"/>
                        </a:lnTo>
                        <a:lnTo>
                          <a:pt x="274053" y="339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63" name="Freeform: Shape 762">
                    <a:extLst>
                      <a:ext uri="{FF2B5EF4-FFF2-40B4-BE49-F238E27FC236}">
                        <a16:creationId xmlns:a16="http://schemas.microsoft.com/office/drawing/2014/main" xmlns="" id="{F4F01A71-A0AB-F7DE-695C-CAEB471DFFB4}"/>
                      </a:ext>
                    </a:extLst>
                  </p:cNvPr>
                  <p:cNvSpPr/>
                  <p:nvPr/>
                </p:nvSpPr>
                <p:spPr>
                  <a:xfrm>
                    <a:off x="3330028" y="2164530"/>
                    <a:ext cx="362527" cy="380631"/>
                  </a:xfrm>
                  <a:custGeom>
                    <a:avLst/>
                    <a:gdLst>
                      <a:gd name="connsiteX0" fmla="*/ 346672 w 362527"/>
                      <a:gd name="connsiteY0" fmla="*/ 4242 h 380631"/>
                      <a:gd name="connsiteX1" fmla="*/ 0 w 362527"/>
                      <a:gd name="connsiteY1" fmla="*/ 380441 h 380631"/>
                      <a:gd name="connsiteX2" fmla="*/ 11830 w 362527"/>
                      <a:gd name="connsiteY2" fmla="*/ 380632 h 380631"/>
                      <a:gd name="connsiteX3" fmla="*/ 362528 w 362527"/>
                      <a:gd name="connsiteY3" fmla="*/ 0 h 380631"/>
                      <a:gd name="connsiteX4" fmla="*/ 346672 w 362527"/>
                      <a:gd name="connsiteY4" fmla="*/ 4242 h 3806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527" h="380631">
                        <a:moveTo>
                          <a:pt x="346672" y="4242"/>
                        </a:moveTo>
                        <a:lnTo>
                          <a:pt x="0" y="380441"/>
                        </a:lnTo>
                        <a:cubicBezTo>
                          <a:pt x="3905" y="380644"/>
                          <a:pt x="7868" y="380632"/>
                          <a:pt x="11830" y="380632"/>
                        </a:cubicBezTo>
                        <a:lnTo>
                          <a:pt x="362528" y="0"/>
                        </a:lnTo>
                        <a:lnTo>
                          <a:pt x="346672" y="4242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73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574605CC-26C6-3CC4-FE0C-67F56DF91566}"/>
                  </a:ext>
                </a:extLst>
              </p:cNvPr>
              <p:cNvGrpSpPr/>
              <p:nvPr/>
            </p:nvGrpSpPr>
            <p:grpSpPr>
              <a:xfrm>
                <a:off x="6643560" y="2244794"/>
                <a:ext cx="361387" cy="945591"/>
                <a:chOff x="6643560" y="2244794"/>
                <a:chExt cx="361387" cy="945591"/>
              </a:xfrm>
              <a:grpFill/>
            </p:grpSpPr>
            <p:sp>
              <p:nvSpPr>
                <p:cNvPr id="754" name="Freeform: Shape 753">
                  <a:extLst>
                    <a:ext uri="{FF2B5EF4-FFF2-40B4-BE49-F238E27FC236}">
                      <a16:creationId xmlns:a16="http://schemas.microsoft.com/office/drawing/2014/main" xmlns="" id="{392C81D4-86D0-DB68-5F57-39E3E68B5F5B}"/>
                    </a:ext>
                  </a:extLst>
                </p:cNvPr>
                <p:cNvSpPr/>
                <p:nvPr/>
              </p:nvSpPr>
              <p:spPr>
                <a:xfrm>
                  <a:off x="6643560" y="2244794"/>
                  <a:ext cx="361387" cy="945591"/>
                </a:xfrm>
                <a:custGeom>
                  <a:avLst/>
                  <a:gdLst>
                    <a:gd name="connsiteX0" fmla="*/ 295211 w 361387"/>
                    <a:gd name="connsiteY0" fmla="*/ 121787 h 945591"/>
                    <a:gd name="connsiteX1" fmla="*/ 288099 w 361387"/>
                    <a:gd name="connsiteY1" fmla="*/ 112954 h 945591"/>
                    <a:gd name="connsiteX2" fmla="*/ 254762 w 361387"/>
                    <a:gd name="connsiteY2" fmla="*/ 78575 h 945591"/>
                    <a:gd name="connsiteX3" fmla="*/ 247333 w 361387"/>
                    <a:gd name="connsiteY3" fmla="*/ 72219 h 945591"/>
                    <a:gd name="connsiteX4" fmla="*/ 141033 w 361387"/>
                    <a:gd name="connsiteY4" fmla="*/ 14034 h 945591"/>
                    <a:gd name="connsiteX5" fmla="*/ 132397 w 361387"/>
                    <a:gd name="connsiteY5" fmla="*/ 11367 h 945591"/>
                    <a:gd name="connsiteX6" fmla="*/ 68072 w 361387"/>
                    <a:gd name="connsiteY6" fmla="*/ 0 h 945591"/>
                    <a:gd name="connsiteX7" fmla="*/ 0 w 361387"/>
                    <a:gd name="connsiteY7" fmla="*/ 945591 h 945591"/>
                    <a:gd name="connsiteX8" fmla="*/ 19368 w 361387"/>
                    <a:gd name="connsiteY8" fmla="*/ 927513 h 945591"/>
                    <a:gd name="connsiteX9" fmla="*/ 31686 w 361387"/>
                    <a:gd name="connsiteY9" fmla="*/ 915524 h 945591"/>
                    <a:gd name="connsiteX10" fmla="*/ 68135 w 361387"/>
                    <a:gd name="connsiteY10" fmla="*/ 878288 h 945591"/>
                    <a:gd name="connsiteX11" fmla="*/ 77724 w 361387"/>
                    <a:gd name="connsiteY11" fmla="*/ 868045 h 945591"/>
                    <a:gd name="connsiteX12" fmla="*/ 144717 w 361387"/>
                    <a:gd name="connsiteY12" fmla="*/ 791286 h 945591"/>
                    <a:gd name="connsiteX13" fmla="*/ 156908 w 361387"/>
                    <a:gd name="connsiteY13" fmla="*/ 776154 h 945591"/>
                    <a:gd name="connsiteX14" fmla="*/ 360553 w 361387"/>
                    <a:gd name="connsiteY14" fmla="*/ 337896 h 945591"/>
                    <a:gd name="connsiteX15" fmla="*/ 295211 w 361387"/>
                    <a:gd name="connsiteY15" fmla="*/ 121787 h 94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61387" h="945591">
                      <a:moveTo>
                        <a:pt x="295211" y="121787"/>
                      </a:moveTo>
                      <a:cubicBezTo>
                        <a:pt x="292926" y="118789"/>
                        <a:pt x="290513" y="115862"/>
                        <a:pt x="288099" y="112954"/>
                      </a:cubicBezTo>
                      <a:cubicBezTo>
                        <a:pt x="277876" y="100686"/>
                        <a:pt x="266700" y="89186"/>
                        <a:pt x="254762" y="78575"/>
                      </a:cubicBezTo>
                      <a:cubicBezTo>
                        <a:pt x="252285" y="76410"/>
                        <a:pt x="249809" y="74308"/>
                        <a:pt x="247333" y="72219"/>
                      </a:cubicBezTo>
                      <a:cubicBezTo>
                        <a:pt x="216471" y="46514"/>
                        <a:pt x="180531" y="26543"/>
                        <a:pt x="141033" y="14034"/>
                      </a:cubicBezTo>
                      <a:cubicBezTo>
                        <a:pt x="138176" y="13126"/>
                        <a:pt x="135319" y="12198"/>
                        <a:pt x="132397" y="11367"/>
                      </a:cubicBezTo>
                      <a:cubicBezTo>
                        <a:pt x="111760" y="5486"/>
                        <a:pt x="90297" y="1600"/>
                        <a:pt x="68072" y="0"/>
                      </a:cubicBezTo>
                      <a:lnTo>
                        <a:pt x="0" y="945591"/>
                      </a:lnTo>
                      <a:cubicBezTo>
                        <a:pt x="0" y="945591"/>
                        <a:pt x="7112" y="939241"/>
                        <a:pt x="19368" y="927513"/>
                      </a:cubicBezTo>
                      <a:cubicBezTo>
                        <a:pt x="23051" y="923989"/>
                        <a:pt x="27115" y="920001"/>
                        <a:pt x="31686" y="915524"/>
                      </a:cubicBezTo>
                      <a:cubicBezTo>
                        <a:pt x="41973" y="905402"/>
                        <a:pt x="54293" y="892880"/>
                        <a:pt x="68135" y="878288"/>
                      </a:cubicBezTo>
                      <a:cubicBezTo>
                        <a:pt x="71247" y="874979"/>
                        <a:pt x="74422" y="871569"/>
                        <a:pt x="77724" y="868045"/>
                      </a:cubicBezTo>
                      <a:cubicBezTo>
                        <a:pt x="98044" y="846214"/>
                        <a:pt x="120904" y="820369"/>
                        <a:pt x="144717" y="791286"/>
                      </a:cubicBezTo>
                      <a:cubicBezTo>
                        <a:pt x="148717" y="786327"/>
                        <a:pt x="152845" y="781291"/>
                        <a:pt x="156908" y="776154"/>
                      </a:cubicBezTo>
                      <a:cubicBezTo>
                        <a:pt x="248730" y="660883"/>
                        <a:pt x="348869" y="500310"/>
                        <a:pt x="360553" y="337896"/>
                      </a:cubicBezTo>
                      <a:cubicBezTo>
                        <a:pt x="366395" y="257067"/>
                        <a:pt x="341249" y="181178"/>
                        <a:pt x="295211" y="1217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5" name="Freeform: Shape 754">
                  <a:extLst>
                    <a:ext uri="{FF2B5EF4-FFF2-40B4-BE49-F238E27FC236}">
                      <a16:creationId xmlns:a16="http://schemas.microsoft.com/office/drawing/2014/main" xmlns="" id="{C11E26FB-D9B9-FAA9-55AA-4CF5A2981ED8}"/>
                    </a:ext>
                  </a:extLst>
                </p:cNvPr>
                <p:cNvSpPr/>
                <p:nvPr/>
              </p:nvSpPr>
              <p:spPr>
                <a:xfrm>
                  <a:off x="6662928" y="2256167"/>
                  <a:ext cx="235394" cy="916146"/>
                </a:xfrm>
                <a:custGeom>
                  <a:avLst/>
                  <a:gdLst>
                    <a:gd name="connsiteX0" fmla="*/ 227965 w 235394"/>
                    <a:gd name="connsiteY0" fmla="*/ 60846 h 916146"/>
                    <a:gd name="connsiteX1" fmla="*/ 74930 w 235394"/>
                    <a:gd name="connsiteY1" fmla="*/ 634994 h 916146"/>
                    <a:gd name="connsiteX2" fmla="*/ 74803 w 235394"/>
                    <a:gd name="connsiteY2" fmla="*/ 634975 h 916146"/>
                    <a:gd name="connsiteX3" fmla="*/ 121665 w 235394"/>
                    <a:gd name="connsiteY3" fmla="*/ 2667 h 916146"/>
                    <a:gd name="connsiteX4" fmla="*/ 113030 w 235394"/>
                    <a:gd name="connsiteY4" fmla="*/ 0 h 916146"/>
                    <a:gd name="connsiteX5" fmla="*/ 62484 w 235394"/>
                    <a:gd name="connsiteY5" fmla="*/ 681647 h 916146"/>
                    <a:gd name="connsiteX6" fmla="*/ 0 w 235394"/>
                    <a:gd name="connsiteY6" fmla="*/ 916146 h 916146"/>
                    <a:gd name="connsiteX7" fmla="*/ 12319 w 235394"/>
                    <a:gd name="connsiteY7" fmla="*/ 904157 h 916146"/>
                    <a:gd name="connsiteX8" fmla="*/ 58801 w 235394"/>
                    <a:gd name="connsiteY8" fmla="*/ 729761 h 916146"/>
                    <a:gd name="connsiteX9" fmla="*/ 58928 w 235394"/>
                    <a:gd name="connsiteY9" fmla="*/ 729780 h 916146"/>
                    <a:gd name="connsiteX10" fmla="*/ 48768 w 235394"/>
                    <a:gd name="connsiteY10" fmla="*/ 866921 h 916146"/>
                    <a:gd name="connsiteX11" fmla="*/ 58356 w 235394"/>
                    <a:gd name="connsiteY11" fmla="*/ 856679 h 916146"/>
                    <a:gd name="connsiteX12" fmla="*/ 71183 w 235394"/>
                    <a:gd name="connsiteY12" fmla="*/ 683108 h 916146"/>
                    <a:gd name="connsiteX13" fmla="*/ 235394 w 235394"/>
                    <a:gd name="connsiteY13" fmla="*/ 67208 h 916146"/>
                    <a:gd name="connsiteX14" fmla="*/ 227965 w 235394"/>
                    <a:gd name="connsiteY14" fmla="*/ 60846 h 916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35394" h="916146">
                      <a:moveTo>
                        <a:pt x="227965" y="60846"/>
                      </a:moveTo>
                      <a:lnTo>
                        <a:pt x="74930" y="634994"/>
                      </a:lnTo>
                      <a:cubicBezTo>
                        <a:pt x="74803" y="635356"/>
                        <a:pt x="74740" y="635343"/>
                        <a:pt x="74803" y="634975"/>
                      </a:cubicBezTo>
                      <a:lnTo>
                        <a:pt x="121665" y="2667"/>
                      </a:lnTo>
                      <a:cubicBezTo>
                        <a:pt x="118808" y="1759"/>
                        <a:pt x="115951" y="832"/>
                        <a:pt x="113030" y="0"/>
                      </a:cubicBezTo>
                      <a:lnTo>
                        <a:pt x="62484" y="681647"/>
                      </a:lnTo>
                      <a:lnTo>
                        <a:pt x="0" y="916146"/>
                      </a:lnTo>
                      <a:cubicBezTo>
                        <a:pt x="3619" y="912622"/>
                        <a:pt x="7747" y="908634"/>
                        <a:pt x="12319" y="904157"/>
                      </a:cubicBezTo>
                      <a:lnTo>
                        <a:pt x="58801" y="729761"/>
                      </a:lnTo>
                      <a:cubicBezTo>
                        <a:pt x="58865" y="729399"/>
                        <a:pt x="58928" y="729412"/>
                        <a:pt x="58928" y="729780"/>
                      </a:cubicBezTo>
                      <a:lnTo>
                        <a:pt x="48768" y="866921"/>
                      </a:lnTo>
                      <a:cubicBezTo>
                        <a:pt x="51879" y="863613"/>
                        <a:pt x="55054" y="860203"/>
                        <a:pt x="58356" y="856679"/>
                      </a:cubicBezTo>
                      <a:lnTo>
                        <a:pt x="71183" y="683108"/>
                      </a:lnTo>
                      <a:lnTo>
                        <a:pt x="235394" y="67208"/>
                      </a:lnTo>
                      <a:cubicBezTo>
                        <a:pt x="232918" y="65043"/>
                        <a:pt x="230441" y="62935"/>
                        <a:pt x="227965" y="60846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6" name="Freeform: Shape 755">
                  <a:extLst>
                    <a:ext uri="{FF2B5EF4-FFF2-40B4-BE49-F238E27FC236}">
                      <a16:creationId xmlns:a16="http://schemas.microsoft.com/office/drawing/2014/main" xmlns="" id="{75385F1F-04BC-83F7-21DD-0354DFDC69F9}"/>
                    </a:ext>
                  </a:extLst>
                </p:cNvPr>
                <p:cNvSpPr/>
                <p:nvPr/>
              </p:nvSpPr>
              <p:spPr>
                <a:xfrm>
                  <a:off x="6788277" y="2357754"/>
                  <a:ext cx="150494" cy="678332"/>
                </a:xfrm>
                <a:custGeom>
                  <a:avLst/>
                  <a:gdLst>
                    <a:gd name="connsiteX0" fmla="*/ 143383 w 150494"/>
                    <a:gd name="connsiteY0" fmla="*/ 0 h 678332"/>
                    <a:gd name="connsiteX1" fmla="*/ 0 w 150494"/>
                    <a:gd name="connsiteY1" fmla="*/ 678332 h 678332"/>
                    <a:gd name="connsiteX2" fmla="*/ 12192 w 150494"/>
                    <a:gd name="connsiteY2" fmla="*/ 663200 h 678332"/>
                    <a:gd name="connsiteX3" fmla="*/ 150495 w 150494"/>
                    <a:gd name="connsiteY3" fmla="*/ 8839 h 678332"/>
                    <a:gd name="connsiteX4" fmla="*/ 143383 w 150494"/>
                    <a:gd name="connsiteY4" fmla="*/ 0 h 6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94" h="678332">
                      <a:moveTo>
                        <a:pt x="143383" y="0"/>
                      </a:moveTo>
                      <a:lnTo>
                        <a:pt x="0" y="678332"/>
                      </a:lnTo>
                      <a:cubicBezTo>
                        <a:pt x="4064" y="673373"/>
                        <a:pt x="8128" y="668338"/>
                        <a:pt x="12192" y="663200"/>
                      </a:cubicBezTo>
                      <a:lnTo>
                        <a:pt x="150495" y="8839"/>
                      </a:lnTo>
                      <a:cubicBezTo>
                        <a:pt x="148209" y="5836"/>
                        <a:pt x="145796" y="2908"/>
                        <a:pt x="143383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xmlns="" id="{4BDDEDDE-D9CC-985F-5852-B23A563EBC07}"/>
                  </a:ext>
                </a:extLst>
              </p:cNvPr>
              <p:cNvSpPr/>
              <p:nvPr/>
            </p:nvSpPr>
            <p:spPr>
              <a:xfrm>
                <a:off x="3738565" y="1941890"/>
                <a:ext cx="2979992" cy="2399786"/>
              </a:xfrm>
              <a:custGeom>
                <a:avLst/>
                <a:gdLst>
                  <a:gd name="connsiteX0" fmla="*/ 2972559 w 2979992"/>
                  <a:gd name="connsiteY0" fmla="*/ 2193541 h 2399786"/>
                  <a:gd name="connsiteX1" fmla="*/ 2934967 w 2979992"/>
                  <a:gd name="connsiteY1" fmla="*/ 2134708 h 2399786"/>
                  <a:gd name="connsiteX2" fmla="*/ 2903979 w 2979992"/>
                  <a:gd name="connsiteY2" fmla="*/ 2060724 h 2399786"/>
                  <a:gd name="connsiteX3" fmla="*/ 2963225 w 2979992"/>
                  <a:gd name="connsiteY3" fmla="*/ 1686500 h 2399786"/>
                  <a:gd name="connsiteX4" fmla="*/ 2538200 w 2979992"/>
                  <a:gd name="connsiteY4" fmla="*/ 709444 h 2399786"/>
                  <a:gd name="connsiteX5" fmla="*/ 1083625 w 2979992"/>
                  <a:gd name="connsiteY5" fmla="*/ 5020 h 2399786"/>
                  <a:gd name="connsiteX6" fmla="*/ 169225 w 2979992"/>
                  <a:gd name="connsiteY6" fmla="*/ 137100 h 2399786"/>
                  <a:gd name="connsiteX7" fmla="*/ 21270 w 2979992"/>
                  <a:gd name="connsiteY7" fmla="*/ 190281 h 2399786"/>
                  <a:gd name="connsiteX8" fmla="*/ 213 w 2979992"/>
                  <a:gd name="connsiteY8" fmla="*/ 211065 h 2399786"/>
                  <a:gd name="connsiteX9" fmla="*/ 1545314 w 2979992"/>
                  <a:gd name="connsiteY9" fmla="*/ 768842 h 2399786"/>
                  <a:gd name="connsiteX10" fmla="*/ 1545225 w 2979992"/>
                  <a:gd name="connsiteY10" fmla="*/ 768938 h 2399786"/>
                  <a:gd name="connsiteX11" fmla="*/ 1269108 w 2979992"/>
                  <a:gd name="connsiteY11" fmla="*/ 590922 h 2399786"/>
                  <a:gd name="connsiteX12" fmla="*/ 1318594 w 2979992"/>
                  <a:gd name="connsiteY12" fmla="*/ 820004 h 2399786"/>
                  <a:gd name="connsiteX13" fmla="*/ 1615640 w 2979992"/>
                  <a:gd name="connsiteY13" fmla="*/ 869839 h 2399786"/>
                  <a:gd name="connsiteX14" fmla="*/ 1948762 w 2979992"/>
                  <a:gd name="connsiteY14" fmla="*/ 1577197 h 2399786"/>
                  <a:gd name="connsiteX15" fmla="*/ 2605288 w 2979992"/>
                  <a:gd name="connsiteY15" fmla="*/ 2318376 h 2399786"/>
                  <a:gd name="connsiteX16" fmla="*/ 2608958 w 2979992"/>
                  <a:gd name="connsiteY16" fmla="*/ 2330047 h 2399786"/>
                  <a:gd name="connsiteX17" fmla="*/ 2812729 w 2979992"/>
                  <a:gd name="connsiteY17" fmla="*/ 2370471 h 2399786"/>
                  <a:gd name="connsiteX18" fmla="*/ 2972559 w 2979992"/>
                  <a:gd name="connsiteY18" fmla="*/ 2193541 h 2399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79992" h="2399786">
                    <a:moveTo>
                      <a:pt x="2972559" y="2193541"/>
                    </a:moveTo>
                    <a:cubicBezTo>
                      <a:pt x="2964050" y="2170891"/>
                      <a:pt x="2951096" y="2151123"/>
                      <a:pt x="2934967" y="2134708"/>
                    </a:cubicBezTo>
                    <a:cubicBezTo>
                      <a:pt x="2912361" y="2111709"/>
                      <a:pt x="2903979" y="2060724"/>
                      <a:pt x="2903979" y="2060724"/>
                    </a:cubicBezTo>
                    <a:cubicBezTo>
                      <a:pt x="2903979" y="2060724"/>
                      <a:pt x="2993260" y="1895726"/>
                      <a:pt x="2963225" y="1686500"/>
                    </a:cubicBezTo>
                    <a:cubicBezTo>
                      <a:pt x="2916616" y="1361475"/>
                      <a:pt x="2721988" y="915883"/>
                      <a:pt x="2538200" y="709444"/>
                    </a:cubicBezTo>
                    <a:cubicBezTo>
                      <a:pt x="2186537" y="314506"/>
                      <a:pt x="1631141" y="48752"/>
                      <a:pt x="1083625" y="5020"/>
                    </a:cubicBezTo>
                    <a:cubicBezTo>
                      <a:pt x="763515" y="-20545"/>
                      <a:pt x="453705" y="55820"/>
                      <a:pt x="169225" y="137100"/>
                    </a:cubicBezTo>
                    <a:cubicBezTo>
                      <a:pt x="129778" y="148371"/>
                      <a:pt x="59160" y="176044"/>
                      <a:pt x="21270" y="190281"/>
                    </a:cubicBezTo>
                    <a:cubicBezTo>
                      <a:pt x="12291" y="193653"/>
                      <a:pt x="-1908" y="201394"/>
                      <a:pt x="213" y="211065"/>
                    </a:cubicBezTo>
                    <a:cubicBezTo>
                      <a:pt x="559667" y="117872"/>
                      <a:pt x="1188641" y="282432"/>
                      <a:pt x="1545314" y="768842"/>
                    </a:cubicBezTo>
                    <a:cubicBezTo>
                      <a:pt x="1545181" y="768982"/>
                      <a:pt x="1545359" y="768791"/>
                      <a:pt x="1545225" y="768938"/>
                    </a:cubicBezTo>
                    <a:lnTo>
                      <a:pt x="1269108" y="590922"/>
                    </a:lnTo>
                    <a:cubicBezTo>
                      <a:pt x="1219515" y="667845"/>
                      <a:pt x="1241670" y="770411"/>
                      <a:pt x="1318594" y="820004"/>
                    </a:cubicBezTo>
                    <a:cubicBezTo>
                      <a:pt x="1406846" y="876900"/>
                      <a:pt x="1536037" y="876837"/>
                      <a:pt x="1615640" y="869839"/>
                    </a:cubicBezTo>
                    <a:cubicBezTo>
                      <a:pt x="1763570" y="1094559"/>
                      <a:pt x="1823686" y="1275433"/>
                      <a:pt x="1948762" y="1577197"/>
                    </a:cubicBezTo>
                    <a:cubicBezTo>
                      <a:pt x="2069684" y="1924149"/>
                      <a:pt x="2326542" y="2281870"/>
                      <a:pt x="2605288" y="2318376"/>
                    </a:cubicBezTo>
                    <a:cubicBezTo>
                      <a:pt x="2606437" y="2322274"/>
                      <a:pt x="2607504" y="2326186"/>
                      <a:pt x="2608958" y="2330047"/>
                    </a:cubicBezTo>
                    <a:cubicBezTo>
                      <a:pt x="2643883" y="2423157"/>
                      <a:pt x="2712273" y="2408171"/>
                      <a:pt x="2812729" y="2370471"/>
                    </a:cubicBezTo>
                    <a:cubicBezTo>
                      <a:pt x="2913123" y="2332778"/>
                      <a:pt x="3007548" y="2286651"/>
                      <a:pt x="2972559" y="219354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xmlns="" id="{CB42DC31-E5F2-37EB-9675-9BBFA9994807}"/>
                  </a:ext>
                </a:extLst>
              </p:cNvPr>
              <p:cNvSpPr/>
              <p:nvPr/>
            </p:nvSpPr>
            <p:spPr>
              <a:xfrm>
                <a:off x="3639848" y="1861597"/>
                <a:ext cx="3204858" cy="2329206"/>
              </a:xfrm>
              <a:custGeom>
                <a:avLst/>
                <a:gdLst>
                  <a:gd name="connsiteX0" fmla="*/ 2392569 w 3204858"/>
                  <a:gd name="connsiteY0" fmla="*/ 1007479 h 2329206"/>
                  <a:gd name="connsiteX1" fmla="*/ 2971962 w 3204858"/>
                  <a:gd name="connsiteY1" fmla="*/ 2329149 h 2329206"/>
                  <a:gd name="connsiteX2" fmla="*/ 2972026 w 3204858"/>
                  <a:gd name="connsiteY2" fmla="*/ 2329193 h 2329206"/>
                  <a:gd name="connsiteX3" fmla="*/ 3150271 w 3204858"/>
                  <a:gd name="connsiteY3" fmla="*/ 1450061 h 2329206"/>
                  <a:gd name="connsiteX4" fmla="*/ 2719359 w 3204858"/>
                  <a:gd name="connsiteY4" fmla="*/ 716509 h 2329206"/>
                  <a:gd name="connsiteX5" fmla="*/ 150 w 3204858"/>
                  <a:gd name="connsiteY5" fmla="*/ 317329 h 2329206"/>
                  <a:gd name="connsiteX6" fmla="*/ 200 w 3204858"/>
                  <a:gd name="connsiteY6" fmla="*/ 317443 h 2329206"/>
                  <a:gd name="connsiteX7" fmla="*/ 2392569 w 3204858"/>
                  <a:gd name="connsiteY7" fmla="*/ 1007479 h 2329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4858" h="2329206">
                    <a:moveTo>
                      <a:pt x="2392569" y="1007479"/>
                    </a:moveTo>
                    <a:cubicBezTo>
                      <a:pt x="2733710" y="1390587"/>
                      <a:pt x="2925353" y="1854918"/>
                      <a:pt x="2971962" y="2329149"/>
                    </a:cubicBezTo>
                    <a:cubicBezTo>
                      <a:pt x="2971962" y="2329200"/>
                      <a:pt x="2972026" y="2329225"/>
                      <a:pt x="2972026" y="2329193"/>
                    </a:cubicBezTo>
                    <a:cubicBezTo>
                      <a:pt x="3223740" y="2163776"/>
                      <a:pt x="3250982" y="1798111"/>
                      <a:pt x="3150271" y="1450061"/>
                    </a:cubicBezTo>
                    <a:cubicBezTo>
                      <a:pt x="3069117" y="1169734"/>
                      <a:pt x="2887952" y="905828"/>
                      <a:pt x="2719359" y="716509"/>
                    </a:cubicBezTo>
                    <a:cubicBezTo>
                      <a:pt x="2018516" y="-70586"/>
                      <a:pt x="866963" y="-217716"/>
                      <a:pt x="150" y="317329"/>
                    </a:cubicBezTo>
                    <a:cubicBezTo>
                      <a:pt x="-67" y="317462"/>
                      <a:pt x="-47" y="317513"/>
                      <a:pt x="200" y="317443"/>
                    </a:cubicBezTo>
                    <a:cubicBezTo>
                      <a:pt x="836571" y="75775"/>
                      <a:pt x="1775000" y="313906"/>
                      <a:pt x="2392569" y="100747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40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1EF3269A-A284-8B6A-9A8D-17D164EB5FBA}"/>
                  </a:ext>
                </a:extLst>
              </p:cNvPr>
              <p:cNvGrpSpPr/>
              <p:nvPr/>
            </p:nvGrpSpPr>
            <p:grpSpPr>
              <a:xfrm>
                <a:off x="5810000" y="2393190"/>
                <a:ext cx="713170" cy="853883"/>
                <a:chOff x="5810000" y="2393190"/>
                <a:chExt cx="713170" cy="853883"/>
              </a:xfrm>
              <a:grpFill/>
            </p:grpSpPr>
            <p:sp>
              <p:nvSpPr>
                <p:cNvPr id="749" name="Freeform: Shape 748">
                  <a:extLst>
                    <a:ext uri="{FF2B5EF4-FFF2-40B4-BE49-F238E27FC236}">
                      <a16:creationId xmlns:a16="http://schemas.microsoft.com/office/drawing/2014/main" xmlns="" id="{AF3E661C-94CC-9FB6-88EE-A42CEC7F5E6A}"/>
                    </a:ext>
                  </a:extLst>
                </p:cNvPr>
                <p:cNvSpPr/>
                <p:nvPr/>
              </p:nvSpPr>
              <p:spPr>
                <a:xfrm rot="-2700000">
                  <a:off x="6328785" y="305268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0" name="Freeform: Shape 749">
                  <a:extLst>
                    <a:ext uri="{FF2B5EF4-FFF2-40B4-BE49-F238E27FC236}">
                      <a16:creationId xmlns:a16="http://schemas.microsoft.com/office/drawing/2014/main" xmlns="" id="{42AE65BF-629C-0E27-8C31-8787CA259C3C}"/>
                    </a:ext>
                  </a:extLst>
                </p:cNvPr>
                <p:cNvSpPr/>
                <p:nvPr/>
              </p:nvSpPr>
              <p:spPr>
                <a:xfrm rot="-2700000">
                  <a:off x="6117326" y="2762117"/>
                  <a:ext cx="161034" cy="161034"/>
                </a:xfrm>
                <a:custGeom>
                  <a:avLst/>
                  <a:gdLst>
                    <a:gd name="connsiteX0" fmla="*/ 161035 w 161034"/>
                    <a:gd name="connsiteY0" fmla="*/ 80517 h 161034"/>
                    <a:gd name="connsiteX1" fmla="*/ 80517 w 161034"/>
                    <a:gd name="connsiteY1" fmla="*/ 161034 h 161034"/>
                    <a:gd name="connsiteX2" fmla="*/ 0 w 161034"/>
                    <a:gd name="connsiteY2" fmla="*/ 80517 h 161034"/>
                    <a:gd name="connsiteX3" fmla="*/ 80517 w 161034"/>
                    <a:gd name="connsiteY3" fmla="*/ 0 h 161034"/>
                    <a:gd name="connsiteX4" fmla="*/ 161035 w 161034"/>
                    <a:gd name="connsiteY4" fmla="*/ 80517 h 161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34" h="161034">
                      <a:moveTo>
                        <a:pt x="161035" y="80517"/>
                      </a:moveTo>
                      <a:cubicBezTo>
                        <a:pt x="161035" y="124986"/>
                        <a:pt x="124986" y="161034"/>
                        <a:pt x="80517" y="161034"/>
                      </a:cubicBezTo>
                      <a:cubicBezTo>
                        <a:pt x="36049" y="161034"/>
                        <a:pt x="0" y="124986"/>
                        <a:pt x="0" y="80517"/>
                      </a:cubicBezTo>
                      <a:cubicBezTo>
                        <a:pt x="0" y="36049"/>
                        <a:pt x="36049" y="0"/>
                        <a:pt x="80517" y="0"/>
                      </a:cubicBezTo>
                      <a:cubicBezTo>
                        <a:pt x="124986" y="0"/>
                        <a:pt x="161035" y="36049"/>
                        <a:pt x="161035" y="805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1" name="Freeform: Shape 750">
                  <a:extLst>
                    <a:ext uri="{FF2B5EF4-FFF2-40B4-BE49-F238E27FC236}">
                      <a16:creationId xmlns:a16="http://schemas.microsoft.com/office/drawing/2014/main" xmlns="" id="{2CC337E2-6595-48D6-4548-7A70ED1DB2AC}"/>
                    </a:ext>
                  </a:extLst>
                </p:cNvPr>
                <p:cNvSpPr/>
                <p:nvPr/>
              </p:nvSpPr>
              <p:spPr>
                <a:xfrm rot="-2700000">
                  <a:off x="5833357" y="2416546"/>
                  <a:ext cx="112774" cy="112774"/>
                </a:xfrm>
                <a:custGeom>
                  <a:avLst/>
                  <a:gdLst>
                    <a:gd name="connsiteX0" fmla="*/ 112775 w 112774"/>
                    <a:gd name="connsiteY0" fmla="*/ 56387 h 112774"/>
                    <a:gd name="connsiteX1" fmla="*/ 56388 w 112774"/>
                    <a:gd name="connsiteY1" fmla="*/ 112775 h 112774"/>
                    <a:gd name="connsiteX2" fmla="*/ 0 w 112774"/>
                    <a:gd name="connsiteY2" fmla="*/ 56387 h 112774"/>
                    <a:gd name="connsiteX3" fmla="*/ 56388 w 112774"/>
                    <a:gd name="connsiteY3" fmla="*/ 0 h 112774"/>
                    <a:gd name="connsiteX4" fmla="*/ 112775 w 112774"/>
                    <a:gd name="connsiteY4" fmla="*/ 56387 h 112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4" h="112774">
                      <a:moveTo>
                        <a:pt x="112775" y="56387"/>
                      </a:moveTo>
                      <a:cubicBezTo>
                        <a:pt x="112775" y="87529"/>
                        <a:pt x="87530" y="112775"/>
                        <a:pt x="56388" y="112775"/>
                      </a:cubicBezTo>
                      <a:cubicBezTo>
                        <a:pt x="25246" y="112775"/>
                        <a:pt x="0" y="87529"/>
                        <a:pt x="0" y="56387"/>
                      </a:cubicBezTo>
                      <a:cubicBezTo>
                        <a:pt x="0" y="25245"/>
                        <a:pt x="25246" y="0"/>
                        <a:pt x="56388" y="0"/>
                      </a:cubicBezTo>
                      <a:cubicBezTo>
                        <a:pt x="87530" y="0"/>
                        <a:pt x="112775" y="25245"/>
                        <a:pt x="112775" y="5638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2" name="Freeform: Shape 751">
                  <a:extLst>
                    <a:ext uri="{FF2B5EF4-FFF2-40B4-BE49-F238E27FC236}">
                      <a16:creationId xmlns:a16="http://schemas.microsoft.com/office/drawing/2014/main" xmlns="" id="{6B48AC9A-1C7A-0F43-33F0-45B96F14E651}"/>
                    </a:ext>
                  </a:extLst>
                </p:cNvPr>
                <p:cNvSpPr/>
                <p:nvPr/>
              </p:nvSpPr>
              <p:spPr>
                <a:xfrm rot="-2700000">
                  <a:off x="6326501" y="2826723"/>
                  <a:ext cx="75183" cy="75183"/>
                </a:xfrm>
                <a:custGeom>
                  <a:avLst/>
                  <a:gdLst>
                    <a:gd name="connsiteX0" fmla="*/ 75183 w 75183"/>
                    <a:gd name="connsiteY0" fmla="*/ 37592 h 75183"/>
                    <a:gd name="connsiteX1" fmla="*/ 37592 w 75183"/>
                    <a:gd name="connsiteY1" fmla="*/ 75183 h 75183"/>
                    <a:gd name="connsiteX2" fmla="*/ 0 w 75183"/>
                    <a:gd name="connsiteY2" fmla="*/ 37592 h 75183"/>
                    <a:gd name="connsiteX3" fmla="*/ 37592 w 75183"/>
                    <a:gd name="connsiteY3" fmla="*/ 0 h 75183"/>
                    <a:gd name="connsiteX4" fmla="*/ 75183 w 75183"/>
                    <a:gd name="connsiteY4" fmla="*/ 37592 h 75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183" h="75183">
                      <a:moveTo>
                        <a:pt x="75183" y="37592"/>
                      </a:moveTo>
                      <a:cubicBezTo>
                        <a:pt x="75183" y="58353"/>
                        <a:pt x="58353" y="75183"/>
                        <a:pt x="37592" y="75183"/>
                      </a:cubicBezTo>
                      <a:cubicBezTo>
                        <a:pt x="16831" y="75183"/>
                        <a:pt x="0" y="58353"/>
                        <a:pt x="0" y="37592"/>
                      </a:cubicBezTo>
                      <a:cubicBezTo>
                        <a:pt x="0" y="16830"/>
                        <a:pt x="16831" y="0"/>
                        <a:pt x="37592" y="0"/>
                      </a:cubicBezTo>
                      <a:cubicBezTo>
                        <a:pt x="58353" y="0"/>
                        <a:pt x="75183" y="16830"/>
                        <a:pt x="75183" y="3759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3" name="Freeform: Shape 752">
                  <a:extLst>
                    <a:ext uri="{FF2B5EF4-FFF2-40B4-BE49-F238E27FC236}">
                      <a16:creationId xmlns:a16="http://schemas.microsoft.com/office/drawing/2014/main" xmlns="" id="{FB79A8A0-B9CD-39A9-C4A3-98E2A15A1A70}"/>
                    </a:ext>
                  </a:extLst>
                </p:cNvPr>
                <p:cNvSpPr/>
                <p:nvPr/>
              </p:nvSpPr>
              <p:spPr>
                <a:xfrm rot="-2700000">
                  <a:off x="6128762" y="2586655"/>
                  <a:ext cx="87718" cy="87718"/>
                </a:xfrm>
                <a:custGeom>
                  <a:avLst/>
                  <a:gdLst>
                    <a:gd name="connsiteX0" fmla="*/ 87718 w 87718"/>
                    <a:gd name="connsiteY0" fmla="*/ 43859 h 87718"/>
                    <a:gd name="connsiteX1" fmla="*/ 43859 w 87718"/>
                    <a:gd name="connsiteY1" fmla="*/ 87718 h 87718"/>
                    <a:gd name="connsiteX2" fmla="*/ 0 w 87718"/>
                    <a:gd name="connsiteY2" fmla="*/ 43859 h 87718"/>
                    <a:gd name="connsiteX3" fmla="*/ 43859 w 87718"/>
                    <a:gd name="connsiteY3" fmla="*/ 0 h 87718"/>
                    <a:gd name="connsiteX4" fmla="*/ 87718 w 87718"/>
                    <a:gd name="connsiteY4" fmla="*/ 43859 h 87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18" h="87718">
                      <a:moveTo>
                        <a:pt x="87718" y="43859"/>
                      </a:moveTo>
                      <a:cubicBezTo>
                        <a:pt x="87718" y="68082"/>
                        <a:pt x="68082" y="87718"/>
                        <a:pt x="43859" y="87718"/>
                      </a:cubicBezTo>
                      <a:cubicBezTo>
                        <a:pt x="19636" y="87718"/>
                        <a:pt x="0" y="68082"/>
                        <a:pt x="0" y="43859"/>
                      </a:cubicBezTo>
                      <a:cubicBezTo>
                        <a:pt x="0" y="19636"/>
                        <a:pt x="19636" y="0"/>
                        <a:pt x="43859" y="0"/>
                      </a:cubicBezTo>
                      <a:cubicBezTo>
                        <a:pt x="68082" y="0"/>
                        <a:pt x="87718" y="19636"/>
                        <a:pt x="87718" y="438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4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E5B4373E-2F95-530A-0726-6A422521EDBB}"/>
                  </a:ext>
                </a:extLst>
              </p:cNvPr>
              <p:cNvGrpSpPr/>
              <p:nvPr/>
            </p:nvGrpSpPr>
            <p:grpSpPr>
              <a:xfrm>
                <a:off x="5755963" y="2804075"/>
                <a:ext cx="534753" cy="671220"/>
                <a:chOff x="5755963" y="2804075"/>
                <a:chExt cx="534753" cy="671220"/>
              </a:xfrm>
              <a:grpFill/>
            </p:grpSpPr>
            <p:sp>
              <p:nvSpPr>
                <p:cNvPr id="743" name="Freeform: Shape 742">
                  <a:extLst>
                    <a:ext uri="{FF2B5EF4-FFF2-40B4-BE49-F238E27FC236}">
                      <a16:creationId xmlns:a16="http://schemas.microsoft.com/office/drawing/2014/main" xmlns="" id="{C1990620-C692-AFFA-083D-DD581D77A516}"/>
                    </a:ext>
                  </a:extLst>
                </p:cNvPr>
                <p:cNvSpPr/>
                <p:nvPr/>
              </p:nvSpPr>
              <p:spPr>
                <a:xfrm rot="-2700000">
                  <a:off x="5779457" y="2932345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4" name="Freeform: Shape 743">
                  <a:extLst>
                    <a:ext uri="{FF2B5EF4-FFF2-40B4-BE49-F238E27FC236}">
                      <a16:creationId xmlns:a16="http://schemas.microsoft.com/office/drawing/2014/main" xmlns="" id="{F98A7A07-720E-B5AC-62B4-7F96AA691792}"/>
                    </a:ext>
                  </a:extLst>
                </p:cNvPr>
                <p:cNvSpPr/>
                <p:nvPr/>
              </p:nvSpPr>
              <p:spPr>
                <a:xfrm rot="-2700000">
                  <a:off x="5969455" y="3218834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7 h 113435"/>
                    <a:gd name="connsiteX1" fmla="*/ 56718 w 113435"/>
                    <a:gd name="connsiteY1" fmla="*/ 113435 h 113435"/>
                    <a:gd name="connsiteX2" fmla="*/ 0 w 113435"/>
                    <a:gd name="connsiteY2" fmla="*/ 56717 h 113435"/>
                    <a:gd name="connsiteX3" fmla="*/ 56718 w 113435"/>
                    <a:gd name="connsiteY3" fmla="*/ 0 h 113435"/>
                    <a:gd name="connsiteX4" fmla="*/ 113435 w 113435"/>
                    <a:gd name="connsiteY4" fmla="*/ 56717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7"/>
                      </a:moveTo>
                      <a:cubicBezTo>
                        <a:pt x="113435" y="88042"/>
                        <a:pt x="88042" y="113435"/>
                        <a:pt x="56718" y="113435"/>
                      </a:cubicBezTo>
                      <a:cubicBezTo>
                        <a:pt x="25393" y="113435"/>
                        <a:pt x="0" y="88042"/>
                        <a:pt x="0" y="56717"/>
                      </a:cubicBezTo>
                      <a:cubicBezTo>
                        <a:pt x="0" y="25393"/>
                        <a:pt x="25393" y="0"/>
                        <a:pt x="56718" y="0"/>
                      </a:cubicBezTo>
                      <a:cubicBezTo>
                        <a:pt x="88042" y="0"/>
                        <a:pt x="113435" y="25393"/>
                        <a:pt x="113435" y="5671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5" name="Freeform: Shape 744">
                  <a:extLst>
                    <a:ext uri="{FF2B5EF4-FFF2-40B4-BE49-F238E27FC236}">
                      <a16:creationId xmlns:a16="http://schemas.microsoft.com/office/drawing/2014/main" xmlns="" id="{38033B6D-24A9-75EA-AFF0-C89A6C99FCA4}"/>
                    </a:ext>
                  </a:extLst>
                </p:cNvPr>
                <p:cNvSpPr/>
                <p:nvPr/>
              </p:nvSpPr>
              <p:spPr>
                <a:xfrm rot="-2700000">
                  <a:off x="6153788" y="3338367"/>
                  <a:ext cx="113435" cy="113435"/>
                </a:xfrm>
                <a:custGeom>
                  <a:avLst/>
                  <a:gdLst>
                    <a:gd name="connsiteX0" fmla="*/ 113435 w 113435"/>
                    <a:gd name="connsiteY0" fmla="*/ 56718 h 113435"/>
                    <a:gd name="connsiteX1" fmla="*/ 56717 w 113435"/>
                    <a:gd name="connsiteY1" fmla="*/ 113435 h 113435"/>
                    <a:gd name="connsiteX2" fmla="*/ 0 w 113435"/>
                    <a:gd name="connsiteY2" fmla="*/ 56718 h 113435"/>
                    <a:gd name="connsiteX3" fmla="*/ 56717 w 113435"/>
                    <a:gd name="connsiteY3" fmla="*/ 0 h 113435"/>
                    <a:gd name="connsiteX4" fmla="*/ 113435 w 113435"/>
                    <a:gd name="connsiteY4" fmla="*/ 56718 h 11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435" h="113435">
                      <a:moveTo>
                        <a:pt x="113435" y="56718"/>
                      </a:moveTo>
                      <a:cubicBezTo>
                        <a:pt x="113435" y="88042"/>
                        <a:pt x="88042" y="113435"/>
                        <a:pt x="56717" y="113435"/>
                      </a:cubicBezTo>
                      <a:cubicBezTo>
                        <a:pt x="25393" y="113435"/>
                        <a:pt x="0" y="88042"/>
                        <a:pt x="0" y="56718"/>
                      </a:cubicBezTo>
                      <a:cubicBezTo>
                        <a:pt x="0" y="25394"/>
                        <a:pt x="25393" y="0"/>
                        <a:pt x="56717" y="0"/>
                      </a:cubicBezTo>
                      <a:cubicBezTo>
                        <a:pt x="88042" y="0"/>
                        <a:pt x="113435" y="25393"/>
                        <a:pt x="113435" y="5671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6" name="Freeform: Shape 745">
                  <a:extLst>
                    <a:ext uri="{FF2B5EF4-FFF2-40B4-BE49-F238E27FC236}">
                      <a16:creationId xmlns:a16="http://schemas.microsoft.com/office/drawing/2014/main" xmlns="" id="{15A8BAFB-BA0F-4E85-5912-0D23B1BE5B5B}"/>
                    </a:ext>
                  </a:extLst>
                </p:cNvPr>
                <p:cNvSpPr/>
                <p:nvPr/>
              </p:nvSpPr>
              <p:spPr>
                <a:xfrm rot="-2700000">
                  <a:off x="5949749" y="3014930"/>
                  <a:ext cx="129640" cy="129640"/>
                </a:xfrm>
                <a:custGeom>
                  <a:avLst/>
                  <a:gdLst>
                    <a:gd name="connsiteX0" fmla="*/ 129640 w 129640"/>
                    <a:gd name="connsiteY0" fmla="*/ 64820 h 129640"/>
                    <a:gd name="connsiteX1" fmla="*/ 64820 w 129640"/>
                    <a:gd name="connsiteY1" fmla="*/ 129640 h 129640"/>
                    <a:gd name="connsiteX2" fmla="*/ 0 w 129640"/>
                    <a:gd name="connsiteY2" fmla="*/ 64820 h 129640"/>
                    <a:gd name="connsiteX3" fmla="*/ 64820 w 129640"/>
                    <a:gd name="connsiteY3" fmla="*/ 0 h 129640"/>
                    <a:gd name="connsiteX4" fmla="*/ 129640 w 129640"/>
                    <a:gd name="connsiteY4" fmla="*/ 64820 h 12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640" h="129640">
                      <a:moveTo>
                        <a:pt x="129640" y="64820"/>
                      </a:moveTo>
                      <a:cubicBezTo>
                        <a:pt x="129640" y="100619"/>
                        <a:pt x="100619" y="129640"/>
                        <a:pt x="64820" y="129640"/>
                      </a:cubicBezTo>
                      <a:cubicBezTo>
                        <a:pt x="29021" y="129640"/>
                        <a:pt x="0" y="100619"/>
                        <a:pt x="0" y="64820"/>
                      </a:cubicBezTo>
                      <a:cubicBezTo>
                        <a:pt x="0" y="29021"/>
                        <a:pt x="29021" y="0"/>
                        <a:pt x="64820" y="0"/>
                      </a:cubicBezTo>
                      <a:cubicBezTo>
                        <a:pt x="100619" y="0"/>
                        <a:pt x="129640" y="29021"/>
                        <a:pt x="129640" y="648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7" name="Freeform: Shape 746">
                  <a:extLst>
                    <a:ext uri="{FF2B5EF4-FFF2-40B4-BE49-F238E27FC236}">
                      <a16:creationId xmlns:a16="http://schemas.microsoft.com/office/drawing/2014/main" xmlns="" id="{6B55F8C7-0268-FB19-E410-EE832350AF7B}"/>
                    </a:ext>
                  </a:extLst>
                </p:cNvPr>
                <p:cNvSpPr/>
                <p:nvPr/>
              </p:nvSpPr>
              <p:spPr>
                <a:xfrm rot="-2700000">
                  <a:off x="5797768" y="2816871"/>
                  <a:ext cx="61784" cy="61784"/>
                </a:xfrm>
                <a:custGeom>
                  <a:avLst/>
                  <a:gdLst>
                    <a:gd name="connsiteX0" fmla="*/ 61785 w 61784"/>
                    <a:gd name="connsiteY0" fmla="*/ 30893 h 61784"/>
                    <a:gd name="connsiteX1" fmla="*/ 30892 w 61784"/>
                    <a:gd name="connsiteY1" fmla="*/ 61785 h 61784"/>
                    <a:gd name="connsiteX2" fmla="*/ 0 w 61784"/>
                    <a:gd name="connsiteY2" fmla="*/ 30893 h 61784"/>
                    <a:gd name="connsiteX3" fmla="*/ 30892 w 61784"/>
                    <a:gd name="connsiteY3" fmla="*/ 0 h 61784"/>
                    <a:gd name="connsiteX4" fmla="*/ 61785 w 61784"/>
                    <a:gd name="connsiteY4" fmla="*/ 30893 h 61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84" h="61784">
                      <a:moveTo>
                        <a:pt x="61785" y="30893"/>
                      </a:moveTo>
                      <a:cubicBezTo>
                        <a:pt x="61785" y="47954"/>
                        <a:pt x="47954" y="61785"/>
                        <a:pt x="30892" y="61785"/>
                      </a:cubicBezTo>
                      <a:cubicBezTo>
                        <a:pt x="13831" y="61785"/>
                        <a:pt x="0" y="47954"/>
                        <a:pt x="0" y="30893"/>
                      </a:cubicBezTo>
                      <a:cubicBezTo>
                        <a:pt x="0" y="13831"/>
                        <a:pt x="13831" y="0"/>
                        <a:pt x="30892" y="0"/>
                      </a:cubicBezTo>
                      <a:cubicBezTo>
                        <a:pt x="47954" y="0"/>
                        <a:pt x="61785" y="13831"/>
                        <a:pt x="61785" y="308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8" name="Freeform: Shape 747">
                  <a:extLst>
                    <a:ext uri="{FF2B5EF4-FFF2-40B4-BE49-F238E27FC236}">
                      <a16:creationId xmlns:a16="http://schemas.microsoft.com/office/drawing/2014/main" xmlns="" id="{B1C28002-E51E-4F42-DA35-DBD7C19CF11C}"/>
                    </a:ext>
                  </a:extLst>
                </p:cNvPr>
                <p:cNvSpPr/>
                <p:nvPr/>
              </p:nvSpPr>
              <p:spPr>
                <a:xfrm rot="-2700000">
                  <a:off x="5871935" y="3166738"/>
                  <a:ext cx="79450" cy="79437"/>
                </a:xfrm>
                <a:custGeom>
                  <a:avLst/>
                  <a:gdLst>
                    <a:gd name="connsiteX0" fmla="*/ 79451 w 79450"/>
                    <a:gd name="connsiteY0" fmla="*/ 39719 h 79437"/>
                    <a:gd name="connsiteX1" fmla="*/ 39725 w 79450"/>
                    <a:gd name="connsiteY1" fmla="*/ 79438 h 79437"/>
                    <a:gd name="connsiteX2" fmla="*/ 0 w 79450"/>
                    <a:gd name="connsiteY2" fmla="*/ 39719 h 79437"/>
                    <a:gd name="connsiteX3" fmla="*/ 39725 w 79450"/>
                    <a:gd name="connsiteY3" fmla="*/ 0 h 79437"/>
                    <a:gd name="connsiteX4" fmla="*/ 79451 w 79450"/>
                    <a:gd name="connsiteY4" fmla="*/ 39719 h 79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50" h="79437">
                      <a:moveTo>
                        <a:pt x="79451" y="39719"/>
                      </a:moveTo>
                      <a:cubicBezTo>
                        <a:pt x="79451" y="61655"/>
                        <a:pt x="61665" y="79438"/>
                        <a:pt x="39725" y="79438"/>
                      </a:cubicBezTo>
                      <a:cubicBezTo>
                        <a:pt x="17786" y="79438"/>
                        <a:pt x="0" y="61655"/>
                        <a:pt x="0" y="39719"/>
                      </a:cubicBezTo>
                      <a:cubicBezTo>
                        <a:pt x="0" y="17783"/>
                        <a:pt x="17786" y="0"/>
                        <a:pt x="39725" y="0"/>
                      </a:cubicBezTo>
                      <a:cubicBezTo>
                        <a:pt x="61665" y="0"/>
                        <a:pt x="79451" y="17783"/>
                        <a:pt x="79451" y="3971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xmlns="" id="{369D649D-247E-05CE-95BD-C9C2674D6C81}"/>
                  </a:ext>
                </a:extLst>
              </p:cNvPr>
              <p:cNvSpPr/>
              <p:nvPr/>
            </p:nvSpPr>
            <p:spPr>
              <a:xfrm>
                <a:off x="6217726" y="4046575"/>
                <a:ext cx="176405" cy="93381"/>
              </a:xfrm>
              <a:custGeom>
                <a:avLst/>
                <a:gdLst>
                  <a:gd name="connsiteX0" fmla="*/ 109763 w 176405"/>
                  <a:gd name="connsiteY0" fmla="*/ 90735 h 93381"/>
                  <a:gd name="connsiteX1" fmla="*/ 83169 w 176405"/>
                  <a:gd name="connsiteY1" fmla="*/ 93231 h 93381"/>
                  <a:gd name="connsiteX2" fmla="*/ 149 w 176405"/>
                  <a:gd name="connsiteY2" fmla="*/ 0 h 93381"/>
                  <a:gd name="connsiteX3" fmla="*/ 17783 w 176405"/>
                  <a:gd name="connsiteY3" fmla="*/ 1022 h 93381"/>
                  <a:gd name="connsiteX4" fmla="*/ 84185 w 176405"/>
                  <a:gd name="connsiteY4" fmla="*/ 75610 h 93381"/>
                  <a:gd name="connsiteX5" fmla="*/ 158753 w 176405"/>
                  <a:gd name="connsiteY5" fmla="*/ 9195 h 93381"/>
                  <a:gd name="connsiteX6" fmla="*/ 176406 w 176405"/>
                  <a:gd name="connsiteY6" fmla="*/ 10217 h 93381"/>
                  <a:gd name="connsiteX7" fmla="*/ 109763 w 176405"/>
                  <a:gd name="connsiteY7" fmla="*/ 90735 h 9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405" h="93381">
                    <a:moveTo>
                      <a:pt x="109763" y="90735"/>
                    </a:moveTo>
                    <a:cubicBezTo>
                      <a:pt x="101279" y="92869"/>
                      <a:pt x="92344" y="93764"/>
                      <a:pt x="83169" y="93231"/>
                    </a:cubicBezTo>
                    <a:cubicBezTo>
                      <a:pt x="34578" y="90412"/>
                      <a:pt x="-2658" y="48590"/>
                      <a:pt x="149" y="0"/>
                    </a:cubicBezTo>
                    <a:lnTo>
                      <a:pt x="17783" y="1022"/>
                    </a:lnTo>
                    <a:cubicBezTo>
                      <a:pt x="15528" y="39891"/>
                      <a:pt x="45323" y="73355"/>
                      <a:pt x="84185" y="75610"/>
                    </a:cubicBezTo>
                    <a:cubicBezTo>
                      <a:pt x="123091" y="77883"/>
                      <a:pt x="156530" y="48057"/>
                      <a:pt x="158753" y="9195"/>
                    </a:cubicBezTo>
                    <a:lnTo>
                      <a:pt x="176406" y="10217"/>
                    </a:lnTo>
                    <a:cubicBezTo>
                      <a:pt x="174120" y="49625"/>
                      <a:pt x="146180" y="81572"/>
                      <a:pt x="109763" y="9073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3" name="Graphic 145" descr="A pond with koi fish and water lilies">
              <a:extLst>
                <a:ext uri="{FF2B5EF4-FFF2-40B4-BE49-F238E27FC236}">
                  <a16:creationId xmlns:a16="http://schemas.microsoft.com/office/drawing/2014/main" xmlns="" id="{8A9787B6-F0DB-1F73-CC66-7D4543D43961}"/>
                </a:ext>
              </a:extLst>
            </p:cNvPr>
            <p:cNvGrpSpPr/>
            <p:nvPr/>
          </p:nvGrpSpPr>
          <p:grpSpPr>
            <a:xfrm>
              <a:off x="3216136" y="3676571"/>
              <a:ext cx="2027924" cy="2902663"/>
              <a:chOff x="3216136" y="3676571"/>
              <a:chExt cx="2027924" cy="2902663"/>
            </a:xfrm>
            <a:grpFill/>
          </p:grpSpPr>
          <p:grpSp>
            <p:nvGrpSpPr>
              <p:cNvPr id="70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7BFB0545-7419-BF13-7F5D-4E8CBB4CD900}"/>
                  </a:ext>
                </a:extLst>
              </p:cNvPr>
              <p:cNvGrpSpPr/>
              <p:nvPr/>
            </p:nvGrpSpPr>
            <p:grpSpPr>
              <a:xfrm>
                <a:off x="4345889" y="4473289"/>
                <a:ext cx="547420" cy="515251"/>
                <a:chOff x="4345889" y="4473289"/>
                <a:chExt cx="547420" cy="515251"/>
              </a:xfrm>
              <a:grpFill/>
            </p:grpSpPr>
            <p:sp>
              <p:nvSpPr>
                <p:cNvPr id="732" name="Freeform: Shape 731">
                  <a:extLst>
                    <a:ext uri="{FF2B5EF4-FFF2-40B4-BE49-F238E27FC236}">
                      <a16:creationId xmlns:a16="http://schemas.microsoft.com/office/drawing/2014/main" xmlns="" id="{9A7CE738-0A49-6CF1-6352-13B113A732B4}"/>
                    </a:ext>
                  </a:extLst>
                </p:cNvPr>
                <p:cNvSpPr/>
                <p:nvPr/>
              </p:nvSpPr>
              <p:spPr>
                <a:xfrm>
                  <a:off x="4345889" y="4473289"/>
                  <a:ext cx="547420" cy="515251"/>
                </a:xfrm>
                <a:custGeom>
                  <a:avLst/>
                  <a:gdLst>
                    <a:gd name="connsiteX0" fmla="*/ 486315 w 547420"/>
                    <a:gd name="connsiteY0" fmla="*/ 186220 h 515251"/>
                    <a:gd name="connsiteX1" fmla="*/ 168173 w 547420"/>
                    <a:gd name="connsiteY1" fmla="*/ 26130 h 515251"/>
                    <a:gd name="connsiteX2" fmla="*/ 154191 w 547420"/>
                    <a:gd name="connsiteY2" fmla="*/ 22974 h 515251"/>
                    <a:gd name="connsiteX3" fmla="*/ 80385 w 547420"/>
                    <a:gd name="connsiteY3" fmla="*/ 9252 h 515251"/>
                    <a:gd name="connsiteX4" fmla="*/ 70142 w 547420"/>
                    <a:gd name="connsiteY4" fmla="*/ 7728 h 515251"/>
                    <a:gd name="connsiteX5" fmla="*/ 32067 w 547420"/>
                    <a:gd name="connsiteY5" fmla="*/ 2883 h 515251"/>
                    <a:gd name="connsiteX6" fmla="*/ 19456 w 547420"/>
                    <a:gd name="connsiteY6" fmla="*/ 1588 h 515251"/>
                    <a:gd name="connsiteX7" fmla="*/ 0 w 547420"/>
                    <a:gd name="connsiteY7" fmla="*/ 0 h 515251"/>
                    <a:gd name="connsiteX8" fmla="*/ 471843 w 547420"/>
                    <a:gd name="connsiteY8" fmla="*/ 515252 h 515251"/>
                    <a:gd name="connsiteX9" fmla="*/ 503815 w 547420"/>
                    <a:gd name="connsiteY9" fmla="*/ 479260 h 515251"/>
                    <a:gd name="connsiteX10" fmla="*/ 507600 w 547420"/>
                    <a:gd name="connsiteY10" fmla="*/ 473761 h 515251"/>
                    <a:gd name="connsiteX11" fmla="*/ 542398 w 547420"/>
                    <a:gd name="connsiteY11" fmla="*/ 391528 h 515251"/>
                    <a:gd name="connsiteX12" fmla="*/ 543789 w 547420"/>
                    <a:gd name="connsiteY12" fmla="*/ 384454 h 515251"/>
                    <a:gd name="connsiteX13" fmla="*/ 547319 w 547420"/>
                    <a:gd name="connsiteY13" fmla="*/ 349345 h 515251"/>
                    <a:gd name="connsiteX14" fmla="*/ 547414 w 547420"/>
                    <a:gd name="connsiteY14" fmla="*/ 340970 h 515251"/>
                    <a:gd name="connsiteX15" fmla="*/ 486315 w 547420"/>
                    <a:gd name="connsiteY15" fmla="*/ 186220 h 515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47420" h="515251">
                      <a:moveTo>
                        <a:pt x="486315" y="186220"/>
                      </a:moveTo>
                      <a:cubicBezTo>
                        <a:pt x="405269" y="97720"/>
                        <a:pt x="273939" y="50749"/>
                        <a:pt x="168173" y="26130"/>
                      </a:cubicBezTo>
                      <a:cubicBezTo>
                        <a:pt x="163455" y="25031"/>
                        <a:pt x="158801" y="23984"/>
                        <a:pt x="154191" y="22974"/>
                      </a:cubicBezTo>
                      <a:cubicBezTo>
                        <a:pt x="127152" y="17043"/>
                        <a:pt x="102102" y="12579"/>
                        <a:pt x="80385" y="9252"/>
                      </a:cubicBezTo>
                      <a:cubicBezTo>
                        <a:pt x="76879" y="8712"/>
                        <a:pt x="73469" y="8210"/>
                        <a:pt x="70142" y="7728"/>
                      </a:cubicBezTo>
                      <a:cubicBezTo>
                        <a:pt x="55499" y="5613"/>
                        <a:pt x="42627" y="4039"/>
                        <a:pt x="32067" y="2883"/>
                      </a:cubicBezTo>
                      <a:cubicBezTo>
                        <a:pt x="27387" y="2368"/>
                        <a:pt x="23190" y="1949"/>
                        <a:pt x="19456" y="1588"/>
                      </a:cubicBezTo>
                      <a:cubicBezTo>
                        <a:pt x="7029" y="400"/>
                        <a:pt x="0" y="0"/>
                        <a:pt x="0" y="0"/>
                      </a:cubicBezTo>
                      <a:lnTo>
                        <a:pt x="471843" y="515252"/>
                      </a:lnTo>
                      <a:cubicBezTo>
                        <a:pt x="483952" y="504165"/>
                        <a:pt x="494595" y="492080"/>
                        <a:pt x="503815" y="479260"/>
                      </a:cubicBezTo>
                      <a:cubicBezTo>
                        <a:pt x="505117" y="477450"/>
                        <a:pt x="506355" y="475602"/>
                        <a:pt x="507600" y="473761"/>
                      </a:cubicBezTo>
                      <a:cubicBezTo>
                        <a:pt x="524694" y="448475"/>
                        <a:pt x="536315" y="420503"/>
                        <a:pt x="542398" y="391528"/>
                      </a:cubicBezTo>
                      <a:cubicBezTo>
                        <a:pt x="542893" y="389172"/>
                        <a:pt x="543363" y="386816"/>
                        <a:pt x="543789" y="384454"/>
                      </a:cubicBezTo>
                      <a:cubicBezTo>
                        <a:pt x="545852" y="372847"/>
                        <a:pt x="547021" y="361112"/>
                        <a:pt x="547319" y="349345"/>
                      </a:cubicBezTo>
                      <a:cubicBezTo>
                        <a:pt x="547389" y="346551"/>
                        <a:pt x="547440" y="343764"/>
                        <a:pt x="547414" y="340970"/>
                      </a:cubicBezTo>
                      <a:cubicBezTo>
                        <a:pt x="546824" y="285617"/>
                        <a:pt x="526650" y="230263"/>
                        <a:pt x="486315" y="1862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3" name="Freeform: Shape 732">
                  <a:extLst>
                    <a:ext uri="{FF2B5EF4-FFF2-40B4-BE49-F238E27FC236}">
                      <a16:creationId xmlns:a16="http://schemas.microsoft.com/office/drawing/2014/main" xmlns="" id="{2A4E6D0F-F6D6-4A55-8229-0517D34CE4FD}"/>
                    </a:ext>
                  </a:extLst>
                </p:cNvPr>
                <p:cNvSpPr/>
                <p:nvPr/>
              </p:nvSpPr>
              <p:spPr>
                <a:xfrm>
                  <a:off x="4500079" y="4496269"/>
                  <a:ext cx="393217" cy="326377"/>
                </a:xfrm>
                <a:custGeom>
                  <a:avLst/>
                  <a:gdLst>
                    <a:gd name="connsiteX0" fmla="*/ 13982 w 393217"/>
                    <a:gd name="connsiteY0" fmla="*/ 3156 h 326377"/>
                    <a:gd name="connsiteX1" fmla="*/ 0 w 393217"/>
                    <a:gd name="connsiteY1" fmla="*/ 0 h 326377"/>
                    <a:gd name="connsiteX2" fmla="*/ 393116 w 393217"/>
                    <a:gd name="connsiteY2" fmla="*/ 326377 h 326377"/>
                    <a:gd name="connsiteX3" fmla="*/ 393211 w 393217"/>
                    <a:gd name="connsiteY3" fmla="*/ 318002 h 326377"/>
                    <a:gd name="connsiteX4" fmla="*/ 13982 w 393217"/>
                    <a:gd name="connsiteY4" fmla="*/ 3156 h 326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17" h="326377">
                      <a:moveTo>
                        <a:pt x="13982" y="3156"/>
                      </a:moveTo>
                      <a:cubicBezTo>
                        <a:pt x="9265" y="2058"/>
                        <a:pt x="4610" y="1010"/>
                        <a:pt x="0" y="0"/>
                      </a:cubicBezTo>
                      <a:lnTo>
                        <a:pt x="393116" y="326377"/>
                      </a:lnTo>
                      <a:cubicBezTo>
                        <a:pt x="393186" y="323583"/>
                        <a:pt x="393236" y="320796"/>
                        <a:pt x="393211" y="318002"/>
                      </a:cubicBezTo>
                      <a:lnTo>
                        <a:pt x="13982" y="315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4" name="Freeform: Shape 733">
                  <a:extLst>
                    <a:ext uri="{FF2B5EF4-FFF2-40B4-BE49-F238E27FC236}">
                      <a16:creationId xmlns:a16="http://schemas.microsoft.com/office/drawing/2014/main" xmlns="" id="{9352FCB9-68E5-CBF9-7199-7A9EE4EC7DA7}"/>
                    </a:ext>
                  </a:extLst>
                </p:cNvPr>
                <p:cNvSpPr/>
                <p:nvPr/>
              </p:nvSpPr>
              <p:spPr>
                <a:xfrm>
                  <a:off x="4365351" y="4474889"/>
                  <a:ext cx="524326" cy="477672"/>
                </a:xfrm>
                <a:custGeom>
                  <a:avLst/>
                  <a:gdLst>
                    <a:gd name="connsiteX0" fmla="*/ 60928 w 524326"/>
                    <a:gd name="connsiteY0" fmla="*/ 7658 h 477672"/>
                    <a:gd name="connsiteX1" fmla="*/ 50686 w 524326"/>
                    <a:gd name="connsiteY1" fmla="*/ 6134 h 477672"/>
                    <a:gd name="connsiteX2" fmla="*/ 119152 w 524326"/>
                    <a:gd name="connsiteY2" fmla="*/ 80582 h 477672"/>
                    <a:gd name="connsiteX3" fmla="*/ 119069 w 524326"/>
                    <a:gd name="connsiteY3" fmla="*/ 80677 h 477672"/>
                    <a:gd name="connsiteX4" fmla="*/ 12611 w 524326"/>
                    <a:gd name="connsiteY4" fmla="*/ 1296 h 477672"/>
                    <a:gd name="connsiteX5" fmla="*/ 0 w 524326"/>
                    <a:gd name="connsiteY5" fmla="*/ 0 h 477672"/>
                    <a:gd name="connsiteX6" fmla="*/ 143358 w 524326"/>
                    <a:gd name="connsiteY6" fmla="*/ 106896 h 477672"/>
                    <a:gd name="connsiteX7" fmla="*/ 484359 w 524326"/>
                    <a:gd name="connsiteY7" fmla="*/ 477673 h 477672"/>
                    <a:gd name="connsiteX8" fmla="*/ 488144 w 524326"/>
                    <a:gd name="connsiteY8" fmla="*/ 472174 h 477672"/>
                    <a:gd name="connsiteX9" fmla="*/ 171952 w 524326"/>
                    <a:gd name="connsiteY9" fmla="*/ 128372 h 477672"/>
                    <a:gd name="connsiteX10" fmla="*/ 172034 w 524326"/>
                    <a:gd name="connsiteY10" fmla="*/ 128277 h 477672"/>
                    <a:gd name="connsiteX11" fmla="*/ 522936 w 524326"/>
                    <a:gd name="connsiteY11" fmla="*/ 389941 h 477672"/>
                    <a:gd name="connsiteX12" fmla="*/ 524326 w 524326"/>
                    <a:gd name="connsiteY12" fmla="*/ 382867 h 477672"/>
                    <a:gd name="connsiteX13" fmla="*/ 147746 w 524326"/>
                    <a:gd name="connsiteY13" fmla="*/ 102057 h 477672"/>
                    <a:gd name="connsiteX14" fmla="*/ 60928 w 524326"/>
                    <a:gd name="connsiteY14" fmla="*/ 7658 h 477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4326" h="477672">
                      <a:moveTo>
                        <a:pt x="60928" y="7658"/>
                      </a:moveTo>
                      <a:cubicBezTo>
                        <a:pt x="57423" y="7119"/>
                        <a:pt x="54013" y="6617"/>
                        <a:pt x="50686" y="6134"/>
                      </a:cubicBezTo>
                      <a:lnTo>
                        <a:pt x="119152" y="80582"/>
                      </a:lnTo>
                      <a:cubicBezTo>
                        <a:pt x="119406" y="80855"/>
                        <a:pt x="119368" y="80899"/>
                        <a:pt x="119069" y="80677"/>
                      </a:cubicBezTo>
                      <a:lnTo>
                        <a:pt x="12611" y="1296"/>
                      </a:lnTo>
                      <a:cubicBezTo>
                        <a:pt x="7931" y="781"/>
                        <a:pt x="3734" y="362"/>
                        <a:pt x="0" y="0"/>
                      </a:cubicBezTo>
                      <a:lnTo>
                        <a:pt x="143358" y="106896"/>
                      </a:lnTo>
                      <a:lnTo>
                        <a:pt x="484359" y="477673"/>
                      </a:lnTo>
                      <a:cubicBezTo>
                        <a:pt x="485661" y="475863"/>
                        <a:pt x="486899" y="474015"/>
                        <a:pt x="488144" y="472174"/>
                      </a:cubicBezTo>
                      <a:lnTo>
                        <a:pt x="171952" y="128372"/>
                      </a:lnTo>
                      <a:cubicBezTo>
                        <a:pt x="171698" y="128099"/>
                        <a:pt x="171736" y="128054"/>
                        <a:pt x="172034" y="128277"/>
                      </a:cubicBezTo>
                      <a:lnTo>
                        <a:pt x="522936" y="389941"/>
                      </a:lnTo>
                      <a:cubicBezTo>
                        <a:pt x="523431" y="387585"/>
                        <a:pt x="523901" y="385229"/>
                        <a:pt x="524326" y="382867"/>
                      </a:cubicBezTo>
                      <a:lnTo>
                        <a:pt x="147746" y="102057"/>
                      </a:lnTo>
                      <a:lnTo>
                        <a:pt x="60928" y="765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06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506B0E17-737B-A15D-0770-1871AEED347D}"/>
                  </a:ext>
                </a:extLst>
              </p:cNvPr>
              <p:cNvGrpSpPr/>
              <p:nvPr/>
            </p:nvGrpSpPr>
            <p:grpSpPr>
              <a:xfrm>
                <a:off x="3216136" y="4245362"/>
                <a:ext cx="584986" cy="458152"/>
                <a:chOff x="3216136" y="4245362"/>
                <a:chExt cx="584986" cy="458152"/>
              </a:xfrm>
              <a:grpFill/>
            </p:grpSpPr>
            <p:sp>
              <p:nvSpPr>
                <p:cNvPr id="729" name="Freeform: Shape 728">
                  <a:extLst>
                    <a:ext uri="{FF2B5EF4-FFF2-40B4-BE49-F238E27FC236}">
                      <a16:creationId xmlns:a16="http://schemas.microsoft.com/office/drawing/2014/main" xmlns="" id="{2ABA4B4B-FD15-7CE2-D777-4332A95B0F8E}"/>
                    </a:ext>
                  </a:extLst>
                </p:cNvPr>
                <p:cNvSpPr/>
                <p:nvPr/>
              </p:nvSpPr>
              <p:spPr>
                <a:xfrm>
                  <a:off x="3216136" y="4245362"/>
                  <a:ext cx="584986" cy="458152"/>
                </a:xfrm>
                <a:custGeom>
                  <a:avLst/>
                  <a:gdLst>
                    <a:gd name="connsiteX0" fmla="*/ 565480 w 584986"/>
                    <a:gd name="connsiteY0" fmla="*/ 197 h 458152"/>
                    <a:gd name="connsiteX1" fmla="*/ 552805 w 584986"/>
                    <a:gd name="connsiteY1" fmla="*/ 26 h 458152"/>
                    <a:gd name="connsiteX2" fmla="*/ 514406 w 584986"/>
                    <a:gd name="connsiteY2" fmla="*/ 438 h 458152"/>
                    <a:gd name="connsiteX3" fmla="*/ 504062 w 584986"/>
                    <a:gd name="connsiteY3" fmla="*/ 769 h 458152"/>
                    <a:gd name="connsiteX4" fmla="*/ 429170 w 584986"/>
                    <a:gd name="connsiteY4" fmla="*/ 5874 h 458152"/>
                    <a:gd name="connsiteX5" fmla="*/ 414914 w 584986"/>
                    <a:gd name="connsiteY5" fmla="*/ 7391 h 458152"/>
                    <a:gd name="connsiteX6" fmla="*/ 80409 w 584986"/>
                    <a:gd name="connsiteY6" fmla="*/ 129648 h 458152"/>
                    <a:gd name="connsiteX7" fmla="*/ 1847 w 584986"/>
                    <a:gd name="connsiteY7" fmla="*/ 276308 h 458152"/>
                    <a:gd name="connsiteX8" fmla="*/ 971 w 584986"/>
                    <a:gd name="connsiteY8" fmla="*/ 284633 h 458152"/>
                    <a:gd name="connsiteX9" fmla="*/ 418 w 584986"/>
                    <a:gd name="connsiteY9" fmla="*/ 319913 h 458152"/>
                    <a:gd name="connsiteX10" fmla="*/ 983 w 584986"/>
                    <a:gd name="connsiteY10" fmla="*/ 327101 h 458152"/>
                    <a:gd name="connsiteX11" fmla="*/ 26047 w 584986"/>
                    <a:gd name="connsiteY11" fmla="*/ 412807 h 458152"/>
                    <a:gd name="connsiteX12" fmla="*/ 29165 w 584986"/>
                    <a:gd name="connsiteY12" fmla="*/ 418707 h 458152"/>
                    <a:gd name="connsiteX13" fmla="*/ 56762 w 584986"/>
                    <a:gd name="connsiteY13" fmla="*/ 458153 h 458152"/>
                    <a:gd name="connsiteX14" fmla="*/ 584987 w 584986"/>
                    <a:gd name="connsiteY14" fmla="*/ 876 h 458152"/>
                    <a:gd name="connsiteX15" fmla="*/ 565480 w 584986"/>
                    <a:gd name="connsiteY15" fmla="*/ 197 h 458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84986" h="458152">
                      <a:moveTo>
                        <a:pt x="565480" y="197"/>
                      </a:moveTo>
                      <a:cubicBezTo>
                        <a:pt x="561727" y="121"/>
                        <a:pt x="557510" y="57"/>
                        <a:pt x="552805" y="26"/>
                      </a:cubicBezTo>
                      <a:cubicBezTo>
                        <a:pt x="542181" y="-51"/>
                        <a:pt x="529208" y="32"/>
                        <a:pt x="514406" y="438"/>
                      </a:cubicBezTo>
                      <a:cubicBezTo>
                        <a:pt x="511047" y="534"/>
                        <a:pt x="507606" y="641"/>
                        <a:pt x="504062" y="769"/>
                      </a:cubicBezTo>
                      <a:cubicBezTo>
                        <a:pt x="482110" y="1568"/>
                        <a:pt x="456710" y="3105"/>
                        <a:pt x="429170" y="5874"/>
                      </a:cubicBezTo>
                      <a:cubicBezTo>
                        <a:pt x="424471" y="6344"/>
                        <a:pt x="419728" y="6845"/>
                        <a:pt x="414914" y="7391"/>
                      </a:cubicBezTo>
                      <a:cubicBezTo>
                        <a:pt x="307009" y="19628"/>
                        <a:pt x="171138" y="51105"/>
                        <a:pt x="80409" y="129648"/>
                      </a:cubicBezTo>
                      <a:cubicBezTo>
                        <a:pt x="35261" y="168739"/>
                        <a:pt x="8819" y="221386"/>
                        <a:pt x="1847" y="276308"/>
                      </a:cubicBezTo>
                      <a:cubicBezTo>
                        <a:pt x="1492" y="279076"/>
                        <a:pt x="1225" y="281858"/>
                        <a:pt x="971" y="284633"/>
                      </a:cubicBezTo>
                      <a:cubicBezTo>
                        <a:pt x="-90" y="296355"/>
                        <a:pt x="-293" y="308147"/>
                        <a:pt x="418" y="319913"/>
                      </a:cubicBezTo>
                      <a:cubicBezTo>
                        <a:pt x="564" y="322313"/>
                        <a:pt x="761" y="324707"/>
                        <a:pt x="983" y="327101"/>
                      </a:cubicBezTo>
                      <a:cubicBezTo>
                        <a:pt x="3676" y="356584"/>
                        <a:pt x="11988" y="385712"/>
                        <a:pt x="26047" y="412807"/>
                      </a:cubicBezTo>
                      <a:cubicBezTo>
                        <a:pt x="27069" y="414776"/>
                        <a:pt x="28079" y="416757"/>
                        <a:pt x="29165" y="418707"/>
                      </a:cubicBezTo>
                      <a:cubicBezTo>
                        <a:pt x="36835" y="432505"/>
                        <a:pt x="46017" y="445738"/>
                        <a:pt x="56762" y="458153"/>
                      </a:cubicBezTo>
                      <a:lnTo>
                        <a:pt x="584987" y="876"/>
                      </a:lnTo>
                      <a:cubicBezTo>
                        <a:pt x="584987" y="864"/>
                        <a:pt x="577957" y="451"/>
                        <a:pt x="565480" y="19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0" name="Freeform: Shape 729">
                  <a:extLst>
                    <a:ext uri="{FF2B5EF4-FFF2-40B4-BE49-F238E27FC236}">
                      <a16:creationId xmlns:a16="http://schemas.microsoft.com/office/drawing/2014/main" xmlns="" id="{3DE2A237-9660-9EFA-344E-866A32FCB797}"/>
                    </a:ext>
                  </a:extLst>
                </p:cNvPr>
                <p:cNvSpPr/>
                <p:nvPr/>
              </p:nvSpPr>
              <p:spPr>
                <a:xfrm>
                  <a:off x="3216554" y="4245381"/>
                  <a:ext cx="565061" cy="418680"/>
                </a:xfrm>
                <a:custGeom>
                  <a:avLst/>
                  <a:gdLst>
                    <a:gd name="connsiteX0" fmla="*/ 552386 w 565061"/>
                    <a:gd name="connsiteY0" fmla="*/ 0 h 418680"/>
                    <a:gd name="connsiteX1" fmla="*/ 437439 w 565061"/>
                    <a:gd name="connsiteY1" fmla="*/ 66567 h 418680"/>
                    <a:gd name="connsiteX2" fmla="*/ 437362 w 565061"/>
                    <a:gd name="connsiteY2" fmla="*/ 66465 h 418680"/>
                    <a:gd name="connsiteX3" fmla="*/ 513988 w 565061"/>
                    <a:gd name="connsiteY3" fmla="*/ 413 h 418680"/>
                    <a:gd name="connsiteX4" fmla="*/ 503644 w 565061"/>
                    <a:gd name="connsiteY4" fmla="*/ 743 h 418680"/>
                    <a:gd name="connsiteX5" fmla="*/ 406489 w 565061"/>
                    <a:gd name="connsiteY5" fmla="*/ 84487 h 418680"/>
                    <a:gd name="connsiteX6" fmla="*/ 0 w 565061"/>
                    <a:gd name="connsiteY6" fmla="*/ 319887 h 418680"/>
                    <a:gd name="connsiteX7" fmla="*/ 565 w 565061"/>
                    <a:gd name="connsiteY7" fmla="*/ 327076 h 418680"/>
                    <a:gd name="connsiteX8" fmla="*/ 379349 w 565061"/>
                    <a:gd name="connsiteY8" fmla="*/ 107721 h 418680"/>
                    <a:gd name="connsiteX9" fmla="*/ 379425 w 565061"/>
                    <a:gd name="connsiteY9" fmla="*/ 107823 h 418680"/>
                    <a:gd name="connsiteX10" fmla="*/ 25635 w 565061"/>
                    <a:gd name="connsiteY10" fmla="*/ 412781 h 418680"/>
                    <a:gd name="connsiteX11" fmla="*/ 28753 w 565061"/>
                    <a:gd name="connsiteY11" fmla="*/ 418681 h 418680"/>
                    <a:gd name="connsiteX12" fmla="*/ 410292 w 565061"/>
                    <a:gd name="connsiteY12" fmla="*/ 89801 h 418680"/>
                    <a:gd name="connsiteX13" fmla="*/ 565061 w 565061"/>
                    <a:gd name="connsiteY13" fmla="*/ 171 h 418680"/>
                    <a:gd name="connsiteX14" fmla="*/ 552386 w 565061"/>
                    <a:gd name="connsiteY14" fmla="*/ 0 h 418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5061" h="418680">
                      <a:moveTo>
                        <a:pt x="552386" y="0"/>
                      </a:moveTo>
                      <a:lnTo>
                        <a:pt x="437439" y="66567"/>
                      </a:lnTo>
                      <a:cubicBezTo>
                        <a:pt x="437115" y="66751"/>
                        <a:pt x="437083" y="66706"/>
                        <a:pt x="437362" y="66465"/>
                      </a:cubicBezTo>
                      <a:lnTo>
                        <a:pt x="513988" y="413"/>
                      </a:lnTo>
                      <a:cubicBezTo>
                        <a:pt x="510629" y="508"/>
                        <a:pt x="507187" y="616"/>
                        <a:pt x="503644" y="743"/>
                      </a:cubicBezTo>
                      <a:lnTo>
                        <a:pt x="406489" y="84487"/>
                      </a:lnTo>
                      <a:lnTo>
                        <a:pt x="0" y="319887"/>
                      </a:lnTo>
                      <a:cubicBezTo>
                        <a:pt x="146" y="322288"/>
                        <a:pt x="343" y="324682"/>
                        <a:pt x="565" y="327076"/>
                      </a:cubicBezTo>
                      <a:lnTo>
                        <a:pt x="379349" y="107721"/>
                      </a:lnTo>
                      <a:cubicBezTo>
                        <a:pt x="379673" y="107537"/>
                        <a:pt x="379705" y="107581"/>
                        <a:pt x="379425" y="107823"/>
                      </a:cubicBezTo>
                      <a:lnTo>
                        <a:pt x="25635" y="412781"/>
                      </a:lnTo>
                      <a:cubicBezTo>
                        <a:pt x="26657" y="414750"/>
                        <a:pt x="27667" y="416731"/>
                        <a:pt x="28753" y="418681"/>
                      </a:cubicBezTo>
                      <a:lnTo>
                        <a:pt x="410292" y="89801"/>
                      </a:lnTo>
                      <a:lnTo>
                        <a:pt x="565061" y="171"/>
                      </a:lnTo>
                      <a:cubicBezTo>
                        <a:pt x="561308" y="95"/>
                        <a:pt x="557092" y="38"/>
                        <a:pt x="552386" y="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31" name="Freeform: Shape 730">
                  <a:extLst>
                    <a:ext uri="{FF2B5EF4-FFF2-40B4-BE49-F238E27FC236}">
                      <a16:creationId xmlns:a16="http://schemas.microsoft.com/office/drawing/2014/main" xmlns="" id="{6C43A774-7849-B6E4-AA31-6B4713A8DD1F}"/>
                    </a:ext>
                  </a:extLst>
                </p:cNvPr>
                <p:cNvSpPr/>
                <p:nvPr/>
              </p:nvSpPr>
              <p:spPr>
                <a:xfrm>
                  <a:off x="3217106" y="4251236"/>
                  <a:ext cx="428199" cy="278758"/>
                </a:xfrm>
                <a:custGeom>
                  <a:avLst/>
                  <a:gdLst>
                    <a:gd name="connsiteX0" fmla="*/ 0 w 428199"/>
                    <a:gd name="connsiteY0" fmla="*/ 278759 h 278758"/>
                    <a:gd name="connsiteX1" fmla="*/ 428200 w 428199"/>
                    <a:gd name="connsiteY1" fmla="*/ 0 h 278758"/>
                    <a:gd name="connsiteX2" fmla="*/ 413944 w 428199"/>
                    <a:gd name="connsiteY2" fmla="*/ 1517 h 278758"/>
                    <a:gd name="connsiteX3" fmla="*/ 876 w 428199"/>
                    <a:gd name="connsiteY3" fmla="*/ 270434 h 278758"/>
                    <a:gd name="connsiteX4" fmla="*/ 0 w 428199"/>
                    <a:gd name="connsiteY4" fmla="*/ 278759 h 278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8199" h="278758">
                      <a:moveTo>
                        <a:pt x="0" y="278759"/>
                      </a:moveTo>
                      <a:lnTo>
                        <a:pt x="428200" y="0"/>
                      </a:lnTo>
                      <a:cubicBezTo>
                        <a:pt x="423500" y="470"/>
                        <a:pt x="418757" y="971"/>
                        <a:pt x="413944" y="1517"/>
                      </a:cubicBezTo>
                      <a:lnTo>
                        <a:pt x="876" y="270434"/>
                      </a:lnTo>
                      <a:cubicBezTo>
                        <a:pt x="527" y="273202"/>
                        <a:pt x="254" y="275977"/>
                        <a:pt x="0" y="2787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07" name="Freeform: Shape 706">
                <a:extLst>
                  <a:ext uri="{FF2B5EF4-FFF2-40B4-BE49-F238E27FC236}">
                    <a16:creationId xmlns:a16="http://schemas.microsoft.com/office/drawing/2014/main" xmlns="" id="{0D09802C-B873-BB56-322E-12E2E22B0C26}"/>
                  </a:ext>
                </a:extLst>
              </p:cNvPr>
              <p:cNvSpPr/>
              <p:nvPr/>
            </p:nvSpPr>
            <p:spPr>
              <a:xfrm>
                <a:off x="3739482" y="3676571"/>
                <a:ext cx="1504578" cy="2902663"/>
              </a:xfrm>
              <a:custGeom>
                <a:avLst/>
                <a:gdLst>
                  <a:gd name="connsiteX0" fmla="*/ 518885 w 1504578"/>
                  <a:gd name="connsiteY0" fmla="*/ 41970 h 2902663"/>
                  <a:gd name="connsiteX1" fmla="*/ 508497 w 1504578"/>
                  <a:gd name="connsiteY1" fmla="*/ 80191 h 2902663"/>
                  <a:gd name="connsiteX2" fmla="*/ 422308 w 1504578"/>
                  <a:gd name="connsiteY2" fmla="*/ 185499 h 2902663"/>
                  <a:gd name="connsiteX3" fmla="*/ 2364 w 1504578"/>
                  <a:gd name="connsiteY3" fmla="*/ 1123603 h 2902663"/>
                  <a:gd name="connsiteX4" fmla="*/ 368123 w 1504578"/>
                  <a:gd name="connsiteY4" fmla="*/ 2187019 h 2902663"/>
                  <a:gd name="connsiteX5" fmla="*/ 1098907 w 1504578"/>
                  <a:gd name="connsiteY5" fmla="*/ 2661326 h 2902663"/>
                  <a:gd name="connsiteX6" fmla="*/ 1490626 w 1504578"/>
                  <a:gd name="connsiteY6" fmla="*/ 2902664 h 2902663"/>
                  <a:gd name="connsiteX7" fmla="*/ 1431240 w 1504578"/>
                  <a:gd name="connsiteY7" fmla="*/ 2613142 h 2902663"/>
                  <a:gd name="connsiteX8" fmla="*/ 1275761 w 1504578"/>
                  <a:gd name="connsiteY8" fmla="*/ 2551351 h 2902663"/>
                  <a:gd name="connsiteX9" fmla="*/ 1275742 w 1504578"/>
                  <a:gd name="connsiteY9" fmla="*/ 2551236 h 2902663"/>
                  <a:gd name="connsiteX10" fmla="*/ 1394341 w 1504578"/>
                  <a:gd name="connsiteY10" fmla="*/ 2458590 h 2902663"/>
                  <a:gd name="connsiteX11" fmla="*/ 1324243 w 1504578"/>
                  <a:gd name="connsiteY11" fmla="*/ 2171322 h 2902663"/>
                  <a:gd name="connsiteX12" fmla="*/ 1037991 w 1504578"/>
                  <a:gd name="connsiteY12" fmla="*/ 2617511 h 2902663"/>
                  <a:gd name="connsiteX13" fmla="*/ 1037902 w 1504578"/>
                  <a:gd name="connsiteY13" fmla="*/ 2617530 h 2902663"/>
                  <a:gd name="connsiteX14" fmla="*/ 520206 w 1504578"/>
                  <a:gd name="connsiteY14" fmla="*/ 1528232 h 2902663"/>
                  <a:gd name="connsiteX15" fmla="*/ 520333 w 1504578"/>
                  <a:gd name="connsiteY15" fmla="*/ 1528226 h 2902663"/>
                  <a:gd name="connsiteX16" fmla="*/ 571431 w 1504578"/>
                  <a:gd name="connsiteY16" fmla="*/ 1764788 h 2902663"/>
                  <a:gd name="connsiteX17" fmla="*/ 665018 w 1504578"/>
                  <a:gd name="connsiteY17" fmla="*/ 1619627 h 2902663"/>
                  <a:gd name="connsiteX18" fmla="*/ 536195 w 1504578"/>
                  <a:gd name="connsiteY18" fmla="*/ 1438862 h 2902663"/>
                  <a:gd name="connsiteX19" fmla="*/ 731216 w 1504578"/>
                  <a:gd name="connsiteY19" fmla="*/ 896667 h 2902663"/>
                  <a:gd name="connsiteX20" fmla="*/ 775330 w 1504578"/>
                  <a:gd name="connsiteY20" fmla="*/ 168316 h 2902663"/>
                  <a:gd name="connsiteX21" fmla="*/ 779502 w 1504578"/>
                  <a:gd name="connsiteY21" fmla="*/ 160321 h 2902663"/>
                  <a:gd name="connsiteX22" fmla="*/ 694393 w 1504578"/>
                  <a:gd name="connsiteY22" fmla="*/ 33080 h 2902663"/>
                  <a:gd name="connsiteX23" fmla="*/ 518885 w 1504578"/>
                  <a:gd name="connsiteY23" fmla="*/ 41970 h 290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04578" h="2902663">
                    <a:moveTo>
                      <a:pt x="518885" y="41970"/>
                    </a:moveTo>
                    <a:cubicBezTo>
                      <a:pt x="513253" y="54365"/>
                      <a:pt x="509849" y="67237"/>
                      <a:pt x="508497" y="80191"/>
                    </a:cubicBezTo>
                    <a:cubicBezTo>
                      <a:pt x="505595" y="107959"/>
                      <a:pt x="442628" y="157559"/>
                      <a:pt x="422308" y="185499"/>
                    </a:cubicBezTo>
                    <a:cubicBezTo>
                      <a:pt x="144603" y="314194"/>
                      <a:pt x="21737" y="789340"/>
                      <a:pt x="2364" y="1123603"/>
                    </a:cubicBezTo>
                    <a:cubicBezTo>
                      <a:pt x="-19817" y="1506179"/>
                      <a:pt x="115038" y="1908127"/>
                      <a:pt x="368123" y="2187019"/>
                    </a:cubicBezTo>
                    <a:cubicBezTo>
                      <a:pt x="566796" y="2405948"/>
                      <a:pt x="840138" y="2571829"/>
                      <a:pt x="1098907" y="2661326"/>
                    </a:cubicBezTo>
                    <a:lnTo>
                      <a:pt x="1490626" y="2902664"/>
                    </a:lnTo>
                    <a:cubicBezTo>
                      <a:pt x="1490626" y="2902664"/>
                      <a:pt x="1547617" y="2705370"/>
                      <a:pt x="1431240" y="2613142"/>
                    </a:cubicBezTo>
                    <a:cubicBezTo>
                      <a:pt x="1380097" y="2572610"/>
                      <a:pt x="1326491" y="2555281"/>
                      <a:pt x="1275761" y="2551351"/>
                    </a:cubicBezTo>
                    <a:cubicBezTo>
                      <a:pt x="1275640" y="2551338"/>
                      <a:pt x="1275627" y="2551287"/>
                      <a:pt x="1275742" y="2551236"/>
                    </a:cubicBezTo>
                    <a:cubicBezTo>
                      <a:pt x="1324999" y="2527633"/>
                      <a:pt x="1369334" y="2497217"/>
                      <a:pt x="1394341" y="2458590"/>
                    </a:cubicBezTo>
                    <a:cubicBezTo>
                      <a:pt x="1475005" y="2334015"/>
                      <a:pt x="1324243" y="2171322"/>
                      <a:pt x="1324243" y="2171322"/>
                    </a:cubicBezTo>
                    <a:lnTo>
                      <a:pt x="1037991" y="2617511"/>
                    </a:lnTo>
                    <a:cubicBezTo>
                      <a:pt x="1037972" y="2617543"/>
                      <a:pt x="1037928" y="2617549"/>
                      <a:pt x="1037902" y="2617530"/>
                    </a:cubicBezTo>
                    <a:cubicBezTo>
                      <a:pt x="697796" y="2374579"/>
                      <a:pt x="452642" y="1967550"/>
                      <a:pt x="520206" y="1528232"/>
                    </a:cubicBezTo>
                    <a:cubicBezTo>
                      <a:pt x="520403" y="1528226"/>
                      <a:pt x="520142" y="1528232"/>
                      <a:pt x="520333" y="1528226"/>
                    </a:cubicBezTo>
                    <a:lnTo>
                      <a:pt x="571431" y="1764788"/>
                    </a:lnTo>
                    <a:cubicBezTo>
                      <a:pt x="637364" y="1750545"/>
                      <a:pt x="679261" y="1685553"/>
                      <a:pt x="665018" y="1619627"/>
                    </a:cubicBezTo>
                    <a:cubicBezTo>
                      <a:pt x="648679" y="1543993"/>
                      <a:pt x="581325" y="1476702"/>
                      <a:pt x="536195" y="1438862"/>
                    </a:cubicBezTo>
                    <a:cubicBezTo>
                      <a:pt x="576206" y="1244673"/>
                      <a:pt x="639141" y="1119095"/>
                      <a:pt x="731216" y="896667"/>
                    </a:cubicBezTo>
                    <a:cubicBezTo>
                      <a:pt x="849003" y="652859"/>
                      <a:pt x="901561" y="332597"/>
                      <a:pt x="775330" y="168316"/>
                    </a:cubicBezTo>
                    <a:cubicBezTo>
                      <a:pt x="776765" y="165687"/>
                      <a:pt x="778245" y="163090"/>
                      <a:pt x="779502" y="160321"/>
                    </a:cubicBezTo>
                    <a:cubicBezTo>
                      <a:pt x="809804" y="93589"/>
                      <a:pt x="766357" y="65763"/>
                      <a:pt x="694393" y="33080"/>
                    </a:cubicBezTo>
                    <a:cubicBezTo>
                      <a:pt x="622428" y="396"/>
                      <a:pt x="549194" y="-24762"/>
                      <a:pt x="518885" y="4197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08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C0928D8B-5180-BCCC-02BF-AAF4EE66FFAA}"/>
                  </a:ext>
                </a:extLst>
              </p:cNvPr>
              <p:cNvGrpSpPr/>
              <p:nvPr/>
            </p:nvGrpSpPr>
            <p:grpSpPr>
              <a:xfrm>
                <a:off x="4767207" y="6228073"/>
                <a:ext cx="472927" cy="306457"/>
                <a:chOff x="4767207" y="6228073"/>
                <a:chExt cx="472927" cy="306457"/>
              </a:xfrm>
              <a:grpFill/>
            </p:grpSpPr>
            <p:sp>
              <p:nvSpPr>
                <p:cNvPr id="724" name="Freeform: Shape 723">
                  <a:extLst>
                    <a:ext uri="{FF2B5EF4-FFF2-40B4-BE49-F238E27FC236}">
                      <a16:creationId xmlns:a16="http://schemas.microsoft.com/office/drawing/2014/main" xmlns="" id="{2A490D17-B16F-21F7-E143-E54B779FD3A8}"/>
                    </a:ext>
                  </a:extLst>
                </p:cNvPr>
                <p:cNvSpPr/>
                <p:nvPr/>
              </p:nvSpPr>
              <p:spPr>
                <a:xfrm>
                  <a:off x="4955635" y="6362382"/>
                  <a:ext cx="271418" cy="52895"/>
                </a:xfrm>
                <a:custGeom>
                  <a:avLst/>
                  <a:gdLst>
                    <a:gd name="connsiteX0" fmla="*/ 8331 w 271418"/>
                    <a:gd name="connsiteY0" fmla="*/ 52896 h 52895"/>
                    <a:gd name="connsiteX1" fmla="*/ 271418 w 271418"/>
                    <a:gd name="connsiteY1" fmla="*/ 6159 h 52895"/>
                    <a:gd name="connsiteX2" fmla="*/ 269049 w 271418"/>
                    <a:gd name="connsiteY2" fmla="*/ 0 h 52895"/>
                    <a:gd name="connsiteX3" fmla="*/ 0 w 271418"/>
                    <a:gd name="connsiteY3" fmla="*/ 47752 h 52895"/>
                    <a:gd name="connsiteX4" fmla="*/ 8331 w 271418"/>
                    <a:gd name="connsiteY4" fmla="*/ 52896 h 52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418" h="52895">
                      <a:moveTo>
                        <a:pt x="8331" y="52896"/>
                      </a:moveTo>
                      <a:lnTo>
                        <a:pt x="271418" y="6159"/>
                      </a:lnTo>
                      <a:cubicBezTo>
                        <a:pt x="270637" y="4127"/>
                        <a:pt x="269901" y="2032"/>
                        <a:pt x="269049" y="0"/>
                      </a:cubicBezTo>
                      <a:lnTo>
                        <a:pt x="0" y="47752"/>
                      </a:lnTo>
                      <a:lnTo>
                        <a:pt x="8331" y="52896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5" name="Freeform: Shape 724">
                  <a:extLst>
                    <a:ext uri="{FF2B5EF4-FFF2-40B4-BE49-F238E27FC236}">
                      <a16:creationId xmlns:a16="http://schemas.microsoft.com/office/drawing/2014/main" xmlns="" id="{3132D278-3543-3D5D-4296-7EB397294A92}"/>
                    </a:ext>
                  </a:extLst>
                </p:cNvPr>
                <p:cNvSpPr/>
                <p:nvPr/>
              </p:nvSpPr>
              <p:spPr>
                <a:xfrm>
                  <a:off x="5037356" y="6459662"/>
                  <a:ext cx="202778" cy="74869"/>
                </a:xfrm>
                <a:custGeom>
                  <a:avLst/>
                  <a:gdLst>
                    <a:gd name="connsiteX0" fmla="*/ 23949 w 202778"/>
                    <a:gd name="connsiteY0" fmla="*/ 14798 h 74869"/>
                    <a:gd name="connsiteX1" fmla="*/ 201863 w 202778"/>
                    <a:gd name="connsiteY1" fmla="*/ 74869 h 74869"/>
                    <a:gd name="connsiteX2" fmla="*/ 202778 w 202778"/>
                    <a:gd name="connsiteY2" fmla="*/ 68392 h 74869"/>
                    <a:gd name="connsiteX3" fmla="*/ 251 w 202778"/>
                    <a:gd name="connsiteY3" fmla="*/ 66 h 74869"/>
                    <a:gd name="connsiteX4" fmla="*/ 194 w 202778"/>
                    <a:gd name="connsiteY4" fmla="*/ 193 h 74869"/>
                    <a:gd name="connsiteX5" fmla="*/ 23949 w 202778"/>
                    <a:gd name="connsiteY5" fmla="*/ 14798 h 7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2778" h="74869">
                      <a:moveTo>
                        <a:pt x="23949" y="14798"/>
                      </a:moveTo>
                      <a:lnTo>
                        <a:pt x="201863" y="74869"/>
                      </a:lnTo>
                      <a:cubicBezTo>
                        <a:pt x="202175" y="72710"/>
                        <a:pt x="202480" y="70615"/>
                        <a:pt x="202778" y="68392"/>
                      </a:cubicBezTo>
                      <a:lnTo>
                        <a:pt x="251" y="66"/>
                      </a:lnTo>
                      <a:cubicBezTo>
                        <a:pt x="-60" y="-61"/>
                        <a:pt x="-85" y="3"/>
                        <a:pt x="194" y="193"/>
                      </a:cubicBezTo>
                      <a:lnTo>
                        <a:pt x="23949" y="14798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6" name="Freeform: Shape 725">
                  <a:extLst>
                    <a:ext uri="{FF2B5EF4-FFF2-40B4-BE49-F238E27FC236}">
                      <a16:creationId xmlns:a16="http://schemas.microsoft.com/office/drawing/2014/main" xmlns="" id="{26E61644-F3F6-242D-F59B-25FF60A06893}"/>
                    </a:ext>
                  </a:extLst>
                </p:cNvPr>
                <p:cNvSpPr/>
                <p:nvPr/>
              </p:nvSpPr>
              <p:spPr>
                <a:xfrm>
                  <a:off x="4767207" y="6228073"/>
                  <a:ext cx="265809" cy="79666"/>
                </a:xfrm>
                <a:custGeom>
                  <a:avLst/>
                  <a:gdLst>
                    <a:gd name="connsiteX0" fmla="*/ 8189 w 265809"/>
                    <a:gd name="connsiteY0" fmla="*/ 79667 h 79666"/>
                    <a:gd name="connsiteX1" fmla="*/ 265695 w 265809"/>
                    <a:gd name="connsiteY1" fmla="*/ 1905 h 79666"/>
                    <a:gd name="connsiteX2" fmla="*/ 265682 w 265809"/>
                    <a:gd name="connsiteY2" fmla="*/ 1778 h 79666"/>
                    <a:gd name="connsiteX3" fmla="*/ 249527 w 265809"/>
                    <a:gd name="connsiteY3" fmla="*/ 0 h 79666"/>
                    <a:gd name="connsiteX4" fmla="*/ 93 w 265809"/>
                    <a:gd name="connsiteY4" fmla="*/ 74575 h 79666"/>
                    <a:gd name="connsiteX5" fmla="*/ 61 w 265809"/>
                    <a:gd name="connsiteY5" fmla="*/ 74816 h 79666"/>
                    <a:gd name="connsiteX6" fmla="*/ 8189 w 265809"/>
                    <a:gd name="connsiteY6" fmla="*/ 79667 h 79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5809" h="79666">
                      <a:moveTo>
                        <a:pt x="8189" y="79667"/>
                      </a:moveTo>
                      <a:lnTo>
                        <a:pt x="265695" y="1905"/>
                      </a:lnTo>
                      <a:cubicBezTo>
                        <a:pt x="265853" y="1854"/>
                        <a:pt x="265847" y="1797"/>
                        <a:pt x="265682" y="1778"/>
                      </a:cubicBezTo>
                      <a:cubicBezTo>
                        <a:pt x="260272" y="1022"/>
                        <a:pt x="254887" y="438"/>
                        <a:pt x="249527" y="0"/>
                      </a:cubicBezTo>
                      <a:lnTo>
                        <a:pt x="93" y="74575"/>
                      </a:lnTo>
                      <a:cubicBezTo>
                        <a:pt x="-15" y="74606"/>
                        <a:pt x="-34" y="74759"/>
                        <a:pt x="61" y="74816"/>
                      </a:cubicBezTo>
                      <a:lnTo>
                        <a:pt x="8189" y="79667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7" name="Freeform: Shape 726">
                  <a:extLst>
                    <a:ext uri="{FF2B5EF4-FFF2-40B4-BE49-F238E27FC236}">
                      <a16:creationId xmlns:a16="http://schemas.microsoft.com/office/drawing/2014/main" xmlns="" id="{4B347B89-9066-1940-025B-98C12B596324}"/>
                    </a:ext>
                  </a:extLst>
                </p:cNvPr>
                <p:cNvSpPr/>
                <p:nvPr/>
              </p:nvSpPr>
              <p:spPr>
                <a:xfrm>
                  <a:off x="4894148" y="6342379"/>
                  <a:ext cx="324155" cy="35560"/>
                </a:xfrm>
                <a:custGeom>
                  <a:avLst/>
                  <a:gdLst>
                    <a:gd name="connsiteX0" fmla="*/ 9208 w 324155"/>
                    <a:gd name="connsiteY0" fmla="*/ 35560 h 35560"/>
                    <a:gd name="connsiteX1" fmla="*/ 324155 w 324155"/>
                    <a:gd name="connsiteY1" fmla="*/ 6223 h 35560"/>
                    <a:gd name="connsiteX2" fmla="*/ 320840 w 324155"/>
                    <a:gd name="connsiteY2" fmla="*/ 0 h 35560"/>
                    <a:gd name="connsiteX3" fmla="*/ 0 w 324155"/>
                    <a:gd name="connsiteY3" fmla="*/ 29909 h 35560"/>
                    <a:gd name="connsiteX4" fmla="*/ 9208 w 324155"/>
                    <a:gd name="connsiteY4" fmla="*/ 35560 h 35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155" h="35560">
                      <a:moveTo>
                        <a:pt x="9208" y="35560"/>
                      </a:moveTo>
                      <a:lnTo>
                        <a:pt x="324155" y="6223"/>
                      </a:lnTo>
                      <a:cubicBezTo>
                        <a:pt x="323094" y="4134"/>
                        <a:pt x="321983" y="2064"/>
                        <a:pt x="320840" y="0"/>
                      </a:cubicBezTo>
                      <a:lnTo>
                        <a:pt x="0" y="29909"/>
                      </a:lnTo>
                      <a:lnTo>
                        <a:pt x="9208" y="35560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8" name="Freeform: Shape 727">
                  <a:extLst>
                    <a:ext uri="{FF2B5EF4-FFF2-40B4-BE49-F238E27FC236}">
                      <a16:creationId xmlns:a16="http://schemas.microsoft.com/office/drawing/2014/main" xmlns="" id="{F53D7162-2DBE-2314-D80F-E3B25CEEC24B}"/>
                    </a:ext>
                  </a:extLst>
                </p:cNvPr>
                <p:cNvSpPr/>
                <p:nvPr/>
              </p:nvSpPr>
              <p:spPr>
                <a:xfrm>
                  <a:off x="4794029" y="6302984"/>
                  <a:ext cx="397364" cy="22123"/>
                </a:xfrm>
                <a:custGeom>
                  <a:avLst/>
                  <a:gdLst>
                    <a:gd name="connsiteX0" fmla="*/ 10121 w 397364"/>
                    <a:gd name="connsiteY0" fmla="*/ 22123 h 22123"/>
                    <a:gd name="connsiteX1" fmla="*/ 397293 w 397364"/>
                    <a:gd name="connsiteY1" fmla="*/ 6267 h 22123"/>
                    <a:gd name="connsiteX2" fmla="*/ 397343 w 397364"/>
                    <a:gd name="connsiteY2" fmla="*/ 6147 h 22123"/>
                    <a:gd name="connsiteX3" fmla="*/ 391381 w 397364"/>
                    <a:gd name="connsiteY3" fmla="*/ 0 h 22123"/>
                    <a:gd name="connsiteX4" fmla="*/ 138 w 397364"/>
                    <a:gd name="connsiteY4" fmla="*/ 16053 h 22123"/>
                    <a:gd name="connsiteX5" fmla="*/ 75 w 397364"/>
                    <a:gd name="connsiteY5" fmla="*/ 16326 h 22123"/>
                    <a:gd name="connsiteX6" fmla="*/ 10121 w 397364"/>
                    <a:gd name="connsiteY6" fmla="*/ 22123 h 2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7364" h="22123">
                      <a:moveTo>
                        <a:pt x="10121" y="22123"/>
                      </a:moveTo>
                      <a:lnTo>
                        <a:pt x="397293" y="6267"/>
                      </a:lnTo>
                      <a:cubicBezTo>
                        <a:pt x="397356" y="6267"/>
                        <a:pt x="397388" y="6191"/>
                        <a:pt x="397343" y="6147"/>
                      </a:cubicBezTo>
                      <a:cubicBezTo>
                        <a:pt x="395445" y="4051"/>
                        <a:pt x="393413" y="2025"/>
                        <a:pt x="391381" y="0"/>
                      </a:cubicBezTo>
                      <a:lnTo>
                        <a:pt x="138" y="16053"/>
                      </a:lnTo>
                      <a:cubicBezTo>
                        <a:pt x="-8" y="16059"/>
                        <a:pt x="-52" y="16250"/>
                        <a:pt x="75" y="16326"/>
                      </a:cubicBezTo>
                      <a:lnTo>
                        <a:pt x="10121" y="22123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09" name="Freeform: Shape 708">
                <a:extLst>
                  <a:ext uri="{FF2B5EF4-FFF2-40B4-BE49-F238E27FC236}">
                    <a16:creationId xmlns:a16="http://schemas.microsoft.com/office/drawing/2014/main" xmlns="" id="{D5B01D2E-0E9F-F6B1-7087-1952E4E76A01}"/>
                  </a:ext>
                </a:extLst>
              </p:cNvPr>
              <p:cNvSpPr/>
              <p:nvPr/>
            </p:nvSpPr>
            <p:spPr>
              <a:xfrm>
                <a:off x="3627548" y="3734375"/>
                <a:ext cx="1211743" cy="2604090"/>
              </a:xfrm>
              <a:custGeom>
                <a:avLst/>
                <a:gdLst>
                  <a:gd name="connsiteX0" fmla="*/ 324602 w 1211743"/>
                  <a:gd name="connsiteY0" fmla="*/ 997752 h 2604090"/>
                  <a:gd name="connsiteX1" fmla="*/ 711393 w 1211743"/>
                  <a:gd name="connsiteY1" fmla="*/ 7127 h 2604090"/>
                  <a:gd name="connsiteX2" fmla="*/ 711355 w 1211743"/>
                  <a:gd name="connsiteY2" fmla="*/ 7025 h 2604090"/>
                  <a:gd name="connsiteX3" fmla="*/ 160410 w 1211743"/>
                  <a:gd name="connsiteY3" fmla="*/ 372296 h 2604090"/>
                  <a:gd name="connsiteX4" fmla="*/ 2689 w 1211743"/>
                  <a:gd name="connsiteY4" fmla="*/ 979089 h 2604090"/>
                  <a:gd name="connsiteX5" fmla="*/ 1211545 w 1211743"/>
                  <a:gd name="connsiteY5" fmla="*/ 2604067 h 2604090"/>
                  <a:gd name="connsiteX6" fmla="*/ 1211589 w 1211743"/>
                  <a:gd name="connsiteY6" fmla="*/ 2603953 h 2604090"/>
                  <a:gd name="connsiteX7" fmla="*/ 324602 w 1211743"/>
                  <a:gd name="connsiteY7" fmla="*/ 997752 h 2604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1743" h="2604090">
                    <a:moveTo>
                      <a:pt x="324602" y="997752"/>
                    </a:moveTo>
                    <a:cubicBezTo>
                      <a:pt x="346478" y="620359"/>
                      <a:pt x="488572" y="278538"/>
                      <a:pt x="711393" y="7127"/>
                    </a:cubicBezTo>
                    <a:cubicBezTo>
                      <a:pt x="711425" y="7088"/>
                      <a:pt x="711406" y="7031"/>
                      <a:pt x="711355" y="7025"/>
                    </a:cubicBezTo>
                    <a:cubicBezTo>
                      <a:pt x="494014" y="-37908"/>
                      <a:pt x="289271" y="138432"/>
                      <a:pt x="160410" y="372296"/>
                    </a:cubicBezTo>
                    <a:cubicBezTo>
                      <a:pt x="56620" y="560662"/>
                      <a:pt x="13497" y="792590"/>
                      <a:pt x="2689" y="979089"/>
                    </a:cubicBezTo>
                    <a:cubicBezTo>
                      <a:pt x="-42257" y="1754412"/>
                      <a:pt x="481092" y="2431131"/>
                      <a:pt x="1211545" y="2604067"/>
                    </a:cubicBezTo>
                    <a:cubicBezTo>
                      <a:pt x="1211793" y="2604124"/>
                      <a:pt x="1211812" y="2604074"/>
                      <a:pt x="1211589" y="2603953"/>
                    </a:cubicBezTo>
                    <a:cubicBezTo>
                      <a:pt x="649874" y="2294028"/>
                      <a:pt x="284997" y="1680949"/>
                      <a:pt x="324602" y="997752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10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70EE5A7F-9614-6CFF-4536-449F7B909EFB}"/>
                  </a:ext>
                </a:extLst>
              </p:cNvPr>
              <p:cNvGrpSpPr/>
              <p:nvPr/>
            </p:nvGrpSpPr>
            <p:grpSpPr>
              <a:xfrm>
                <a:off x="4017488" y="4317927"/>
                <a:ext cx="206105" cy="554236"/>
                <a:chOff x="4017488" y="4317927"/>
                <a:chExt cx="206105" cy="554236"/>
              </a:xfrm>
              <a:grpFill/>
            </p:grpSpPr>
            <p:sp>
              <p:nvSpPr>
                <p:cNvPr id="718" name="Freeform: Shape 717">
                  <a:extLst>
                    <a:ext uri="{FF2B5EF4-FFF2-40B4-BE49-F238E27FC236}">
                      <a16:creationId xmlns:a16="http://schemas.microsoft.com/office/drawing/2014/main" xmlns="" id="{F1D814C0-C454-C3CB-6D8C-A1C1D645D961}"/>
                    </a:ext>
                  </a:extLst>
                </p:cNvPr>
                <p:cNvSpPr/>
                <p:nvPr/>
              </p:nvSpPr>
              <p:spPr>
                <a:xfrm rot="-474534">
                  <a:off x="4075288" y="4729936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3 w 83605"/>
                    <a:gd name="connsiteY1" fmla="*/ 83605 h 83605"/>
                    <a:gd name="connsiteX2" fmla="*/ 0 w 83605"/>
                    <a:gd name="connsiteY2" fmla="*/ 41802 h 83605"/>
                    <a:gd name="connsiteX3" fmla="*/ 41803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90" y="83605"/>
                        <a:pt x="41803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3" y="0"/>
                      </a:cubicBezTo>
                      <a:cubicBezTo>
                        <a:pt x="64890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19" name="Freeform: Shape 718">
                  <a:extLst>
                    <a:ext uri="{FF2B5EF4-FFF2-40B4-BE49-F238E27FC236}">
                      <a16:creationId xmlns:a16="http://schemas.microsoft.com/office/drawing/2014/main" xmlns="" id="{A07E1FCB-AC25-EF6F-4495-0452270F10AA}"/>
                    </a:ext>
                  </a:extLst>
                </p:cNvPr>
                <p:cNvSpPr/>
                <p:nvPr/>
              </p:nvSpPr>
              <p:spPr>
                <a:xfrm rot="-474534">
                  <a:off x="4125557" y="4481624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2 h 83605"/>
                    <a:gd name="connsiteX1" fmla="*/ 41802 w 83605"/>
                    <a:gd name="connsiteY1" fmla="*/ 83605 h 83605"/>
                    <a:gd name="connsiteX2" fmla="*/ 0 w 83605"/>
                    <a:gd name="connsiteY2" fmla="*/ 41802 h 83605"/>
                    <a:gd name="connsiteX3" fmla="*/ 41802 w 83605"/>
                    <a:gd name="connsiteY3" fmla="*/ 0 h 83605"/>
                    <a:gd name="connsiteX4" fmla="*/ 83605 w 83605"/>
                    <a:gd name="connsiteY4" fmla="*/ 41802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2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2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0" name="Freeform: Shape 719">
                  <a:extLst>
                    <a:ext uri="{FF2B5EF4-FFF2-40B4-BE49-F238E27FC236}">
                      <a16:creationId xmlns:a16="http://schemas.microsoft.com/office/drawing/2014/main" xmlns="" id="{AAC476DF-F893-93AC-D615-42C3EC31B20A}"/>
                    </a:ext>
                  </a:extLst>
                </p:cNvPr>
                <p:cNvSpPr/>
                <p:nvPr/>
              </p:nvSpPr>
              <p:spPr>
                <a:xfrm rot="-474534">
                  <a:off x="4091787" y="4323282"/>
                  <a:ext cx="83605" cy="83605"/>
                </a:xfrm>
                <a:custGeom>
                  <a:avLst/>
                  <a:gdLst>
                    <a:gd name="connsiteX0" fmla="*/ 83605 w 83605"/>
                    <a:gd name="connsiteY0" fmla="*/ 41803 h 83605"/>
                    <a:gd name="connsiteX1" fmla="*/ 41802 w 83605"/>
                    <a:gd name="connsiteY1" fmla="*/ 83605 h 83605"/>
                    <a:gd name="connsiteX2" fmla="*/ 0 w 83605"/>
                    <a:gd name="connsiteY2" fmla="*/ 41803 h 83605"/>
                    <a:gd name="connsiteX3" fmla="*/ 41802 w 83605"/>
                    <a:gd name="connsiteY3" fmla="*/ 0 h 83605"/>
                    <a:gd name="connsiteX4" fmla="*/ 83605 w 83605"/>
                    <a:gd name="connsiteY4" fmla="*/ 41803 h 83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05" h="83605">
                      <a:moveTo>
                        <a:pt x="83605" y="41803"/>
                      </a:moveTo>
                      <a:cubicBezTo>
                        <a:pt x="83605" y="64889"/>
                        <a:pt x="64889" y="83605"/>
                        <a:pt x="41802" y="83605"/>
                      </a:cubicBezTo>
                      <a:cubicBezTo>
                        <a:pt x="18716" y="83605"/>
                        <a:pt x="0" y="64889"/>
                        <a:pt x="0" y="41803"/>
                      </a:cubicBezTo>
                      <a:cubicBezTo>
                        <a:pt x="0" y="18716"/>
                        <a:pt x="18716" y="0"/>
                        <a:pt x="41802" y="0"/>
                      </a:cubicBezTo>
                      <a:cubicBezTo>
                        <a:pt x="64889" y="0"/>
                        <a:pt x="83605" y="18716"/>
                        <a:pt x="83605" y="4180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1" name="Freeform: Shape 720">
                  <a:extLst>
                    <a:ext uri="{FF2B5EF4-FFF2-40B4-BE49-F238E27FC236}">
                      <a16:creationId xmlns:a16="http://schemas.microsoft.com/office/drawing/2014/main" xmlns="" id="{AB584207-AD3E-A68F-5D19-86BB6BDDEC38}"/>
                    </a:ext>
                  </a:extLst>
                </p:cNvPr>
                <p:cNvSpPr/>
                <p:nvPr/>
              </p:nvSpPr>
              <p:spPr>
                <a:xfrm rot="-474534">
                  <a:off x="4023606" y="4583740"/>
                  <a:ext cx="95543" cy="95543"/>
                </a:xfrm>
                <a:custGeom>
                  <a:avLst/>
                  <a:gdLst>
                    <a:gd name="connsiteX0" fmla="*/ 95543 w 95543"/>
                    <a:gd name="connsiteY0" fmla="*/ 47771 h 95543"/>
                    <a:gd name="connsiteX1" fmla="*/ 47772 w 95543"/>
                    <a:gd name="connsiteY1" fmla="*/ 95543 h 95543"/>
                    <a:gd name="connsiteX2" fmla="*/ 0 w 95543"/>
                    <a:gd name="connsiteY2" fmla="*/ 47771 h 95543"/>
                    <a:gd name="connsiteX3" fmla="*/ 47772 w 95543"/>
                    <a:gd name="connsiteY3" fmla="*/ 0 h 95543"/>
                    <a:gd name="connsiteX4" fmla="*/ 95543 w 95543"/>
                    <a:gd name="connsiteY4" fmla="*/ 47771 h 9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43" h="95543">
                      <a:moveTo>
                        <a:pt x="95543" y="47771"/>
                      </a:moveTo>
                      <a:cubicBezTo>
                        <a:pt x="95543" y="74155"/>
                        <a:pt x="74155" y="95543"/>
                        <a:pt x="47772" y="95543"/>
                      </a:cubicBezTo>
                      <a:cubicBezTo>
                        <a:pt x="21388" y="95543"/>
                        <a:pt x="0" y="74155"/>
                        <a:pt x="0" y="47771"/>
                      </a:cubicBezTo>
                      <a:cubicBezTo>
                        <a:pt x="0" y="21388"/>
                        <a:pt x="21388" y="0"/>
                        <a:pt x="47772" y="0"/>
                      </a:cubicBezTo>
                      <a:cubicBezTo>
                        <a:pt x="74155" y="0"/>
                        <a:pt x="95543" y="21388"/>
                        <a:pt x="95543" y="47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2" name="Freeform: Shape 721">
                  <a:extLst>
                    <a:ext uri="{FF2B5EF4-FFF2-40B4-BE49-F238E27FC236}">
                      <a16:creationId xmlns:a16="http://schemas.microsoft.com/office/drawing/2014/main" xmlns="" id="{47BB94AC-E09C-5732-5759-FA87965D70F5}"/>
                    </a:ext>
                  </a:extLst>
                </p:cNvPr>
                <p:cNvSpPr/>
                <p:nvPr/>
              </p:nvSpPr>
              <p:spPr>
                <a:xfrm>
                  <a:off x="4024407" y="4826622"/>
                  <a:ext cx="45542" cy="45542"/>
                </a:xfrm>
                <a:custGeom>
                  <a:avLst/>
                  <a:gdLst>
                    <a:gd name="connsiteX0" fmla="*/ 45542 w 45542"/>
                    <a:gd name="connsiteY0" fmla="*/ 22771 h 45542"/>
                    <a:gd name="connsiteX1" fmla="*/ 22771 w 45542"/>
                    <a:gd name="connsiteY1" fmla="*/ 45542 h 45542"/>
                    <a:gd name="connsiteX2" fmla="*/ 0 w 45542"/>
                    <a:gd name="connsiteY2" fmla="*/ 22771 h 45542"/>
                    <a:gd name="connsiteX3" fmla="*/ 22771 w 45542"/>
                    <a:gd name="connsiteY3" fmla="*/ 0 h 45542"/>
                    <a:gd name="connsiteX4" fmla="*/ 45542 w 45542"/>
                    <a:gd name="connsiteY4" fmla="*/ 22771 h 45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542" h="45542">
                      <a:moveTo>
                        <a:pt x="45542" y="22771"/>
                      </a:moveTo>
                      <a:cubicBezTo>
                        <a:pt x="45542" y="35347"/>
                        <a:pt x="35347" y="45542"/>
                        <a:pt x="22771" y="45542"/>
                      </a:cubicBezTo>
                      <a:cubicBezTo>
                        <a:pt x="10195" y="45542"/>
                        <a:pt x="0" y="35347"/>
                        <a:pt x="0" y="22771"/>
                      </a:cubicBezTo>
                      <a:cubicBezTo>
                        <a:pt x="0" y="10195"/>
                        <a:pt x="10195" y="0"/>
                        <a:pt x="22771" y="0"/>
                      </a:cubicBezTo>
                      <a:cubicBezTo>
                        <a:pt x="35347" y="0"/>
                        <a:pt x="45542" y="10195"/>
                        <a:pt x="45542" y="22771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23" name="Freeform: Shape 722">
                  <a:extLst>
                    <a:ext uri="{FF2B5EF4-FFF2-40B4-BE49-F238E27FC236}">
                      <a16:creationId xmlns:a16="http://schemas.microsoft.com/office/drawing/2014/main" xmlns="" id="{E42FAE9B-4A52-DEE3-8F7A-B1F62CB902C9}"/>
                    </a:ext>
                  </a:extLst>
                </p:cNvPr>
                <p:cNvSpPr/>
                <p:nvPr/>
              </p:nvSpPr>
              <p:spPr>
                <a:xfrm rot="-384435">
                  <a:off x="4161960" y="4589942"/>
                  <a:ext cx="58549" cy="58549"/>
                </a:xfrm>
                <a:custGeom>
                  <a:avLst/>
                  <a:gdLst>
                    <a:gd name="connsiteX0" fmla="*/ 58550 w 58549"/>
                    <a:gd name="connsiteY0" fmla="*/ 29275 h 58549"/>
                    <a:gd name="connsiteX1" fmla="*/ 29275 w 58549"/>
                    <a:gd name="connsiteY1" fmla="*/ 58549 h 58549"/>
                    <a:gd name="connsiteX2" fmla="*/ 0 w 58549"/>
                    <a:gd name="connsiteY2" fmla="*/ 29275 h 58549"/>
                    <a:gd name="connsiteX3" fmla="*/ 29275 w 58549"/>
                    <a:gd name="connsiteY3" fmla="*/ 0 h 58549"/>
                    <a:gd name="connsiteX4" fmla="*/ 58550 w 58549"/>
                    <a:gd name="connsiteY4" fmla="*/ 29275 h 58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549" h="58549">
                      <a:moveTo>
                        <a:pt x="58550" y="29275"/>
                      </a:moveTo>
                      <a:cubicBezTo>
                        <a:pt x="58550" y="45443"/>
                        <a:pt x="45443" y="58549"/>
                        <a:pt x="29275" y="58549"/>
                      </a:cubicBezTo>
                      <a:cubicBezTo>
                        <a:pt x="13107" y="58549"/>
                        <a:pt x="0" y="45443"/>
                        <a:pt x="0" y="29275"/>
                      </a:cubicBezTo>
                      <a:cubicBezTo>
                        <a:pt x="0" y="13107"/>
                        <a:pt x="13107" y="0"/>
                        <a:pt x="29275" y="0"/>
                      </a:cubicBezTo>
                      <a:cubicBezTo>
                        <a:pt x="45443" y="0"/>
                        <a:pt x="58550" y="13107"/>
                        <a:pt x="58550" y="2927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11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E2EBE290-BC63-3E9D-DB1F-9B0C373CBD8E}"/>
                  </a:ext>
                </a:extLst>
              </p:cNvPr>
              <p:cNvGrpSpPr/>
              <p:nvPr/>
            </p:nvGrpSpPr>
            <p:grpSpPr>
              <a:xfrm>
                <a:off x="3718861" y="4331248"/>
                <a:ext cx="240889" cy="727322"/>
                <a:chOff x="3718861" y="4331248"/>
                <a:chExt cx="240889" cy="727322"/>
              </a:xfrm>
              <a:grpFill/>
            </p:grpSpPr>
            <p:sp>
              <p:nvSpPr>
                <p:cNvPr id="713" name="Freeform: Shape 712">
                  <a:extLst>
                    <a:ext uri="{FF2B5EF4-FFF2-40B4-BE49-F238E27FC236}">
                      <a16:creationId xmlns:a16="http://schemas.microsoft.com/office/drawing/2014/main" xmlns="" id="{8D96B48C-494E-B9DB-F978-D98C5A94E826}"/>
                    </a:ext>
                  </a:extLst>
                </p:cNvPr>
                <p:cNvSpPr/>
                <p:nvPr/>
              </p:nvSpPr>
              <p:spPr>
                <a:xfrm rot="-462767">
                  <a:off x="3833648" y="4338675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8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8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8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8"/>
                      </a:moveTo>
                      <a:cubicBezTo>
                        <a:pt x="118675" y="92109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9"/>
                        <a:pt x="0" y="59338"/>
                      </a:cubicBezTo>
                      <a:cubicBezTo>
                        <a:pt x="0" y="26567"/>
                        <a:pt x="26567" y="0"/>
                        <a:pt x="59338" y="0"/>
                      </a:cubicBezTo>
                      <a:cubicBezTo>
                        <a:pt x="92109" y="0"/>
                        <a:pt x="118675" y="26567"/>
                        <a:pt x="118675" y="5933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14" name="Freeform: Shape 713">
                  <a:extLst>
                    <a:ext uri="{FF2B5EF4-FFF2-40B4-BE49-F238E27FC236}">
                      <a16:creationId xmlns:a16="http://schemas.microsoft.com/office/drawing/2014/main" xmlns="" id="{22B0769D-DECF-9A45-985B-1279C647E893}"/>
                    </a:ext>
                  </a:extLst>
                </p:cNvPr>
                <p:cNvSpPr/>
                <p:nvPr/>
              </p:nvSpPr>
              <p:spPr>
                <a:xfrm rot="-462767">
                  <a:off x="3792409" y="4600273"/>
                  <a:ext cx="118675" cy="118675"/>
                </a:xfrm>
                <a:custGeom>
                  <a:avLst/>
                  <a:gdLst>
                    <a:gd name="connsiteX0" fmla="*/ 118675 w 118675"/>
                    <a:gd name="connsiteY0" fmla="*/ 59337 h 118675"/>
                    <a:gd name="connsiteX1" fmla="*/ 59338 w 118675"/>
                    <a:gd name="connsiteY1" fmla="*/ 118675 h 118675"/>
                    <a:gd name="connsiteX2" fmla="*/ 0 w 118675"/>
                    <a:gd name="connsiteY2" fmla="*/ 59337 h 118675"/>
                    <a:gd name="connsiteX3" fmla="*/ 59338 w 118675"/>
                    <a:gd name="connsiteY3" fmla="*/ 0 h 118675"/>
                    <a:gd name="connsiteX4" fmla="*/ 118675 w 118675"/>
                    <a:gd name="connsiteY4" fmla="*/ 59337 h 11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675" h="118675">
                      <a:moveTo>
                        <a:pt x="118675" y="59337"/>
                      </a:moveTo>
                      <a:cubicBezTo>
                        <a:pt x="118675" y="92108"/>
                        <a:pt x="92109" y="118675"/>
                        <a:pt x="59338" y="118675"/>
                      </a:cubicBezTo>
                      <a:cubicBezTo>
                        <a:pt x="26567" y="118675"/>
                        <a:pt x="0" y="92108"/>
                        <a:pt x="0" y="59337"/>
                      </a:cubicBezTo>
                      <a:cubicBezTo>
                        <a:pt x="0" y="26566"/>
                        <a:pt x="26567" y="0"/>
                        <a:pt x="59338" y="0"/>
                      </a:cubicBezTo>
                      <a:cubicBezTo>
                        <a:pt x="92109" y="0"/>
                        <a:pt x="118675" y="26566"/>
                        <a:pt x="118675" y="5933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15" name="Freeform: Shape 714">
                  <a:extLst>
                    <a:ext uri="{FF2B5EF4-FFF2-40B4-BE49-F238E27FC236}">
                      <a16:creationId xmlns:a16="http://schemas.microsoft.com/office/drawing/2014/main" xmlns="" id="{CCF7325A-8014-AC32-BDE7-7EC137602983}"/>
                    </a:ext>
                  </a:extLst>
                </p:cNvPr>
                <p:cNvSpPr/>
                <p:nvPr/>
              </p:nvSpPr>
              <p:spPr>
                <a:xfrm rot="-375476">
                  <a:off x="3778252" y="4971183"/>
                  <a:ext cx="83105" cy="83105"/>
                </a:xfrm>
                <a:custGeom>
                  <a:avLst/>
                  <a:gdLst>
                    <a:gd name="connsiteX0" fmla="*/ 83105 w 83105"/>
                    <a:gd name="connsiteY0" fmla="*/ 41553 h 83105"/>
                    <a:gd name="connsiteX1" fmla="*/ 41553 w 83105"/>
                    <a:gd name="connsiteY1" fmla="*/ 83106 h 83105"/>
                    <a:gd name="connsiteX2" fmla="*/ 0 w 83105"/>
                    <a:gd name="connsiteY2" fmla="*/ 41553 h 83105"/>
                    <a:gd name="connsiteX3" fmla="*/ 41553 w 83105"/>
                    <a:gd name="connsiteY3" fmla="*/ 0 h 83105"/>
                    <a:gd name="connsiteX4" fmla="*/ 83105 w 83105"/>
                    <a:gd name="connsiteY4" fmla="*/ 41553 h 83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05" h="83105">
                      <a:moveTo>
                        <a:pt x="83105" y="41553"/>
                      </a:moveTo>
                      <a:cubicBezTo>
                        <a:pt x="83105" y="64502"/>
                        <a:pt x="64501" y="83106"/>
                        <a:pt x="41553" y="83106"/>
                      </a:cubicBezTo>
                      <a:cubicBezTo>
                        <a:pt x="18604" y="83106"/>
                        <a:pt x="0" y="64502"/>
                        <a:pt x="0" y="41553"/>
                      </a:cubicBezTo>
                      <a:cubicBezTo>
                        <a:pt x="0" y="18604"/>
                        <a:pt x="18604" y="0"/>
                        <a:pt x="41553" y="0"/>
                      </a:cubicBezTo>
                      <a:cubicBezTo>
                        <a:pt x="64501" y="0"/>
                        <a:pt x="83105" y="18604"/>
                        <a:pt x="83105" y="415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16" name="Freeform: Shape 715">
                  <a:extLst>
                    <a:ext uri="{FF2B5EF4-FFF2-40B4-BE49-F238E27FC236}">
                      <a16:creationId xmlns:a16="http://schemas.microsoft.com/office/drawing/2014/main" xmlns="" id="{EB930C85-C0C0-D4C1-D3E7-B624B8544CD5}"/>
                    </a:ext>
                  </a:extLst>
                </p:cNvPr>
                <p:cNvSpPr/>
                <p:nvPr/>
              </p:nvSpPr>
              <p:spPr>
                <a:xfrm rot="-375476">
                  <a:off x="3748885" y="4533913"/>
                  <a:ext cx="55407" cy="55407"/>
                </a:xfrm>
                <a:custGeom>
                  <a:avLst/>
                  <a:gdLst>
                    <a:gd name="connsiteX0" fmla="*/ 55408 w 55407"/>
                    <a:gd name="connsiteY0" fmla="*/ 27704 h 55407"/>
                    <a:gd name="connsiteX1" fmla="*/ 27704 w 55407"/>
                    <a:gd name="connsiteY1" fmla="*/ 55408 h 55407"/>
                    <a:gd name="connsiteX2" fmla="*/ 0 w 55407"/>
                    <a:gd name="connsiteY2" fmla="*/ 27704 h 55407"/>
                    <a:gd name="connsiteX3" fmla="*/ 27704 w 55407"/>
                    <a:gd name="connsiteY3" fmla="*/ 0 h 55407"/>
                    <a:gd name="connsiteX4" fmla="*/ 55408 w 55407"/>
                    <a:gd name="connsiteY4" fmla="*/ 27704 h 55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07" h="55407">
                      <a:moveTo>
                        <a:pt x="55408" y="27704"/>
                      </a:moveTo>
                      <a:cubicBezTo>
                        <a:pt x="55408" y="43004"/>
                        <a:pt x="43004" y="55408"/>
                        <a:pt x="27704" y="55408"/>
                      </a:cubicBezTo>
                      <a:cubicBezTo>
                        <a:pt x="12404" y="55408"/>
                        <a:pt x="0" y="43004"/>
                        <a:pt x="0" y="27704"/>
                      </a:cubicBezTo>
                      <a:cubicBezTo>
                        <a:pt x="0" y="12403"/>
                        <a:pt x="12404" y="0"/>
                        <a:pt x="27704" y="0"/>
                      </a:cubicBezTo>
                      <a:cubicBezTo>
                        <a:pt x="43004" y="0"/>
                        <a:pt x="55408" y="12403"/>
                        <a:pt x="55408" y="2770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17" name="Freeform: Shape 716">
                  <a:extLst>
                    <a:ext uri="{FF2B5EF4-FFF2-40B4-BE49-F238E27FC236}">
                      <a16:creationId xmlns:a16="http://schemas.microsoft.com/office/drawing/2014/main" xmlns="" id="{378EB4AD-37F5-038D-723F-FEC11FF52D38}"/>
                    </a:ext>
                  </a:extLst>
                </p:cNvPr>
                <p:cNvSpPr/>
                <p:nvPr/>
              </p:nvSpPr>
              <p:spPr>
                <a:xfrm rot="-375476">
                  <a:off x="3722191" y="4750898"/>
                  <a:ext cx="64640" cy="64640"/>
                </a:xfrm>
                <a:custGeom>
                  <a:avLst/>
                  <a:gdLst>
                    <a:gd name="connsiteX0" fmla="*/ 64640 w 64640"/>
                    <a:gd name="connsiteY0" fmla="*/ 32320 h 64640"/>
                    <a:gd name="connsiteX1" fmla="*/ 32320 w 64640"/>
                    <a:gd name="connsiteY1" fmla="*/ 64640 h 64640"/>
                    <a:gd name="connsiteX2" fmla="*/ 0 w 64640"/>
                    <a:gd name="connsiteY2" fmla="*/ 32320 h 64640"/>
                    <a:gd name="connsiteX3" fmla="*/ 32320 w 64640"/>
                    <a:gd name="connsiteY3" fmla="*/ 0 h 64640"/>
                    <a:gd name="connsiteX4" fmla="*/ 64640 w 64640"/>
                    <a:gd name="connsiteY4" fmla="*/ 32320 h 6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640" h="64640">
                      <a:moveTo>
                        <a:pt x="64640" y="32320"/>
                      </a:moveTo>
                      <a:cubicBezTo>
                        <a:pt x="64640" y="50170"/>
                        <a:pt x="50170" y="64640"/>
                        <a:pt x="32320" y="64640"/>
                      </a:cubicBezTo>
                      <a:cubicBezTo>
                        <a:pt x="14470" y="64640"/>
                        <a:pt x="0" y="50170"/>
                        <a:pt x="0" y="32320"/>
                      </a:cubicBezTo>
                      <a:cubicBezTo>
                        <a:pt x="0" y="14470"/>
                        <a:pt x="14470" y="0"/>
                        <a:pt x="32320" y="0"/>
                      </a:cubicBezTo>
                      <a:cubicBezTo>
                        <a:pt x="50170" y="0"/>
                        <a:pt x="64640" y="14470"/>
                        <a:pt x="64640" y="3232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12" name="Freeform: Shape 711">
                <a:extLst>
                  <a:ext uri="{FF2B5EF4-FFF2-40B4-BE49-F238E27FC236}">
                    <a16:creationId xmlns:a16="http://schemas.microsoft.com/office/drawing/2014/main" xmlns="" id="{903A317E-1722-C45F-E7A0-401AD858AD1D}"/>
                  </a:ext>
                </a:extLst>
              </p:cNvPr>
              <p:cNvSpPr/>
              <p:nvPr/>
            </p:nvSpPr>
            <p:spPr>
              <a:xfrm>
                <a:off x="4382579" y="3908281"/>
                <a:ext cx="108283" cy="113611"/>
              </a:xfrm>
              <a:custGeom>
                <a:avLst/>
                <a:gdLst>
                  <a:gd name="connsiteX0" fmla="*/ 76689 w 108283"/>
                  <a:gd name="connsiteY0" fmla="*/ 9205 h 113611"/>
                  <a:gd name="connsiteX1" fmla="*/ 91846 w 108283"/>
                  <a:gd name="connsiteY1" fmla="*/ 21765 h 113611"/>
                  <a:gd name="connsiteX2" fmla="*/ 86525 w 108283"/>
                  <a:gd name="connsiteY2" fmla="*/ 113611 h 113611"/>
                  <a:gd name="connsiteX3" fmla="*/ 77870 w 108283"/>
                  <a:gd name="connsiteY3" fmla="*/ 103890 h 113611"/>
                  <a:gd name="connsiteX4" fmla="*/ 82137 w 108283"/>
                  <a:gd name="connsiteY4" fmla="*/ 30420 h 113611"/>
                  <a:gd name="connsiteX5" fmla="*/ 8655 w 108283"/>
                  <a:gd name="connsiteY5" fmla="*/ 26159 h 113611"/>
                  <a:gd name="connsiteX6" fmla="*/ 0 w 108283"/>
                  <a:gd name="connsiteY6" fmla="*/ 16437 h 113611"/>
                  <a:gd name="connsiteX7" fmla="*/ 76689 w 108283"/>
                  <a:gd name="connsiteY7" fmla="*/ 9205 h 11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283" h="113611">
                    <a:moveTo>
                      <a:pt x="76689" y="9205"/>
                    </a:moveTo>
                    <a:cubicBezTo>
                      <a:pt x="82220" y="12513"/>
                      <a:pt x="87344" y="16704"/>
                      <a:pt x="91846" y="21765"/>
                    </a:cubicBezTo>
                    <a:cubicBezTo>
                      <a:pt x="115697" y="48556"/>
                      <a:pt x="113309" y="89748"/>
                      <a:pt x="86525" y="113611"/>
                    </a:cubicBezTo>
                    <a:lnTo>
                      <a:pt x="77870" y="103890"/>
                    </a:lnTo>
                    <a:cubicBezTo>
                      <a:pt x="99301" y="84808"/>
                      <a:pt x="101213" y="51845"/>
                      <a:pt x="82137" y="30420"/>
                    </a:cubicBezTo>
                    <a:cubicBezTo>
                      <a:pt x="63049" y="8963"/>
                      <a:pt x="30087" y="7084"/>
                      <a:pt x="8655" y="26159"/>
                    </a:cubicBezTo>
                    <a:lnTo>
                      <a:pt x="0" y="16437"/>
                    </a:lnTo>
                    <a:cubicBezTo>
                      <a:pt x="21742" y="-2905"/>
                      <a:pt x="52946" y="-4994"/>
                      <a:pt x="76689" y="920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4" name="Graphic 145" descr="A pond with koi fish and water lilies">
              <a:extLst>
                <a:ext uri="{FF2B5EF4-FFF2-40B4-BE49-F238E27FC236}">
                  <a16:creationId xmlns:a16="http://schemas.microsoft.com/office/drawing/2014/main" xmlns="" id="{CEA89E35-E729-F7D1-23B8-13B8F43E2FA9}"/>
                </a:ext>
              </a:extLst>
            </p:cNvPr>
            <p:cNvGrpSpPr/>
            <p:nvPr/>
          </p:nvGrpSpPr>
          <p:grpSpPr>
            <a:xfrm>
              <a:off x="7625553" y="545198"/>
              <a:ext cx="2264725" cy="4303428"/>
              <a:chOff x="7625553" y="545198"/>
              <a:chExt cx="2264725" cy="4303428"/>
            </a:xfrm>
            <a:grpFill/>
          </p:grpSpPr>
          <p:grpSp>
            <p:nvGrpSpPr>
              <p:cNvPr id="672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308BC945-2D76-F620-54D4-25CEBBBD6548}"/>
                  </a:ext>
                </a:extLst>
              </p:cNvPr>
              <p:cNvGrpSpPr/>
              <p:nvPr/>
            </p:nvGrpSpPr>
            <p:grpSpPr>
              <a:xfrm>
                <a:off x="7625553" y="2932804"/>
                <a:ext cx="648940" cy="869651"/>
                <a:chOff x="7625553" y="2932804"/>
                <a:chExt cx="648940" cy="869651"/>
              </a:xfrm>
              <a:grpFill/>
            </p:grpSpPr>
            <p:sp>
              <p:nvSpPr>
                <p:cNvPr id="701" name="Freeform: Shape 700">
                  <a:extLst>
                    <a:ext uri="{FF2B5EF4-FFF2-40B4-BE49-F238E27FC236}">
                      <a16:creationId xmlns:a16="http://schemas.microsoft.com/office/drawing/2014/main" xmlns="" id="{D23A79D2-62C4-A3C9-D882-DA4D1FBED4F0}"/>
                    </a:ext>
                  </a:extLst>
                </p:cNvPr>
                <p:cNvSpPr/>
                <p:nvPr/>
              </p:nvSpPr>
              <p:spPr>
                <a:xfrm>
                  <a:off x="7625553" y="2932804"/>
                  <a:ext cx="648940" cy="869651"/>
                </a:xfrm>
                <a:custGeom>
                  <a:avLst/>
                  <a:gdLst>
                    <a:gd name="connsiteX0" fmla="*/ 648941 w 648940"/>
                    <a:gd name="connsiteY0" fmla="*/ 869652 h 869651"/>
                    <a:gd name="connsiteX1" fmla="*/ 40865 w 648940"/>
                    <a:gd name="connsiteY1" fmla="*/ 449002 h 869651"/>
                    <a:gd name="connsiteX2" fmla="*/ 171611 w 648940"/>
                    <a:gd name="connsiteY2" fmla="*/ 0 h 869651"/>
                    <a:gd name="connsiteX3" fmla="*/ 648941 w 648940"/>
                    <a:gd name="connsiteY3" fmla="*/ 869652 h 869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8940" h="869651">
                      <a:moveTo>
                        <a:pt x="648941" y="869652"/>
                      </a:moveTo>
                      <a:cubicBezTo>
                        <a:pt x="648941" y="869652"/>
                        <a:pt x="195868" y="731457"/>
                        <a:pt x="40865" y="449002"/>
                      </a:cubicBezTo>
                      <a:cubicBezTo>
                        <a:pt x="-47019" y="288906"/>
                        <a:pt x="11527" y="87878"/>
                        <a:pt x="171611" y="0"/>
                      </a:cubicBezTo>
                      <a:lnTo>
                        <a:pt x="648941" y="869652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02" name="Freeform: Shape 701">
                  <a:extLst>
                    <a:ext uri="{FF2B5EF4-FFF2-40B4-BE49-F238E27FC236}">
                      <a16:creationId xmlns:a16="http://schemas.microsoft.com/office/drawing/2014/main" xmlns="" id="{474B26B1-7923-DD34-72E1-A18864A60CCD}"/>
                    </a:ext>
                  </a:extLst>
                </p:cNvPr>
                <p:cNvSpPr/>
                <p:nvPr/>
              </p:nvSpPr>
              <p:spPr>
                <a:xfrm>
                  <a:off x="7762176" y="2949689"/>
                  <a:ext cx="470027" cy="838346"/>
                </a:xfrm>
                <a:custGeom>
                  <a:avLst/>
                  <a:gdLst>
                    <a:gd name="connsiteX0" fmla="*/ 0 w 470027"/>
                    <a:gd name="connsiteY0" fmla="*/ 5398 h 838346"/>
                    <a:gd name="connsiteX1" fmla="*/ 456819 w 470027"/>
                    <a:gd name="connsiteY1" fmla="*/ 833476 h 838346"/>
                    <a:gd name="connsiteX2" fmla="*/ 470027 w 470027"/>
                    <a:gd name="connsiteY2" fmla="*/ 838346 h 838346"/>
                    <a:gd name="connsiteX3" fmla="*/ 7556 w 470027"/>
                    <a:gd name="connsiteY3" fmla="*/ 0 h 838346"/>
                    <a:gd name="connsiteX4" fmla="*/ 0 w 470027"/>
                    <a:gd name="connsiteY4" fmla="*/ 5398 h 8383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0027" h="838346">
                      <a:moveTo>
                        <a:pt x="0" y="5398"/>
                      </a:moveTo>
                      <a:lnTo>
                        <a:pt x="456819" y="833476"/>
                      </a:lnTo>
                      <a:cubicBezTo>
                        <a:pt x="461455" y="835215"/>
                        <a:pt x="465899" y="836841"/>
                        <a:pt x="470027" y="838346"/>
                      </a:cubicBezTo>
                      <a:lnTo>
                        <a:pt x="7556" y="0"/>
                      </a:lnTo>
                      <a:cubicBezTo>
                        <a:pt x="4953" y="1753"/>
                        <a:pt x="2477" y="3581"/>
                        <a:pt x="0" y="5398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03" name="Freeform: Shape 702">
                  <a:extLst>
                    <a:ext uri="{FF2B5EF4-FFF2-40B4-BE49-F238E27FC236}">
                      <a16:creationId xmlns:a16="http://schemas.microsoft.com/office/drawing/2014/main" xmlns="" id="{E5564551-E3CF-3A8F-6E77-CCFFCA04987F}"/>
                    </a:ext>
                  </a:extLst>
                </p:cNvPr>
                <p:cNvSpPr/>
                <p:nvPr/>
              </p:nvSpPr>
              <p:spPr>
                <a:xfrm>
                  <a:off x="7673403" y="3043180"/>
                  <a:ext cx="560053" cy="685957"/>
                </a:xfrm>
                <a:custGeom>
                  <a:avLst/>
                  <a:gdLst>
                    <a:gd name="connsiteX0" fmla="*/ 0 w 560053"/>
                    <a:gd name="connsiteY0" fmla="*/ 8293 h 685957"/>
                    <a:gd name="connsiteX1" fmla="*/ 559815 w 560053"/>
                    <a:gd name="connsiteY1" fmla="*/ 685762 h 685957"/>
                    <a:gd name="connsiteX2" fmla="*/ 559943 w 560053"/>
                    <a:gd name="connsiteY2" fmla="*/ 685692 h 685957"/>
                    <a:gd name="connsiteX3" fmla="*/ 536702 w 560053"/>
                    <a:gd name="connsiteY3" fmla="*/ 643293 h 685957"/>
                    <a:gd name="connsiteX4" fmla="*/ 5080 w 560053"/>
                    <a:gd name="connsiteY4" fmla="*/ 0 h 685957"/>
                    <a:gd name="connsiteX5" fmla="*/ 0 w 560053"/>
                    <a:gd name="connsiteY5" fmla="*/ 8293 h 685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60053" h="685957">
                      <a:moveTo>
                        <a:pt x="0" y="8293"/>
                      </a:moveTo>
                      <a:lnTo>
                        <a:pt x="559815" y="685762"/>
                      </a:lnTo>
                      <a:cubicBezTo>
                        <a:pt x="560070" y="686048"/>
                        <a:pt x="560133" y="686016"/>
                        <a:pt x="559943" y="685692"/>
                      </a:cubicBezTo>
                      <a:lnTo>
                        <a:pt x="536702" y="643293"/>
                      </a:lnTo>
                      <a:lnTo>
                        <a:pt x="5080" y="0"/>
                      </a:lnTo>
                      <a:cubicBezTo>
                        <a:pt x="3365" y="2724"/>
                        <a:pt x="1715" y="5518"/>
                        <a:pt x="0" y="829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04" name="Freeform: Shape 703">
                  <a:extLst>
                    <a:ext uri="{FF2B5EF4-FFF2-40B4-BE49-F238E27FC236}">
                      <a16:creationId xmlns:a16="http://schemas.microsoft.com/office/drawing/2014/main" xmlns="" id="{DC041722-07B8-60FC-13AB-79716C47D4A5}"/>
                    </a:ext>
                  </a:extLst>
                </p:cNvPr>
                <p:cNvSpPr/>
                <p:nvPr/>
              </p:nvSpPr>
              <p:spPr>
                <a:xfrm>
                  <a:off x="7648257" y="3092589"/>
                  <a:ext cx="479298" cy="645794"/>
                </a:xfrm>
                <a:custGeom>
                  <a:avLst/>
                  <a:gdLst>
                    <a:gd name="connsiteX0" fmla="*/ 0 w 479298"/>
                    <a:gd name="connsiteY0" fmla="*/ 9957 h 645794"/>
                    <a:gd name="connsiteX1" fmla="*/ 471869 w 479298"/>
                    <a:gd name="connsiteY1" fmla="*/ 645795 h 645794"/>
                    <a:gd name="connsiteX2" fmla="*/ 479299 w 479298"/>
                    <a:gd name="connsiteY2" fmla="*/ 640289 h 645794"/>
                    <a:gd name="connsiteX3" fmla="*/ 4128 w 479298"/>
                    <a:gd name="connsiteY3" fmla="*/ 0 h 645794"/>
                    <a:gd name="connsiteX4" fmla="*/ 0 w 479298"/>
                    <a:gd name="connsiteY4" fmla="*/ 9957 h 645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9298" h="645794">
                      <a:moveTo>
                        <a:pt x="0" y="9957"/>
                      </a:moveTo>
                      <a:lnTo>
                        <a:pt x="471869" y="645795"/>
                      </a:lnTo>
                      <a:lnTo>
                        <a:pt x="479299" y="640289"/>
                      </a:lnTo>
                      <a:lnTo>
                        <a:pt x="4128" y="0"/>
                      </a:lnTo>
                      <a:cubicBezTo>
                        <a:pt x="2731" y="3302"/>
                        <a:pt x="1334" y="6610"/>
                        <a:pt x="0" y="995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673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062F852C-1A57-C0EA-1549-FD9B31120E1B}"/>
                  </a:ext>
                </a:extLst>
              </p:cNvPr>
              <p:cNvGrpSpPr/>
              <p:nvPr/>
            </p:nvGrpSpPr>
            <p:grpSpPr>
              <a:xfrm>
                <a:off x="8971089" y="3811257"/>
                <a:ext cx="919190" cy="512618"/>
                <a:chOff x="8971089" y="3811257"/>
                <a:chExt cx="919190" cy="512618"/>
              </a:xfrm>
              <a:grpFill/>
            </p:grpSpPr>
            <p:sp>
              <p:nvSpPr>
                <p:cNvPr id="697" name="Freeform: Shape 696">
                  <a:extLst>
                    <a:ext uri="{FF2B5EF4-FFF2-40B4-BE49-F238E27FC236}">
                      <a16:creationId xmlns:a16="http://schemas.microsoft.com/office/drawing/2014/main" xmlns="" id="{CCFF8C69-7479-0117-B429-B58EF8C8C735}"/>
                    </a:ext>
                  </a:extLst>
                </p:cNvPr>
                <p:cNvSpPr/>
                <p:nvPr/>
              </p:nvSpPr>
              <p:spPr>
                <a:xfrm>
                  <a:off x="8971089" y="3811257"/>
                  <a:ext cx="919190" cy="512618"/>
                </a:xfrm>
                <a:custGeom>
                  <a:avLst/>
                  <a:gdLst>
                    <a:gd name="connsiteX0" fmla="*/ 0 w 919190"/>
                    <a:gd name="connsiteY0" fmla="*/ 452895 h 512618"/>
                    <a:gd name="connsiteX1" fmla="*/ 739394 w 919190"/>
                    <a:gd name="connsiteY1" fmla="*/ 445179 h 512618"/>
                    <a:gd name="connsiteX2" fmla="*/ 882650 w 919190"/>
                    <a:gd name="connsiteY2" fmla="*/ 0 h 512618"/>
                    <a:gd name="connsiteX3" fmla="*/ 0 w 919190"/>
                    <a:gd name="connsiteY3" fmla="*/ 452895 h 512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190" h="512618">
                      <a:moveTo>
                        <a:pt x="0" y="452895"/>
                      </a:moveTo>
                      <a:cubicBezTo>
                        <a:pt x="0" y="452895"/>
                        <a:pt x="452755" y="592277"/>
                        <a:pt x="739394" y="445179"/>
                      </a:cubicBezTo>
                      <a:cubicBezTo>
                        <a:pt x="901891" y="361804"/>
                        <a:pt x="966026" y="162490"/>
                        <a:pt x="882650" y="0"/>
                      </a:cubicBezTo>
                      <a:lnTo>
                        <a:pt x="0" y="452895"/>
                      </a:ln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98" name="Freeform: Shape 697">
                  <a:extLst>
                    <a:ext uri="{FF2B5EF4-FFF2-40B4-BE49-F238E27FC236}">
                      <a16:creationId xmlns:a16="http://schemas.microsoft.com/office/drawing/2014/main" xmlns="" id="{274AC5E3-C522-BE58-FE23-C58263DCFFB5}"/>
                    </a:ext>
                  </a:extLst>
                </p:cNvPr>
                <p:cNvSpPr/>
                <p:nvPr/>
              </p:nvSpPr>
              <p:spPr>
                <a:xfrm>
                  <a:off x="9068307" y="3874966"/>
                  <a:ext cx="812546" cy="416572"/>
                </a:xfrm>
                <a:custGeom>
                  <a:avLst/>
                  <a:gdLst>
                    <a:gd name="connsiteX0" fmla="*/ 14351 w 812546"/>
                    <a:gd name="connsiteY0" fmla="*/ 416573 h 416572"/>
                    <a:gd name="connsiteX1" fmla="*/ 812547 w 812546"/>
                    <a:gd name="connsiteY1" fmla="*/ 9188 h 416572"/>
                    <a:gd name="connsiteX2" fmla="*/ 810197 w 812546"/>
                    <a:gd name="connsiteY2" fmla="*/ 0 h 416572"/>
                    <a:gd name="connsiteX3" fmla="*/ 0 w 812546"/>
                    <a:gd name="connsiteY3" fmla="*/ 413544 h 416572"/>
                    <a:gd name="connsiteX4" fmla="*/ 14351 w 812546"/>
                    <a:gd name="connsiteY4" fmla="*/ 416573 h 41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2546" h="416572">
                      <a:moveTo>
                        <a:pt x="14351" y="416573"/>
                      </a:moveTo>
                      <a:lnTo>
                        <a:pt x="812547" y="9188"/>
                      </a:lnTo>
                      <a:cubicBezTo>
                        <a:pt x="811785" y="6121"/>
                        <a:pt x="811086" y="3054"/>
                        <a:pt x="810197" y="0"/>
                      </a:cubicBezTo>
                      <a:lnTo>
                        <a:pt x="0" y="413544"/>
                      </a:lnTo>
                      <a:cubicBezTo>
                        <a:pt x="4636" y="414547"/>
                        <a:pt x="9461" y="415556"/>
                        <a:pt x="14351" y="4165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99" name="Freeform: Shape 698">
                  <a:extLst>
                    <a:ext uri="{FF2B5EF4-FFF2-40B4-BE49-F238E27FC236}">
                      <a16:creationId xmlns:a16="http://schemas.microsoft.com/office/drawing/2014/main" xmlns="" id="{9A6703BC-C892-34EE-5ECA-983CD8AB2EE7}"/>
                    </a:ext>
                  </a:extLst>
                </p:cNvPr>
                <p:cNvSpPr/>
                <p:nvPr/>
              </p:nvSpPr>
              <p:spPr>
                <a:xfrm>
                  <a:off x="8997759" y="4010805"/>
                  <a:ext cx="888809" cy="265353"/>
                </a:xfrm>
                <a:custGeom>
                  <a:avLst/>
                  <a:gdLst>
                    <a:gd name="connsiteX0" fmla="*/ 17463 w 888809"/>
                    <a:gd name="connsiteY0" fmla="*/ 265354 h 265353"/>
                    <a:gd name="connsiteX1" fmla="*/ 887159 w 888809"/>
                    <a:gd name="connsiteY1" fmla="*/ 10116 h 265353"/>
                    <a:gd name="connsiteX2" fmla="*/ 888809 w 888809"/>
                    <a:gd name="connsiteY2" fmla="*/ 0 h 265353"/>
                    <a:gd name="connsiteX3" fmla="*/ 0 w 888809"/>
                    <a:gd name="connsiteY3" fmla="*/ 260839 h 265353"/>
                    <a:gd name="connsiteX4" fmla="*/ 17463 w 888809"/>
                    <a:gd name="connsiteY4" fmla="*/ 265354 h 265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8809" h="265353">
                      <a:moveTo>
                        <a:pt x="17463" y="265354"/>
                      </a:moveTo>
                      <a:lnTo>
                        <a:pt x="887159" y="10116"/>
                      </a:lnTo>
                      <a:cubicBezTo>
                        <a:pt x="887794" y="6757"/>
                        <a:pt x="888302" y="3378"/>
                        <a:pt x="888809" y="0"/>
                      </a:cubicBezTo>
                      <a:lnTo>
                        <a:pt x="0" y="260839"/>
                      </a:lnTo>
                      <a:cubicBezTo>
                        <a:pt x="5207" y="262211"/>
                        <a:pt x="10985" y="263722"/>
                        <a:pt x="17463" y="26535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00" name="Freeform: Shape 699">
                  <a:extLst>
                    <a:ext uri="{FF2B5EF4-FFF2-40B4-BE49-F238E27FC236}">
                      <a16:creationId xmlns:a16="http://schemas.microsoft.com/office/drawing/2014/main" xmlns="" id="{1D237001-2818-A24A-F95B-0F551FD6403D}"/>
                    </a:ext>
                  </a:extLst>
                </p:cNvPr>
                <p:cNvSpPr/>
                <p:nvPr/>
              </p:nvSpPr>
              <p:spPr>
                <a:xfrm>
                  <a:off x="9187751" y="4069391"/>
                  <a:ext cx="684529" cy="243039"/>
                </a:xfrm>
                <a:custGeom>
                  <a:avLst/>
                  <a:gdLst>
                    <a:gd name="connsiteX0" fmla="*/ 20130 w 684529"/>
                    <a:gd name="connsiteY0" fmla="*/ 243040 h 243039"/>
                    <a:gd name="connsiteX1" fmla="*/ 680530 w 684529"/>
                    <a:gd name="connsiteY1" fmla="*/ 11208 h 243039"/>
                    <a:gd name="connsiteX2" fmla="*/ 684530 w 684529"/>
                    <a:gd name="connsiteY2" fmla="*/ 0 h 243039"/>
                    <a:gd name="connsiteX3" fmla="*/ 0 w 684529"/>
                    <a:gd name="connsiteY3" fmla="*/ 240328 h 243039"/>
                    <a:gd name="connsiteX4" fmla="*/ 20130 w 684529"/>
                    <a:gd name="connsiteY4" fmla="*/ 243040 h 24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84529" h="243039">
                      <a:moveTo>
                        <a:pt x="20130" y="243040"/>
                      </a:moveTo>
                      <a:lnTo>
                        <a:pt x="680530" y="11208"/>
                      </a:lnTo>
                      <a:cubicBezTo>
                        <a:pt x="681927" y="7500"/>
                        <a:pt x="683260" y="3759"/>
                        <a:pt x="684530" y="0"/>
                      </a:cubicBezTo>
                      <a:lnTo>
                        <a:pt x="0" y="240328"/>
                      </a:lnTo>
                      <a:cubicBezTo>
                        <a:pt x="6604" y="241262"/>
                        <a:pt x="13335" y="242170"/>
                        <a:pt x="20130" y="2430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xmlns="" id="{5F65D9E1-653D-D457-FB71-BED2B8C1306B}"/>
                  </a:ext>
                </a:extLst>
              </p:cNvPr>
              <p:cNvSpPr/>
              <p:nvPr/>
            </p:nvSpPr>
            <p:spPr>
              <a:xfrm>
                <a:off x="8367900" y="2379516"/>
                <a:ext cx="267592" cy="500729"/>
              </a:xfrm>
              <a:custGeom>
                <a:avLst/>
                <a:gdLst>
                  <a:gd name="connsiteX0" fmla="*/ 267592 w 267592"/>
                  <a:gd name="connsiteY0" fmla="*/ 500729 h 500729"/>
                  <a:gd name="connsiteX1" fmla="*/ 6544 w 267592"/>
                  <a:gd name="connsiteY1" fmla="*/ 213963 h 500729"/>
                  <a:gd name="connsiteX2" fmla="*/ 126431 w 267592"/>
                  <a:gd name="connsiteY2" fmla="*/ 0 h 500729"/>
                  <a:gd name="connsiteX3" fmla="*/ 267592 w 267592"/>
                  <a:gd name="connsiteY3" fmla="*/ 500729 h 50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7592" h="500729">
                    <a:moveTo>
                      <a:pt x="267592" y="500729"/>
                    </a:moveTo>
                    <a:cubicBezTo>
                      <a:pt x="267592" y="500729"/>
                      <a:pt x="52391" y="376593"/>
                      <a:pt x="6544" y="213963"/>
                    </a:cubicBezTo>
                    <a:cubicBezTo>
                      <a:pt x="-19428" y="121780"/>
                      <a:pt x="34230" y="25984"/>
                      <a:pt x="126431" y="0"/>
                    </a:cubicBezTo>
                    <a:lnTo>
                      <a:pt x="267592" y="500729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675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57EFDB0F-9FBE-1CC0-D336-4A99821B4566}"/>
                  </a:ext>
                </a:extLst>
              </p:cNvPr>
              <p:cNvGrpSpPr/>
              <p:nvPr/>
            </p:nvGrpSpPr>
            <p:grpSpPr>
              <a:xfrm>
                <a:off x="7686122" y="545198"/>
                <a:ext cx="1776865" cy="4303428"/>
                <a:chOff x="7686122" y="545198"/>
                <a:chExt cx="1776865" cy="4303428"/>
              </a:xfrm>
              <a:grpFill/>
            </p:grpSpPr>
            <p:sp>
              <p:nvSpPr>
                <p:cNvPr id="686" name="Freeform: Shape 685">
                  <a:extLst>
                    <a:ext uri="{FF2B5EF4-FFF2-40B4-BE49-F238E27FC236}">
                      <a16:creationId xmlns:a16="http://schemas.microsoft.com/office/drawing/2014/main" xmlns="" id="{2A5DCB10-8A16-E3E1-513B-5FBA9FAF8849}"/>
                    </a:ext>
                  </a:extLst>
                </p:cNvPr>
                <p:cNvSpPr/>
                <p:nvPr/>
              </p:nvSpPr>
              <p:spPr>
                <a:xfrm>
                  <a:off x="7686122" y="545198"/>
                  <a:ext cx="1765023" cy="4303428"/>
                </a:xfrm>
                <a:custGeom>
                  <a:avLst/>
                  <a:gdLst>
                    <a:gd name="connsiteX0" fmla="*/ 566846 w 1765023"/>
                    <a:gd name="connsiteY0" fmla="*/ 488074 h 4303428"/>
                    <a:gd name="connsiteX1" fmla="*/ 84881 w 1765023"/>
                    <a:gd name="connsiteY1" fmla="*/ 0 h 4303428"/>
                    <a:gd name="connsiteX2" fmla="*/ 69259 w 1765023"/>
                    <a:gd name="connsiteY2" fmla="*/ 419418 h 4303428"/>
                    <a:gd name="connsiteX3" fmla="*/ 262998 w 1765023"/>
                    <a:gd name="connsiteY3" fmla="*/ 557041 h 4303428"/>
                    <a:gd name="connsiteX4" fmla="*/ 262998 w 1765023"/>
                    <a:gd name="connsiteY4" fmla="*/ 557155 h 4303428"/>
                    <a:gd name="connsiteX5" fmla="*/ 68117 w 1765023"/>
                    <a:gd name="connsiteY5" fmla="*/ 645033 h 4303428"/>
                    <a:gd name="connsiteX6" fmla="*/ 68053 w 1765023"/>
                    <a:gd name="connsiteY6" fmla="*/ 1064901 h 4303428"/>
                    <a:gd name="connsiteX7" fmla="*/ 614026 w 1765023"/>
                    <a:gd name="connsiteY7" fmla="*/ 549370 h 4303428"/>
                    <a:gd name="connsiteX8" fmla="*/ 614090 w 1765023"/>
                    <a:gd name="connsiteY8" fmla="*/ 549377 h 4303428"/>
                    <a:gd name="connsiteX9" fmla="*/ 971595 w 1765023"/>
                    <a:gd name="connsiteY9" fmla="*/ 1139679 h 4303428"/>
                    <a:gd name="connsiteX10" fmla="*/ 1020553 w 1765023"/>
                    <a:gd name="connsiteY10" fmla="*/ 1162945 h 4303428"/>
                    <a:gd name="connsiteX11" fmla="*/ 1034142 w 1765023"/>
                    <a:gd name="connsiteY11" fmla="*/ 2211121 h 4303428"/>
                    <a:gd name="connsiteX12" fmla="*/ 1001947 w 1765023"/>
                    <a:gd name="connsiteY12" fmla="*/ 2285626 h 4303428"/>
                    <a:gd name="connsiteX13" fmla="*/ 942766 w 1765023"/>
                    <a:gd name="connsiteY13" fmla="*/ 2317490 h 4303428"/>
                    <a:gd name="connsiteX14" fmla="*/ 756520 w 1765023"/>
                    <a:gd name="connsiteY14" fmla="*/ 2651189 h 4303428"/>
                    <a:gd name="connsiteX15" fmla="*/ 749662 w 1765023"/>
                    <a:gd name="connsiteY15" fmla="*/ 2752985 h 4303428"/>
                    <a:gd name="connsiteX16" fmla="*/ 500742 w 1765023"/>
                    <a:gd name="connsiteY16" fmla="*/ 3081490 h 4303428"/>
                    <a:gd name="connsiteX17" fmla="*/ 197593 w 1765023"/>
                    <a:gd name="connsiteY17" fmla="*/ 3663995 h 4303428"/>
                    <a:gd name="connsiteX18" fmla="*/ 138602 w 1765023"/>
                    <a:gd name="connsiteY18" fmla="*/ 3715563 h 4303428"/>
                    <a:gd name="connsiteX19" fmla="*/ 171431 w 1765023"/>
                    <a:gd name="connsiteY19" fmla="*/ 4045350 h 4303428"/>
                    <a:gd name="connsiteX20" fmla="*/ 245980 w 1765023"/>
                    <a:gd name="connsiteY20" fmla="*/ 4257447 h 4303428"/>
                    <a:gd name="connsiteX21" fmla="*/ 483534 w 1765023"/>
                    <a:gd name="connsiteY21" fmla="*/ 4271016 h 4303428"/>
                    <a:gd name="connsiteX22" fmla="*/ 745408 w 1765023"/>
                    <a:gd name="connsiteY22" fmla="*/ 4257605 h 4303428"/>
                    <a:gd name="connsiteX23" fmla="*/ 752837 w 1765023"/>
                    <a:gd name="connsiteY23" fmla="*/ 4255484 h 4303428"/>
                    <a:gd name="connsiteX24" fmla="*/ 753282 w 1765023"/>
                    <a:gd name="connsiteY24" fmla="*/ 4256316 h 4303428"/>
                    <a:gd name="connsiteX25" fmla="*/ 865677 w 1765023"/>
                    <a:gd name="connsiteY25" fmla="*/ 4290765 h 4303428"/>
                    <a:gd name="connsiteX26" fmla="*/ 906126 w 1765023"/>
                    <a:gd name="connsiteY26" fmla="*/ 4192943 h 4303428"/>
                    <a:gd name="connsiteX27" fmla="*/ 1256138 w 1765023"/>
                    <a:gd name="connsiteY27" fmla="*/ 3915886 h 4303428"/>
                    <a:gd name="connsiteX28" fmla="*/ 1389742 w 1765023"/>
                    <a:gd name="connsiteY28" fmla="*/ 3746703 h 4303428"/>
                    <a:gd name="connsiteX29" fmla="*/ 1376153 w 1765023"/>
                    <a:gd name="connsiteY29" fmla="*/ 3670770 h 4303428"/>
                    <a:gd name="connsiteX30" fmla="*/ 1621708 w 1765023"/>
                    <a:gd name="connsiteY30" fmla="*/ 3123826 h 4303428"/>
                    <a:gd name="connsiteX31" fmla="*/ 1721593 w 1765023"/>
                    <a:gd name="connsiteY31" fmla="*/ 2316105 h 4303428"/>
                    <a:gd name="connsiteX32" fmla="*/ 1764964 w 1765023"/>
                    <a:gd name="connsiteY32" fmla="*/ 2246046 h 4303428"/>
                    <a:gd name="connsiteX33" fmla="*/ 1707750 w 1765023"/>
                    <a:gd name="connsiteY33" fmla="*/ 1925619 h 4303428"/>
                    <a:gd name="connsiteX34" fmla="*/ 1652188 w 1765023"/>
                    <a:gd name="connsiteY34" fmla="*/ 1906315 h 4303428"/>
                    <a:gd name="connsiteX35" fmla="*/ 1283062 w 1765023"/>
                    <a:gd name="connsiteY35" fmla="*/ 1142619 h 4303428"/>
                    <a:gd name="connsiteX36" fmla="*/ 1291000 w 1765023"/>
                    <a:gd name="connsiteY36" fmla="*/ 1084409 h 4303428"/>
                    <a:gd name="connsiteX37" fmla="*/ 566846 w 1765023"/>
                    <a:gd name="connsiteY37" fmla="*/ 488074 h 4303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1765023" h="4303428">
                      <a:moveTo>
                        <a:pt x="566846" y="488074"/>
                      </a:moveTo>
                      <a:lnTo>
                        <a:pt x="84881" y="0"/>
                      </a:lnTo>
                      <a:cubicBezTo>
                        <a:pt x="84881" y="0"/>
                        <a:pt x="-60217" y="252990"/>
                        <a:pt x="69259" y="419418"/>
                      </a:cubicBezTo>
                      <a:cubicBezTo>
                        <a:pt x="126156" y="492582"/>
                        <a:pt x="194291" y="534543"/>
                        <a:pt x="262998" y="557041"/>
                      </a:cubicBezTo>
                      <a:cubicBezTo>
                        <a:pt x="263061" y="557060"/>
                        <a:pt x="263061" y="557143"/>
                        <a:pt x="262998" y="557155"/>
                      </a:cubicBezTo>
                      <a:cubicBezTo>
                        <a:pt x="187052" y="573119"/>
                        <a:pt x="115615" y="600158"/>
                        <a:pt x="68117" y="645033"/>
                      </a:cubicBezTo>
                      <a:cubicBezTo>
                        <a:pt x="-85109" y="789711"/>
                        <a:pt x="68053" y="1064901"/>
                        <a:pt x="68053" y="1064901"/>
                      </a:cubicBezTo>
                      <a:lnTo>
                        <a:pt x="614026" y="549370"/>
                      </a:lnTo>
                      <a:cubicBezTo>
                        <a:pt x="614026" y="549345"/>
                        <a:pt x="614090" y="549345"/>
                        <a:pt x="614090" y="549377"/>
                      </a:cubicBezTo>
                      <a:cubicBezTo>
                        <a:pt x="765664" y="721589"/>
                        <a:pt x="889743" y="923144"/>
                        <a:pt x="971595" y="1139679"/>
                      </a:cubicBezTo>
                      <a:cubicBezTo>
                        <a:pt x="973881" y="1145731"/>
                        <a:pt x="1018331" y="1156875"/>
                        <a:pt x="1020553" y="1162945"/>
                      </a:cubicBezTo>
                      <a:cubicBezTo>
                        <a:pt x="1146791" y="1507966"/>
                        <a:pt x="1182351" y="1852847"/>
                        <a:pt x="1034142" y="2211121"/>
                      </a:cubicBezTo>
                      <a:cubicBezTo>
                        <a:pt x="1027665" y="2226723"/>
                        <a:pt x="1008424" y="2270779"/>
                        <a:pt x="1001947" y="2285626"/>
                      </a:cubicBezTo>
                      <a:cubicBezTo>
                        <a:pt x="997630" y="2295557"/>
                        <a:pt x="947084" y="2307870"/>
                        <a:pt x="942766" y="2317490"/>
                      </a:cubicBezTo>
                      <a:cubicBezTo>
                        <a:pt x="884536" y="2446808"/>
                        <a:pt x="824465" y="2550084"/>
                        <a:pt x="756520" y="2651189"/>
                      </a:cubicBezTo>
                      <a:cubicBezTo>
                        <a:pt x="744392" y="2669242"/>
                        <a:pt x="762362" y="2734856"/>
                        <a:pt x="749662" y="2752985"/>
                      </a:cubicBezTo>
                      <a:cubicBezTo>
                        <a:pt x="678923" y="2853754"/>
                        <a:pt x="598088" y="2948521"/>
                        <a:pt x="500742" y="3081490"/>
                      </a:cubicBezTo>
                      <a:cubicBezTo>
                        <a:pt x="351772" y="3262173"/>
                        <a:pt x="245853" y="3452571"/>
                        <a:pt x="197593" y="3663995"/>
                      </a:cubicBezTo>
                      <a:cubicBezTo>
                        <a:pt x="193593" y="3681590"/>
                        <a:pt x="141522" y="3698227"/>
                        <a:pt x="138602" y="3715563"/>
                      </a:cubicBezTo>
                      <a:cubicBezTo>
                        <a:pt x="118028" y="3837489"/>
                        <a:pt x="125521" y="3951211"/>
                        <a:pt x="171431" y="4045350"/>
                      </a:cubicBezTo>
                      <a:cubicBezTo>
                        <a:pt x="150857" y="4119004"/>
                        <a:pt x="177971" y="4204024"/>
                        <a:pt x="245980" y="4257447"/>
                      </a:cubicBezTo>
                      <a:cubicBezTo>
                        <a:pt x="318815" y="4314648"/>
                        <a:pt x="415716" y="4317676"/>
                        <a:pt x="483534" y="4271016"/>
                      </a:cubicBezTo>
                      <a:cubicBezTo>
                        <a:pt x="568687" y="4288308"/>
                        <a:pt x="657143" y="4282212"/>
                        <a:pt x="745408" y="4257605"/>
                      </a:cubicBezTo>
                      <a:cubicBezTo>
                        <a:pt x="747884" y="4256913"/>
                        <a:pt x="752837" y="4255484"/>
                        <a:pt x="752837" y="4255484"/>
                      </a:cubicBezTo>
                      <a:lnTo>
                        <a:pt x="753282" y="4256316"/>
                      </a:lnTo>
                      <a:cubicBezTo>
                        <a:pt x="774808" y="4296868"/>
                        <a:pt x="825100" y="4312291"/>
                        <a:pt x="865677" y="4290765"/>
                      </a:cubicBezTo>
                      <a:cubicBezTo>
                        <a:pt x="901491" y="4271753"/>
                        <a:pt x="917683" y="4230300"/>
                        <a:pt x="906126" y="4192943"/>
                      </a:cubicBezTo>
                      <a:cubicBezTo>
                        <a:pt x="1030649" y="4127837"/>
                        <a:pt x="1150601" y="4030752"/>
                        <a:pt x="1256138" y="3915886"/>
                      </a:cubicBezTo>
                      <a:cubicBezTo>
                        <a:pt x="1304398" y="3863391"/>
                        <a:pt x="1348911" y="3806285"/>
                        <a:pt x="1389742" y="3746703"/>
                      </a:cubicBezTo>
                      <a:cubicBezTo>
                        <a:pt x="1400918" y="3730314"/>
                        <a:pt x="1365485" y="3687534"/>
                        <a:pt x="1376153" y="3670770"/>
                      </a:cubicBezTo>
                      <a:cubicBezTo>
                        <a:pt x="1492993" y="3487382"/>
                        <a:pt x="1567097" y="3301962"/>
                        <a:pt x="1621708" y="3123826"/>
                      </a:cubicBezTo>
                      <a:cubicBezTo>
                        <a:pt x="1706163" y="2848216"/>
                        <a:pt x="1742358" y="2587117"/>
                        <a:pt x="1721593" y="2316105"/>
                      </a:cubicBezTo>
                      <a:cubicBezTo>
                        <a:pt x="1720133" y="2296821"/>
                        <a:pt x="1766932" y="2265248"/>
                        <a:pt x="1764964" y="2246046"/>
                      </a:cubicBezTo>
                      <a:cubicBezTo>
                        <a:pt x="1753724" y="2136699"/>
                        <a:pt x="1734610" y="2031117"/>
                        <a:pt x="1707750" y="1925619"/>
                      </a:cubicBezTo>
                      <a:cubicBezTo>
                        <a:pt x="1705782" y="1917980"/>
                        <a:pt x="1654220" y="1913935"/>
                        <a:pt x="1652188" y="1906315"/>
                      </a:cubicBezTo>
                      <a:cubicBezTo>
                        <a:pt x="1573829" y="1611954"/>
                        <a:pt x="1470641" y="1381836"/>
                        <a:pt x="1283062" y="1142619"/>
                      </a:cubicBezTo>
                      <a:cubicBezTo>
                        <a:pt x="1280649" y="1139596"/>
                        <a:pt x="1293349" y="1087419"/>
                        <a:pt x="1291000" y="1084409"/>
                      </a:cubicBezTo>
                      <a:cubicBezTo>
                        <a:pt x="1098150" y="841115"/>
                        <a:pt x="853422" y="636016"/>
                        <a:pt x="566846" y="488074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7" name="Freeform: Shape 686">
                  <a:extLst>
                    <a:ext uri="{FF2B5EF4-FFF2-40B4-BE49-F238E27FC236}">
                      <a16:creationId xmlns:a16="http://schemas.microsoft.com/office/drawing/2014/main" xmlns="" id="{39610CBE-3788-B1BF-5694-94932A64B9D8}"/>
                    </a:ext>
                  </a:extLst>
                </p:cNvPr>
                <p:cNvSpPr/>
                <p:nvPr/>
              </p:nvSpPr>
              <p:spPr>
                <a:xfrm>
                  <a:off x="7824723" y="3196386"/>
                  <a:ext cx="746554" cy="1067749"/>
                </a:xfrm>
                <a:custGeom>
                  <a:avLst/>
                  <a:gdLst>
                    <a:gd name="connsiteX0" fmla="*/ 587057 w 746554"/>
                    <a:gd name="connsiteY0" fmla="*/ 805599 h 1067749"/>
                    <a:gd name="connsiteX1" fmla="*/ 617982 w 746554"/>
                    <a:gd name="connsiteY1" fmla="*/ 0 h 1067749"/>
                    <a:gd name="connsiteX2" fmla="*/ 332867 w 746554"/>
                    <a:gd name="connsiteY2" fmla="*/ 391192 h 1067749"/>
                    <a:gd name="connsiteX3" fmla="*/ 0 w 746554"/>
                    <a:gd name="connsiteY3" fmla="*/ 1064381 h 1067749"/>
                    <a:gd name="connsiteX4" fmla="*/ 587057 w 746554"/>
                    <a:gd name="connsiteY4" fmla="*/ 805599 h 1067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6554" h="1067749">
                      <a:moveTo>
                        <a:pt x="587057" y="805599"/>
                      </a:moveTo>
                      <a:cubicBezTo>
                        <a:pt x="790639" y="553561"/>
                        <a:pt x="797560" y="213424"/>
                        <a:pt x="617982" y="0"/>
                      </a:cubicBezTo>
                      <a:cubicBezTo>
                        <a:pt x="538544" y="118084"/>
                        <a:pt x="447421" y="234715"/>
                        <a:pt x="332867" y="391192"/>
                      </a:cubicBezTo>
                      <a:cubicBezTo>
                        <a:pt x="171323" y="587121"/>
                        <a:pt x="37846" y="838632"/>
                        <a:pt x="0" y="1064381"/>
                      </a:cubicBezTo>
                      <a:cubicBezTo>
                        <a:pt x="207518" y="1086949"/>
                        <a:pt x="433578" y="995623"/>
                        <a:pt x="587057" y="80559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8" name="Freeform: Shape 687">
                  <a:extLst>
                    <a:ext uri="{FF2B5EF4-FFF2-40B4-BE49-F238E27FC236}">
                      <a16:creationId xmlns:a16="http://schemas.microsoft.com/office/drawing/2014/main" xmlns="" id="{A3711931-EAF2-99FF-B7B2-BCA50B879382}"/>
                    </a:ext>
                  </a:extLst>
                </p:cNvPr>
                <p:cNvSpPr/>
                <p:nvPr/>
              </p:nvSpPr>
              <p:spPr>
                <a:xfrm>
                  <a:off x="8651269" y="2791256"/>
                  <a:ext cx="811717" cy="1500670"/>
                </a:xfrm>
                <a:custGeom>
                  <a:avLst/>
                  <a:gdLst>
                    <a:gd name="connsiteX0" fmla="*/ 225522 w 811717"/>
                    <a:gd name="connsiteY0" fmla="*/ 353073 h 1500670"/>
                    <a:gd name="connsiteX1" fmla="*/ 195360 w 811717"/>
                    <a:gd name="connsiteY1" fmla="*/ 1397368 h 1500670"/>
                    <a:gd name="connsiteX2" fmla="*/ 424595 w 811717"/>
                    <a:gd name="connsiteY2" fmla="*/ 1500670 h 1500670"/>
                    <a:gd name="connsiteX3" fmla="*/ 712948 w 811717"/>
                    <a:gd name="connsiteY3" fmla="*/ 885933 h 1500670"/>
                    <a:gd name="connsiteX4" fmla="*/ 799816 w 811717"/>
                    <a:gd name="connsiteY4" fmla="*/ 0 h 1500670"/>
                    <a:gd name="connsiteX5" fmla="*/ 225522 w 811717"/>
                    <a:gd name="connsiteY5" fmla="*/ 353073 h 1500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11717" h="1500670">
                      <a:moveTo>
                        <a:pt x="225522" y="353073"/>
                      </a:moveTo>
                      <a:cubicBezTo>
                        <a:pt x="-62959" y="710235"/>
                        <a:pt x="-76484" y="1177786"/>
                        <a:pt x="195360" y="1397368"/>
                      </a:cubicBezTo>
                      <a:cubicBezTo>
                        <a:pt x="262415" y="1451534"/>
                        <a:pt x="340584" y="1485513"/>
                        <a:pt x="424595" y="1500670"/>
                      </a:cubicBezTo>
                      <a:cubicBezTo>
                        <a:pt x="558580" y="1305033"/>
                        <a:pt x="653385" y="1080294"/>
                        <a:pt x="712948" y="885933"/>
                      </a:cubicBezTo>
                      <a:cubicBezTo>
                        <a:pt x="803626" y="589966"/>
                        <a:pt x="829915" y="289643"/>
                        <a:pt x="799816" y="0"/>
                      </a:cubicBezTo>
                      <a:cubicBezTo>
                        <a:pt x="597061" y="32214"/>
                        <a:pt x="385733" y="154743"/>
                        <a:pt x="225522" y="35307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9" name="Freeform: Shape 688">
                  <a:extLst>
                    <a:ext uri="{FF2B5EF4-FFF2-40B4-BE49-F238E27FC236}">
                      <a16:creationId xmlns:a16="http://schemas.microsoft.com/office/drawing/2014/main" xmlns="" id="{6B4AF87C-B5FE-BD6A-3994-217D5308741F}"/>
                    </a:ext>
                  </a:extLst>
                </p:cNvPr>
                <p:cNvSpPr/>
                <p:nvPr/>
              </p:nvSpPr>
              <p:spPr>
                <a:xfrm>
                  <a:off x="8628888" y="1626827"/>
                  <a:ext cx="764984" cy="1255111"/>
                </a:xfrm>
                <a:custGeom>
                  <a:avLst/>
                  <a:gdLst>
                    <a:gd name="connsiteX0" fmla="*/ 671640 w 764984"/>
                    <a:gd name="connsiteY0" fmla="*/ 992953 h 1255111"/>
                    <a:gd name="connsiteX1" fmla="*/ 764984 w 764984"/>
                    <a:gd name="connsiteY1" fmla="*/ 844014 h 1255111"/>
                    <a:gd name="connsiteX2" fmla="*/ 348234 w 764984"/>
                    <a:gd name="connsiteY2" fmla="*/ 2773 h 1255111"/>
                    <a:gd name="connsiteX3" fmla="*/ 28829 w 764984"/>
                    <a:gd name="connsiteY3" fmla="*/ 58062 h 1255111"/>
                    <a:gd name="connsiteX4" fmla="*/ 32321 w 764984"/>
                    <a:gd name="connsiteY4" fmla="*/ 1160943 h 1255111"/>
                    <a:gd name="connsiteX5" fmla="*/ 0 w 764984"/>
                    <a:gd name="connsiteY5" fmla="*/ 1235854 h 1255111"/>
                    <a:gd name="connsiteX6" fmla="*/ 671640 w 764984"/>
                    <a:gd name="connsiteY6" fmla="*/ 992953 h 1255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64984" h="1255111">
                      <a:moveTo>
                        <a:pt x="671640" y="992953"/>
                      </a:moveTo>
                      <a:cubicBezTo>
                        <a:pt x="709613" y="945925"/>
                        <a:pt x="740601" y="895792"/>
                        <a:pt x="764984" y="844014"/>
                      </a:cubicBezTo>
                      <a:cubicBezTo>
                        <a:pt x="686816" y="537284"/>
                        <a:pt x="544385" y="250270"/>
                        <a:pt x="348234" y="2773"/>
                      </a:cubicBezTo>
                      <a:cubicBezTo>
                        <a:pt x="242316" y="-7654"/>
                        <a:pt x="131890" y="11447"/>
                        <a:pt x="28829" y="58062"/>
                      </a:cubicBezTo>
                      <a:cubicBezTo>
                        <a:pt x="161163" y="407903"/>
                        <a:pt x="183197" y="796300"/>
                        <a:pt x="32321" y="1160943"/>
                      </a:cubicBezTo>
                      <a:cubicBezTo>
                        <a:pt x="21590" y="1186997"/>
                        <a:pt x="10795" y="1211838"/>
                        <a:pt x="0" y="1235854"/>
                      </a:cubicBezTo>
                      <a:cubicBezTo>
                        <a:pt x="228346" y="1297639"/>
                        <a:pt x="496951" y="1209196"/>
                        <a:pt x="671640" y="992953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690" name="Graphic 145" descr="A pond with koi fish and water lilies">
                  <a:extLst>
                    <a:ext uri="{FF2B5EF4-FFF2-40B4-BE49-F238E27FC236}">
                      <a16:creationId xmlns:a16="http://schemas.microsoft.com/office/drawing/2014/main" xmlns="" id="{85F9C2C1-2A7B-54BA-0239-6927455888EE}"/>
                    </a:ext>
                  </a:extLst>
                </p:cNvPr>
                <p:cNvGrpSpPr/>
                <p:nvPr/>
              </p:nvGrpSpPr>
              <p:grpSpPr>
                <a:xfrm>
                  <a:off x="7686484" y="603872"/>
                  <a:ext cx="616204" cy="858799"/>
                  <a:chOff x="7686484" y="603872"/>
                  <a:chExt cx="616204" cy="858799"/>
                </a:xfrm>
                <a:grpFill/>
              </p:grpSpPr>
              <p:sp>
                <p:nvSpPr>
                  <p:cNvPr id="691" name="Freeform: Shape 690">
                    <a:extLst>
                      <a:ext uri="{FF2B5EF4-FFF2-40B4-BE49-F238E27FC236}">
                        <a16:creationId xmlns:a16="http://schemas.microsoft.com/office/drawing/2014/main" xmlns="" id="{77DC4AC6-D24A-0F97-F40B-50B54A3DEF63}"/>
                      </a:ext>
                    </a:extLst>
                  </p:cNvPr>
                  <p:cNvSpPr/>
                  <p:nvPr/>
                </p:nvSpPr>
                <p:spPr>
                  <a:xfrm>
                    <a:off x="7686484" y="1073403"/>
                    <a:ext cx="616204" cy="315779"/>
                  </a:xfrm>
                  <a:custGeom>
                    <a:avLst/>
                    <a:gdLst>
                      <a:gd name="connsiteX0" fmla="*/ 616204 w 616204"/>
                      <a:gd name="connsiteY0" fmla="*/ 10230 h 315779"/>
                      <a:gd name="connsiteX1" fmla="*/ 606108 w 616204"/>
                      <a:gd name="connsiteY1" fmla="*/ 0 h 315779"/>
                      <a:gd name="connsiteX2" fmla="*/ 238443 w 616204"/>
                      <a:gd name="connsiteY2" fmla="*/ 20053 h 315779"/>
                      <a:gd name="connsiteX3" fmla="*/ 260477 w 616204"/>
                      <a:gd name="connsiteY3" fmla="*/ 28099 h 315779"/>
                      <a:gd name="connsiteX4" fmla="*/ 596202 w 616204"/>
                      <a:gd name="connsiteY4" fmla="*/ 9785 h 315779"/>
                      <a:gd name="connsiteX5" fmla="*/ 596265 w 616204"/>
                      <a:gd name="connsiteY5" fmla="*/ 9906 h 315779"/>
                      <a:gd name="connsiteX6" fmla="*/ 0 w 616204"/>
                      <a:gd name="connsiteY6" fmla="*/ 305759 h 315779"/>
                      <a:gd name="connsiteX7" fmla="*/ 572 w 616204"/>
                      <a:gd name="connsiteY7" fmla="*/ 315779 h 315779"/>
                      <a:gd name="connsiteX8" fmla="*/ 616141 w 616204"/>
                      <a:gd name="connsiteY8" fmla="*/ 10338 h 315779"/>
                      <a:gd name="connsiteX9" fmla="*/ 616204 w 616204"/>
                      <a:gd name="connsiteY9" fmla="*/ 10230 h 3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6204" h="315779">
                        <a:moveTo>
                          <a:pt x="616204" y="10230"/>
                        </a:moveTo>
                        <a:lnTo>
                          <a:pt x="606108" y="0"/>
                        </a:lnTo>
                        <a:lnTo>
                          <a:pt x="238443" y="20053"/>
                        </a:lnTo>
                        <a:cubicBezTo>
                          <a:pt x="245809" y="22974"/>
                          <a:pt x="253174" y="25641"/>
                          <a:pt x="260477" y="28099"/>
                        </a:cubicBezTo>
                        <a:lnTo>
                          <a:pt x="596202" y="9785"/>
                        </a:lnTo>
                        <a:cubicBezTo>
                          <a:pt x="596265" y="9779"/>
                          <a:pt x="596329" y="9874"/>
                          <a:pt x="596265" y="9906"/>
                        </a:cubicBezTo>
                        <a:lnTo>
                          <a:pt x="0" y="305759"/>
                        </a:lnTo>
                        <a:cubicBezTo>
                          <a:pt x="127" y="309105"/>
                          <a:pt x="318" y="312445"/>
                          <a:pt x="572" y="315779"/>
                        </a:cubicBezTo>
                        <a:lnTo>
                          <a:pt x="616141" y="10338"/>
                        </a:lnTo>
                        <a:cubicBezTo>
                          <a:pt x="616204" y="10312"/>
                          <a:pt x="616204" y="10262"/>
                          <a:pt x="616204" y="10230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2" name="Freeform: Shape 691">
                    <a:extLst>
                      <a:ext uri="{FF2B5EF4-FFF2-40B4-BE49-F238E27FC236}">
                        <a16:creationId xmlns:a16="http://schemas.microsoft.com/office/drawing/2014/main" xmlns="" id="{7841652B-5C2B-1458-7C34-96899C6EF5E2}"/>
                      </a:ext>
                    </a:extLst>
                  </p:cNvPr>
                  <p:cNvSpPr/>
                  <p:nvPr/>
                </p:nvSpPr>
                <p:spPr>
                  <a:xfrm>
                    <a:off x="7739824" y="603872"/>
                    <a:ext cx="258098" cy="172140"/>
                  </a:xfrm>
                  <a:custGeom>
                    <a:avLst/>
                    <a:gdLst>
                      <a:gd name="connsiteX0" fmla="*/ 0 w 258098"/>
                      <a:gd name="connsiteY0" fmla="*/ 8649 h 172140"/>
                      <a:gd name="connsiteX1" fmla="*/ 257873 w 258098"/>
                      <a:gd name="connsiteY1" fmla="*/ 172041 h 172140"/>
                      <a:gd name="connsiteX2" fmla="*/ 257937 w 258098"/>
                      <a:gd name="connsiteY2" fmla="*/ 171939 h 172140"/>
                      <a:gd name="connsiteX3" fmla="*/ 229807 w 258098"/>
                      <a:gd name="connsiteY3" fmla="*/ 143415 h 172140"/>
                      <a:gd name="connsiteX4" fmla="*/ 3493 w 258098"/>
                      <a:gd name="connsiteY4" fmla="*/ 0 h 172140"/>
                      <a:gd name="connsiteX5" fmla="*/ 0 w 258098"/>
                      <a:gd name="connsiteY5" fmla="*/ 8649 h 172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8098" h="172140">
                        <a:moveTo>
                          <a:pt x="0" y="8649"/>
                        </a:moveTo>
                        <a:lnTo>
                          <a:pt x="257873" y="172041"/>
                        </a:lnTo>
                        <a:cubicBezTo>
                          <a:pt x="258128" y="172206"/>
                          <a:pt x="258191" y="172161"/>
                          <a:pt x="257937" y="171939"/>
                        </a:cubicBezTo>
                        <a:lnTo>
                          <a:pt x="229807" y="143415"/>
                        </a:lnTo>
                        <a:lnTo>
                          <a:pt x="3493" y="0"/>
                        </a:lnTo>
                        <a:cubicBezTo>
                          <a:pt x="2349" y="2800"/>
                          <a:pt x="1207" y="5690"/>
                          <a:pt x="0" y="8649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3" name="Freeform: Shape 692">
                    <a:extLst>
                      <a:ext uri="{FF2B5EF4-FFF2-40B4-BE49-F238E27FC236}">
                        <a16:creationId xmlns:a16="http://schemas.microsoft.com/office/drawing/2014/main" xmlns="" id="{91D81026-C7C1-E094-1DC9-89EE744608CD}"/>
                      </a:ext>
                    </a:extLst>
                  </p:cNvPr>
                  <p:cNvSpPr/>
                  <p:nvPr/>
                </p:nvSpPr>
                <p:spPr>
                  <a:xfrm>
                    <a:off x="7704073" y="836891"/>
                    <a:ext cx="388556" cy="34029"/>
                  </a:xfrm>
                  <a:custGeom>
                    <a:avLst/>
                    <a:gdLst>
                      <a:gd name="connsiteX0" fmla="*/ 388557 w 388556"/>
                      <a:gd name="connsiteY0" fmla="*/ 34030 h 34029"/>
                      <a:gd name="connsiteX1" fmla="*/ 378778 w 388556"/>
                      <a:gd name="connsiteY1" fmla="*/ 24149 h 34029"/>
                      <a:gd name="connsiteX2" fmla="*/ 0 w 388556"/>
                      <a:gd name="connsiteY2" fmla="*/ 0 h 34029"/>
                      <a:gd name="connsiteX3" fmla="*/ 1333 w 388556"/>
                      <a:gd name="connsiteY3" fmla="*/ 9341 h 34029"/>
                      <a:gd name="connsiteX4" fmla="*/ 388557 w 388556"/>
                      <a:gd name="connsiteY4" fmla="*/ 34030 h 34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556" h="34029">
                        <a:moveTo>
                          <a:pt x="388557" y="34030"/>
                        </a:moveTo>
                        <a:lnTo>
                          <a:pt x="378778" y="24149"/>
                        </a:lnTo>
                        <a:lnTo>
                          <a:pt x="0" y="0"/>
                        </a:lnTo>
                        <a:cubicBezTo>
                          <a:pt x="381" y="3118"/>
                          <a:pt x="826" y="6229"/>
                          <a:pt x="1333" y="9341"/>
                        </a:cubicBezTo>
                        <a:lnTo>
                          <a:pt x="388557" y="3403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4" name="Freeform: Shape 693">
                    <a:extLst>
                      <a:ext uri="{FF2B5EF4-FFF2-40B4-BE49-F238E27FC236}">
                        <a16:creationId xmlns:a16="http://schemas.microsoft.com/office/drawing/2014/main" xmlns="" id="{E48D02A6-02A8-D793-82B6-68F3AFFE2AB3}"/>
                      </a:ext>
                    </a:extLst>
                  </p:cNvPr>
                  <p:cNvSpPr/>
                  <p:nvPr/>
                </p:nvSpPr>
                <p:spPr>
                  <a:xfrm>
                    <a:off x="7733283" y="930681"/>
                    <a:ext cx="532066" cy="116555"/>
                  </a:xfrm>
                  <a:custGeom>
                    <a:avLst/>
                    <a:gdLst>
                      <a:gd name="connsiteX0" fmla="*/ 520636 w 532066"/>
                      <a:gd name="connsiteY0" fmla="*/ 104870 h 116555"/>
                      <a:gd name="connsiteX1" fmla="*/ 0 w 532066"/>
                      <a:gd name="connsiteY1" fmla="*/ 0 h 116555"/>
                      <a:gd name="connsiteX2" fmla="*/ 6033 w 532066"/>
                      <a:gd name="connsiteY2" fmla="*/ 10611 h 116555"/>
                      <a:gd name="connsiteX3" fmla="*/ 532003 w 532066"/>
                      <a:gd name="connsiteY3" fmla="*/ 116554 h 116555"/>
                      <a:gd name="connsiteX4" fmla="*/ 532067 w 532066"/>
                      <a:gd name="connsiteY4" fmla="*/ 116446 h 116555"/>
                      <a:gd name="connsiteX5" fmla="*/ 520636 w 532066"/>
                      <a:gd name="connsiteY5" fmla="*/ 104870 h 11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2066" h="116555">
                        <a:moveTo>
                          <a:pt x="520636" y="104870"/>
                        </a:moveTo>
                        <a:lnTo>
                          <a:pt x="0" y="0"/>
                        </a:lnTo>
                        <a:cubicBezTo>
                          <a:pt x="1905" y="3562"/>
                          <a:pt x="3937" y="7106"/>
                          <a:pt x="6033" y="10611"/>
                        </a:cubicBezTo>
                        <a:lnTo>
                          <a:pt x="532003" y="116554"/>
                        </a:lnTo>
                        <a:cubicBezTo>
                          <a:pt x="532067" y="116567"/>
                          <a:pt x="532067" y="116491"/>
                          <a:pt x="532067" y="116446"/>
                        </a:cubicBezTo>
                        <a:lnTo>
                          <a:pt x="520636" y="104870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5" name="Freeform: Shape 694">
                    <a:extLst>
                      <a:ext uri="{FF2B5EF4-FFF2-40B4-BE49-F238E27FC236}">
                        <a16:creationId xmlns:a16="http://schemas.microsoft.com/office/drawing/2014/main" xmlns="" id="{7B5465D4-307C-9F57-3F50-A122E01D000F}"/>
                      </a:ext>
                    </a:extLst>
                  </p:cNvPr>
                  <p:cNvSpPr/>
                  <p:nvPr/>
                </p:nvSpPr>
                <p:spPr>
                  <a:xfrm>
                    <a:off x="7709534" y="867352"/>
                    <a:ext cx="455168" cy="76555"/>
                  </a:xfrm>
                  <a:custGeom>
                    <a:avLst/>
                    <a:gdLst>
                      <a:gd name="connsiteX0" fmla="*/ 444373 w 455168"/>
                      <a:gd name="connsiteY0" fmla="*/ 65621 h 76555"/>
                      <a:gd name="connsiteX1" fmla="*/ 0 w 455168"/>
                      <a:gd name="connsiteY1" fmla="*/ 0 h 76555"/>
                      <a:gd name="connsiteX2" fmla="*/ 2413 w 455168"/>
                      <a:gd name="connsiteY2" fmla="*/ 9703 h 76555"/>
                      <a:gd name="connsiteX3" fmla="*/ 455168 w 455168"/>
                      <a:gd name="connsiteY3" fmla="*/ 76556 h 76555"/>
                      <a:gd name="connsiteX4" fmla="*/ 444373 w 455168"/>
                      <a:gd name="connsiteY4" fmla="*/ 65621 h 76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5168" h="76555">
                        <a:moveTo>
                          <a:pt x="444373" y="65621"/>
                        </a:moveTo>
                        <a:lnTo>
                          <a:pt x="0" y="0"/>
                        </a:lnTo>
                        <a:cubicBezTo>
                          <a:pt x="698" y="3245"/>
                          <a:pt x="1524" y="6477"/>
                          <a:pt x="2413" y="9703"/>
                        </a:cubicBezTo>
                        <a:lnTo>
                          <a:pt x="455168" y="76556"/>
                        </a:lnTo>
                        <a:lnTo>
                          <a:pt x="444373" y="65621"/>
                        </a:ln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6" name="Freeform: Shape 695">
                    <a:extLst>
                      <a:ext uri="{FF2B5EF4-FFF2-40B4-BE49-F238E27FC236}">
                        <a16:creationId xmlns:a16="http://schemas.microsoft.com/office/drawing/2014/main" xmlns="" id="{96F53DF2-DB96-7F8B-E0ED-E4988CA55FBC}"/>
                      </a:ext>
                    </a:extLst>
                  </p:cNvPr>
                  <p:cNvSpPr/>
                  <p:nvPr/>
                </p:nvSpPr>
                <p:spPr>
                  <a:xfrm>
                    <a:off x="7696581" y="1337216"/>
                    <a:ext cx="345148" cy="125455"/>
                  </a:xfrm>
                  <a:custGeom>
                    <a:avLst/>
                    <a:gdLst>
                      <a:gd name="connsiteX0" fmla="*/ 2032 w 345148"/>
                      <a:gd name="connsiteY0" fmla="*/ 125455 h 125455"/>
                      <a:gd name="connsiteX1" fmla="*/ 329374 w 345148"/>
                      <a:gd name="connsiteY1" fmla="*/ 14978 h 125455"/>
                      <a:gd name="connsiteX2" fmla="*/ 345122 w 345148"/>
                      <a:gd name="connsiteY2" fmla="*/ 113 h 125455"/>
                      <a:gd name="connsiteX3" fmla="*/ 345059 w 345148"/>
                      <a:gd name="connsiteY3" fmla="*/ 5 h 125455"/>
                      <a:gd name="connsiteX4" fmla="*/ 0 w 345148"/>
                      <a:gd name="connsiteY4" fmla="*/ 116457 h 125455"/>
                      <a:gd name="connsiteX5" fmla="*/ 2032 w 345148"/>
                      <a:gd name="connsiteY5" fmla="*/ 125455 h 125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45148" h="125455">
                        <a:moveTo>
                          <a:pt x="2032" y="125455"/>
                        </a:moveTo>
                        <a:lnTo>
                          <a:pt x="329374" y="14978"/>
                        </a:lnTo>
                        <a:lnTo>
                          <a:pt x="345122" y="113"/>
                        </a:lnTo>
                        <a:cubicBezTo>
                          <a:pt x="345186" y="62"/>
                          <a:pt x="345122" y="-21"/>
                          <a:pt x="345059" y="5"/>
                        </a:cubicBezTo>
                        <a:lnTo>
                          <a:pt x="0" y="116457"/>
                        </a:lnTo>
                        <a:cubicBezTo>
                          <a:pt x="635" y="119480"/>
                          <a:pt x="1333" y="122484"/>
                          <a:pt x="2032" y="125455"/>
                        </a:cubicBezTo>
                        <a:close/>
                      </a:path>
                    </a:pathLst>
                  </a:custGeom>
                  <a:grpFill/>
                  <a:ln w="6350" cap="flat">
                    <a:solidFill>
                      <a:schemeClr val="bg1">
                        <a:lumMod val="95000"/>
                        <a:alpha val="85000"/>
                      </a:scheme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xmlns="" id="{18114CB4-059B-F728-1AF6-21B1EE01DF69}"/>
                  </a:ext>
                </a:extLst>
              </p:cNvPr>
              <p:cNvSpPr/>
              <p:nvPr/>
            </p:nvSpPr>
            <p:spPr>
              <a:xfrm>
                <a:off x="7925019" y="4348657"/>
                <a:ext cx="135734" cy="174009"/>
              </a:xfrm>
              <a:custGeom>
                <a:avLst/>
                <a:gdLst>
                  <a:gd name="connsiteX0" fmla="*/ 92554 w 135734"/>
                  <a:gd name="connsiteY0" fmla="*/ 174009 h 174009"/>
                  <a:gd name="connsiteX1" fmla="*/ 65376 w 135734"/>
                  <a:gd name="connsiteY1" fmla="*/ 169907 h 174009"/>
                  <a:gd name="connsiteX2" fmla="*/ 10830 w 135734"/>
                  <a:gd name="connsiteY2" fmla="*/ 124898 h 174009"/>
                  <a:gd name="connsiteX3" fmla="*/ 4099 w 135734"/>
                  <a:gd name="connsiteY3" fmla="*/ 54527 h 174009"/>
                  <a:gd name="connsiteX4" fmla="*/ 49120 w 135734"/>
                  <a:gd name="connsiteY4" fmla="*/ 0 h 174009"/>
                  <a:gd name="connsiteX5" fmla="*/ 57756 w 135734"/>
                  <a:gd name="connsiteY5" fmla="*/ 16320 h 174009"/>
                  <a:gd name="connsiteX6" fmla="*/ 21752 w 135734"/>
                  <a:gd name="connsiteY6" fmla="*/ 59931 h 174009"/>
                  <a:gd name="connsiteX7" fmla="*/ 27150 w 135734"/>
                  <a:gd name="connsiteY7" fmla="*/ 116237 h 174009"/>
                  <a:gd name="connsiteX8" fmla="*/ 70774 w 135734"/>
                  <a:gd name="connsiteY8" fmla="*/ 152241 h 174009"/>
                  <a:gd name="connsiteX9" fmla="*/ 127099 w 135734"/>
                  <a:gd name="connsiteY9" fmla="*/ 146850 h 174009"/>
                  <a:gd name="connsiteX10" fmla="*/ 135735 w 135734"/>
                  <a:gd name="connsiteY10" fmla="*/ 163170 h 174009"/>
                  <a:gd name="connsiteX11" fmla="*/ 92554 w 135734"/>
                  <a:gd name="connsiteY11" fmla="*/ 174009 h 17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5734" h="174009">
                    <a:moveTo>
                      <a:pt x="92554" y="174009"/>
                    </a:moveTo>
                    <a:cubicBezTo>
                      <a:pt x="83411" y="174009"/>
                      <a:pt x="74266" y="172650"/>
                      <a:pt x="65376" y="169907"/>
                    </a:cubicBezTo>
                    <a:cubicBezTo>
                      <a:pt x="41754" y="162674"/>
                      <a:pt x="22387" y="146698"/>
                      <a:pt x="10830" y="124898"/>
                    </a:cubicBezTo>
                    <a:cubicBezTo>
                      <a:pt x="-727" y="103105"/>
                      <a:pt x="-3140" y="78118"/>
                      <a:pt x="4099" y="54527"/>
                    </a:cubicBezTo>
                    <a:cubicBezTo>
                      <a:pt x="11338" y="30937"/>
                      <a:pt x="27276" y="11570"/>
                      <a:pt x="49120" y="0"/>
                    </a:cubicBezTo>
                    <a:lnTo>
                      <a:pt x="57756" y="16320"/>
                    </a:lnTo>
                    <a:cubicBezTo>
                      <a:pt x="40357" y="25571"/>
                      <a:pt x="27530" y="41059"/>
                      <a:pt x="21752" y="59931"/>
                    </a:cubicBezTo>
                    <a:cubicBezTo>
                      <a:pt x="15974" y="78810"/>
                      <a:pt x="17878" y="98800"/>
                      <a:pt x="27150" y="116237"/>
                    </a:cubicBezTo>
                    <a:cubicBezTo>
                      <a:pt x="36420" y="133667"/>
                      <a:pt x="51914" y="146457"/>
                      <a:pt x="70774" y="152241"/>
                    </a:cubicBezTo>
                    <a:cubicBezTo>
                      <a:pt x="89634" y="158020"/>
                      <a:pt x="109636" y="156108"/>
                      <a:pt x="127099" y="146850"/>
                    </a:cubicBezTo>
                    <a:lnTo>
                      <a:pt x="135735" y="163170"/>
                    </a:lnTo>
                    <a:cubicBezTo>
                      <a:pt x="122209" y="170358"/>
                      <a:pt x="107413" y="174009"/>
                      <a:pt x="92554" y="174009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677" name="Graphic 145" descr="A pond with koi fish and water lilies">
                <a:extLst>
                  <a:ext uri="{FF2B5EF4-FFF2-40B4-BE49-F238E27FC236}">
                    <a16:creationId xmlns:a16="http://schemas.microsoft.com/office/drawing/2014/main" xmlns="" id="{5FF2A552-0005-B830-963D-5534CF01FF53}"/>
                  </a:ext>
                </a:extLst>
              </p:cNvPr>
              <p:cNvGrpSpPr/>
              <p:nvPr/>
            </p:nvGrpSpPr>
            <p:grpSpPr>
              <a:xfrm>
                <a:off x="8776655" y="3229555"/>
                <a:ext cx="590472" cy="906840"/>
                <a:chOff x="8776655" y="3229555"/>
                <a:chExt cx="590472" cy="906840"/>
              </a:xfrm>
              <a:grpFill/>
            </p:grpSpPr>
            <p:sp>
              <p:nvSpPr>
                <p:cNvPr id="678" name="Freeform: Shape 677">
                  <a:extLst>
                    <a:ext uri="{FF2B5EF4-FFF2-40B4-BE49-F238E27FC236}">
                      <a16:creationId xmlns:a16="http://schemas.microsoft.com/office/drawing/2014/main" xmlns="" id="{A5518A3B-8D87-A699-EDC6-71A989528128}"/>
                    </a:ext>
                  </a:extLst>
                </p:cNvPr>
                <p:cNvSpPr/>
                <p:nvPr/>
              </p:nvSpPr>
              <p:spPr>
                <a:xfrm rot="-2901873">
                  <a:off x="9163912" y="3408579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60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60 h 168519"/>
                    <a:gd name="connsiteX3" fmla="*/ 84259 w 168519"/>
                    <a:gd name="connsiteY3" fmla="*/ 0 h 168519"/>
                    <a:gd name="connsiteX4" fmla="*/ 168519 w 168519"/>
                    <a:gd name="connsiteY4" fmla="*/ 84260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60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60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6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79" name="Freeform: Shape 678">
                  <a:extLst>
                    <a:ext uri="{FF2B5EF4-FFF2-40B4-BE49-F238E27FC236}">
                      <a16:creationId xmlns:a16="http://schemas.microsoft.com/office/drawing/2014/main" xmlns="" id="{2FF686EC-8049-66B3-DE33-3348ABE325F7}"/>
                    </a:ext>
                  </a:extLst>
                </p:cNvPr>
                <p:cNvSpPr/>
                <p:nvPr/>
              </p:nvSpPr>
              <p:spPr>
                <a:xfrm rot="-2901873">
                  <a:off x="8811351" y="3277792"/>
                  <a:ext cx="168519" cy="168519"/>
                </a:xfrm>
                <a:custGeom>
                  <a:avLst/>
                  <a:gdLst>
                    <a:gd name="connsiteX0" fmla="*/ 168519 w 168519"/>
                    <a:gd name="connsiteY0" fmla="*/ 84259 h 168519"/>
                    <a:gd name="connsiteX1" fmla="*/ 84259 w 168519"/>
                    <a:gd name="connsiteY1" fmla="*/ 168519 h 168519"/>
                    <a:gd name="connsiteX2" fmla="*/ -1 w 168519"/>
                    <a:gd name="connsiteY2" fmla="*/ 84259 h 168519"/>
                    <a:gd name="connsiteX3" fmla="*/ 84259 w 168519"/>
                    <a:gd name="connsiteY3" fmla="*/ 0 h 168519"/>
                    <a:gd name="connsiteX4" fmla="*/ 168519 w 168519"/>
                    <a:gd name="connsiteY4" fmla="*/ 84259 h 168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19" h="168519">
                      <a:moveTo>
                        <a:pt x="168519" y="84259"/>
                      </a:moveTo>
                      <a:cubicBezTo>
                        <a:pt x="168519" y="130795"/>
                        <a:pt x="130795" y="168519"/>
                        <a:pt x="84259" y="168519"/>
                      </a:cubicBezTo>
                      <a:cubicBezTo>
                        <a:pt x="37724" y="168519"/>
                        <a:pt x="-1" y="130795"/>
                        <a:pt x="-1" y="84259"/>
                      </a:cubicBezTo>
                      <a:cubicBezTo>
                        <a:pt x="-1" y="37724"/>
                        <a:pt x="37723" y="0"/>
                        <a:pt x="84259" y="0"/>
                      </a:cubicBezTo>
                      <a:cubicBezTo>
                        <a:pt x="130794" y="0"/>
                        <a:pt x="168519" y="37724"/>
                        <a:pt x="168519" y="84259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0" name="Freeform: Shape 679">
                  <a:extLst>
                    <a:ext uri="{FF2B5EF4-FFF2-40B4-BE49-F238E27FC236}">
                      <a16:creationId xmlns:a16="http://schemas.microsoft.com/office/drawing/2014/main" xmlns="" id="{EA39BA53-4D4D-43DB-C962-4293EFAEDF20}"/>
                    </a:ext>
                  </a:extLst>
                </p:cNvPr>
                <p:cNvSpPr/>
                <p:nvPr/>
              </p:nvSpPr>
              <p:spPr>
                <a:xfrm rot="-2893594">
                  <a:off x="8964974" y="3993233"/>
                  <a:ext cx="118709" cy="118709"/>
                </a:xfrm>
                <a:custGeom>
                  <a:avLst/>
                  <a:gdLst>
                    <a:gd name="connsiteX0" fmla="*/ 118710 w 118709"/>
                    <a:gd name="connsiteY0" fmla="*/ 59355 h 118709"/>
                    <a:gd name="connsiteX1" fmla="*/ 59355 w 118709"/>
                    <a:gd name="connsiteY1" fmla="*/ 118709 h 118709"/>
                    <a:gd name="connsiteX2" fmla="*/ 0 w 118709"/>
                    <a:gd name="connsiteY2" fmla="*/ 59355 h 118709"/>
                    <a:gd name="connsiteX3" fmla="*/ 59355 w 118709"/>
                    <a:gd name="connsiteY3" fmla="*/ 0 h 118709"/>
                    <a:gd name="connsiteX4" fmla="*/ 118710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10" y="59355"/>
                      </a:moveTo>
                      <a:cubicBezTo>
                        <a:pt x="118710" y="92136"/>
                        <a:pt x="92135" y="118709"/>
                        <a:pt x="59355" y="118709"/>
                      </a:cubicBezTo>
                      <a:cubicBezTo>
                        <a:pt x="26574" y="118709"/>
                        <a:pt x="0" y="92135"/>
                        <a:pt x="0" y="59355"/>
                      </a:cubicBezTo>
                      <a:cubicBezTo>
                        <a:pt x="0" y="26574"/>
                        <a:pt x="26574" y="0"/>
                        <a:pt x="59355" y="0"/>
                      </a:cubicBezTo>
                      <a:cubicBezTo>
                        <a:pt x="92135" y="0"/>
                        <a:pt x="118710" y="26574"/>
                        <a:pt x="118710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1" name="Freeform: Shape 680">
                  <a:extLst>
                    <a:ext uri="{FF2B5EF4-FFF2-40B4-BE49-F238E27FC236}">
                      <a16:creationId xmlns:a16="http://schemas.microsoft.com/office/drawing/2014/main" xmlns="" id="{03FFBDEF-8E1E-5D80-42D2-414B5E0DEFA9}"/>
                    </a:ext>
                  </a:extLst>
                </p:cNvPr>
                <p:cNvSpPr/>
                <p:nvPr/>
              </p:nvSpPr>
              <p:spPr>
                <a:xfrm rot="-2893594">
                  <a:off x="8937726" y="3779957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4" y="118709"/>
                        <a:pt x="-1" y="92135"/>
                        <a:pt x="-1" y="59355"/>
                      </a:cubicBezTo>
                      <a:cubicBezTo>
                        <a:pt x="-1" y="26574"/>
                        <a:pt x="26574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2" name="Freeform: Shape 681">
                  <a:extLst>
                    <a:ext uri="{FF2B5EF4-FFF2-40B4-BE49-F238E27FC236}">
                      <a16:creationId xmlns:a16="http://schemas.microsoft.com/office/drawing/2014/main" xmlns="" id="{B4FE79AF-A68B-49F5-3E52-0A1D7FE0717A}"/>
                    </a:ext>
                  </a:extLst>
                </p:cNvPr>
                <p:cNvSpPr/>
                <p:nvPr/>
              </p:nvSpPr>
              <p:spPr>
                <a:xfrm rot="-2893594">
                  <a:off x="9167602" y="3777350"/>
                  <a:ext cx="118709" cy="118709"/>
                </a:xfrm>
                <a:custGeom>
                  <a:avLst/>
                  <a:gdLst>
                    <a:gd name="connsiteX0" fmla="*/ 118709 w 118709"/>
                    <a:gd name="connsiteY0" fmla="*/ 59355 h 118709"/>
                    <a:gd name="connsiteX1" fmla="*/ 59354 w 118709"/>
                    <a:gd name="connsiteY1" fmla="*/ 118709 h 118709"/>
                    <a:gd name="connsiteX2" fmla="*/ -1 w 118709"/>
                    <a:gd name="connsiteY2" fmla="*/ 59355 h 118709"/>
                    <a:gd name="connsiteX3" fmla="*/ 59354 w 118709"/>
                    <a:gd name="connsiteY3" fmla="*/ 0 h 118709"/>
                    <a:gd name="connsiteX4" fmla="*/ 118709 w 118709"/>
                    <a:gd name="connsiteY4" fmla="*/ 59355 h 118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09" h="118709">
                      <a:moveTo>
                        <a:pt x="118709" y="59355"/>
                      </a:moveTo>
                      <a:cubicBezTo>
                        <a:pt x="118709" y="92135"/>
                        <a:pt x="92135" y="118709"/>
                        <a:pt x="59354" y="118709"/>
                      </a:cubicBezTo>
                      <a:cubicBezTo>
                        <a:pt x="26573" y="118709"/>
                        <a:pt x="-1" y="92135"/>
                        <a:pt x="-1" y="59355"/>
                      </a:cubicBezTo>
                      <a:cubicBezTo>
                        <a:pt x="-1" y="26574"/>
                        <a:pt x="26573" y="0"/>
                        <a:pt x="59354" y="0"/>
                      </a:cubicBezTo>
                      <a:cubicBezTo>
                        <a:pt x="92135" y="0"/>
                        <a:pt x="118709" y="26574"/>
                        <a:pt x="118709" y="59355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3" name="Freeform: Shape 682">
                  <a:extLst>
                    <a:ext uri="{FF2B5EF4-FFF2-40B4-BE49-F238E27FC236}">
                      <a16:creationId xmlns:a16="http://schemas.microsoft.com/office/drawing/2014/main" xmlns="" id="{9DA0985E-6382-0601-A68D-1C99F7082409}"/>
                    </a:ext>
                  </a:extLst>
                </p:cNvPr>
                <p:cNvSpPr/>
                <p:nvPr/>
              </p:nvSpPr>
              <p:spPr>
                <a:xfrm rot="-2893594">
                  <a:off x="8805689" y="3607619"/>
                  <a:ext cx="135664" cy="135664"/>
                </a:xfrm>
                <a:custGeom>
                  <a:avLst/>
                  <a:gdLst>
                    <a:gd name="connsiteX0" fmla="*/ 135664 w 135664"/>
                    <a:gd name="connsiteY0" fmla="*/ 67832 h 135664"/>
                    <a:gd name="connsiteX1" fmla="*/ 67832 w 135664"/>
                    <a:gd name="connsiteY1" fmla="*/ 135664 h 135664"/>
                    <a:gd name="connsiteX2" fmla="*/ 0 w 135664"/>
                    <a:gd name="connsiteY2" fmla="*/ 67832 h 135664"/>
                    <a:gd name="connsiteX3" fmla="*/ 67832 w 135664"/>
                    <a:gd name="connsiteY3" fmla="*/ 0 h 135664"/>
                    <a:gd name="connsiteX4" fmla="*/ 135664 w 135664"/>
                    <a:gd name="connsiteY4" fmla="*/ 67832 h 135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64" h="135664">
                      <a:moveTo>
                        <a:pt x="135664" y="67832"/>
                      </a:moveTo>
                      <a:cubicBezTo>
                        <a:pt x="135664" y="105295"/>
                        <a:pt x="105295" y="135664"/>
                        <a:pt x="67832" y="135664"/>
                      </a:cubicBezTo>
                      <a:cubicBezTo>
                        <a:pt x="30369" y="135664"/>
                        <a:pt x="0" y="105295"/>
                        <a:pt x="0" y="67832"/>
                      </a:cubicBezTo>
                      <a:cubicBezTo>
                        <a:pt x="0" y="30369"/>
                        <a:pt x="30369" y="0"/>
                        <a:pt x="67832" y="0"/>
                      </a:cubicBezTo>
                      <a:cubicBezTo>
                        <a:pt x="105295" y="0"/>
                        <a:pt x="135664" y="30369"/>
                        <a:pt x="135664" y="67832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4" name="Freeform: Shape 683">
                  <a:extLst>
                    <a:ext uri="{FF2B5EF4-FFF2-40B4-BE49-F238E27FC236}">
                      <a16:creationId xmlns:a16="http://schemas.microsoft.com/office/drawing/2014/main" xmlns="" id="{C38773A0-0AB0-D5CB-723A-0952F1561F86}"/>
                    </a:ext>
                  </a:extLst>
                </p:cNvPr>
                <p:cNvSpPr/>
                <p:nvPr/>
              </p:nvSpPr>
              <p:spPr>
                <a:xfrm rot="-2962543">
                  <a:off x="8815769" y="3804333"/>
                  <a:ext cx="83134" cy="83134"/>
                </a:xfrm>
                <a:custGeom>
                  <a:avLst/>
                  <a:gdLst>
                    <a:gd name="connsiteX0" fmla="*/ 83134 w 83134"/>
                    <a:gd name="connsiteY0" fmla="*/ 41567 h 83134"/>
                    <a:gd name="connsiteX1" fmla="*/ 41567 w 83134"/>
                    <a:gd name="connsiteY1" fmla="*/ 83135 h 83134"/>
                    <a:gd name="connsiteX2" fmla="*/ 0 w 83134"/>
                    <a:gd name="connsiteY2" fmla="*/ 41567 h 83134"/>
                    <a:gd name="connsiteX3" fmla="*/ 41567 w 83134"/>
                    <a:gd name="connsiteY3" fmla="*/ 0 h 83134"/>
                    <a:gd name="connsiteX4" fmla="*/ 83134 w 83134"/>
                    <a:gd name="connsiteY4" fmla="*/ 41567 h 83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34" h="83134">
                      <a:moveTo>
                        <a:pt x="83134" y="41567"/>
                      </a:moveTo>
                      <a:cubicBezTo>
                        <a:pt x="83134" y="64524"/>
                        <a:pt x="64524" y="83135"/>
                        <a:pt x="41567" y="83135"/>
                      </a:cubicBezTo>
                      <a:cubicBezTo>
                        <a:pt x="18610" y="83135"/>
                        <a:pt x="0" y="64525"/>
                        <a:pt x="0" y="41567"/>
                      </a:cubicBezTo>
                      <a:cubicBezTo>
                        <a:pt x="0" y="18610"/>
                        <a:pt x="18610" y="0"/>
                        <a:pt x="41567" y="0"/>
                      </a:cubicBezTo>
                      <a:cubicBezTo>
                        <a:pt x="64524" y="0"/>
                        <a:pt x="83134" y="18610"/>
                        <a:pt x="83134" y="41567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5" name="Freeform: Shape 684">
                  <a:extLst>
                    <a:ext uri="{FF2B5EF4-FFF2-40B4-BE49-F238E27FC236}">
                      <a16:creationId xmlns:a16="http://schemas.microsoft.com/office/drawing/2014/main" xmlns="" id="{6DFB2495-38B4-3112-30FE-8640FD190CAE}"/>
                    </a:ext>
                  </a:extLst>
                </p:cNvPr>
                <p:cNvSpPr/>
                <p:nvPr/>
              </p:nvSpPr>
              <p:spPr>
                <a:xfrm rot="-2970336">
                  <a:off x="9014119" y="3245678"/>
                  <a:ext cx="78679" cy="78679"/>
                </a:xfrm>
                <a:custGeom>
                  <a:avLst/>
                  <a:gdLst>
                    <a:gd name="connsiteX0" fmla="*/ 78680 w 78679"/>
                    <a:gd name="connsiteY0" fmla="*/ 39340 h 78679"/>
                    <a:gd name="connsiteX1" fmla="*/ 39340 w 78679"/>
                    <a:gd name="connsiteY1" fmla="*/ 78680 h 78679"/>
                    <a:gd name="connsiteX2" fmla="*/ 1 w 78679"/>
                    <a:gd name="connsiteY2" fmla="*/ 39340 h 78679"/>
                    <a:gd name="connsiteX3" fmla="*/ 39340 w 78679"/>
                    <a:gd name="connsiteY3" fmla="*/ 0 h 78679"/>
                    <a:gd name="connsiteX4" fmla="*/ 78680 w 78679"/>
                    <a:gd name="connsiteY4" fmla="*/ 39340 h 78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679" h="78679">
                      <a:moveTo>
                        <a:pt x="78680" y="39340"/>
                      </a:moveTo>
                      <a:cubicBezTo>
                        <a:pt x="78680" y="61067"/>
                        <a:pt x="61067" y="78680"/>
                        <a:pt x="39340" y="78680"/>
                      </a:cubicBezTo>
                      <a:cubicBezTo>
                        <a:pt x="17614" y="78680"/>
                        <a:pt x="1" y="61067"/>
                        <a:pt x="1" y="39340"/>
                      </a:cubicBezTo>
                      <a:cubicBezTo>
                        <a:pt x="1" y="17613"/>
                        <a:pt x="17614" y="0"/>
                        <a:pt x="39340" y="0"/>
                      </a:cubicBezTo>
                      <a:cubicBezTo>
                        <a:pt x="61067" y="0"/>
                        <a:pt x="78680" y="17613"/>
                        <a:pt x="78680" y="39340"/>
                      </a:cubicBezTo>
                      <a:close/>
                    </a:path>
                  </a:pathLst>
                </a:custGeom>
                <a:grpFill/>
                <a:ln w="6350" cap="flat">
                  <a:solidFill>
                    <a:schemeClr val="bg1">
                      <a:lumMod val="95000"/>
                      <a:alpha val="8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655" name="Graphic 145" descr="A pond with koi fish and water lilies">
              <a:extLst>
                <a:ext uri="{FF2B5EF4-FFF2-40B4-BE49-F238E27FC236}">
                  <a16:creationId xmlns:a16="http://schemas.microsoft.com/office/drawing/2014/main" xmlns="" id="{8AEDABEF-B6F5-A9BE-4B23-64E3E537538F}"/>
                </a:ext>
              </a:extLst>
            </p:cNvPr>
            <p:cNvGrpSpPr/>
            <p:nvPr/>
          </p:nvGrpSpPr>
          <p:grpSpPr>
            <a:xfrm>
              <a:off x="4724645" y="242092"/>
              <a:ext cx="1842334" cy="1842451"/>
              <a:chOff x="4724645" y="242092"/>
              <a:chExt cx="1842334" cy="1842451"/>
            </a:xfrm>
            <a:grpFill/>
          </p:grpSpPr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xmlns="" id="{7290C46B-57F3-ED19-7FA7-41C1DABD104F}"/>
                  </a:ext>
                </a:extLst>
              </p:cNvPr>
              <p:cNvSpPr/>
              <p:nvPr/>
            </p:nvSpPr>
            <p:spPr>
              <a:xfrm>
                <a:off x="4724645" y="242092"/>
                <a:ext cx="1842334" cy="1842451"/>
              </a:xfrm>
              <a:custGeom>
                <a:avLst/>
                <a:gdLst>
                  <a:gd name="connsiteX0" fmla="*/ 1192805 w 1842334"/>
                  <a:gd name="connsiteY0" fmla="*/ 655436 h 1842451"/>
                  <a:gd name="connsiteX1" fmla="*/ 1182588 w 1842334"/>
                  <a:gd name="connsiteY1" fmla="*/ 659614 h 1842451"/>
                  <a:gd name="connsiteX2" fmla="*/ 1182588 w 1842334"/>
                  <a:gd name="connsiteY2" fmla="*/ 659614 h 1842451"/>
                  <a:gd name="connsiteX3" fmla="*/ 571946 w 1842334"/>
                  <a:gd name="connsiteY3" fmla="*/ 38216 h 1842451"/>
                  <a:gd name="connsiteX4" fmla="*/ 247061 w 1842334"/>
                  <a:gd name="connsiteY4" fmla="*/ 267381 h 1842451"/>
                  <a:gd name="connsiteX5" fmla="*/ 243423 w 1842334"/>
                  <a:gd name="connsiteY5" fmla="*/ 1535177 h 1842451"/>
                  <a:gd name="connsiteX6" fmla="*/ 1603447 w 1842334"/>
                  <a:gd name="connsiteY6" fmla="*/ 1567296 h 1842451"/>
                  <a:gd name="connsiteX7" fmla="*/ 1803725 w 1842334"/>
                  <a:gd name="connsiteY7" fmla="*/ 1271462 h 1842451"/>
                  <a:gd name="connsiteX8" fmla="*/ 1192805 w 1842334"/>
                  <a:gd name="connsiteY8" fmla="*/ 655436 h 184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42334" h="1842451">
                    <a:moveTo>
                      <a:pt x="1192805" y="655436"/>
                    </a:moveTo>
                    <a:lnTo>
                      <a:pt x="1182588" y="659614"/>
                    </a:lnTo>
                    <a:lnTo>
                      <a:pt x="1182588" y="659614"/>
                    </a:lnTo>
                    <a:cubicBezTo>
                      <a:pt x="1352165" y="272137"/>
                      <a:pt x="961646" y="-126687"/>
                      <a:pt x="571946" y="38216"/>
                    </a:cubicBezTo>
                    <a:cubicBezTo>
                      <a:pt x="452477" y="88768"/>
                      <a:pt x="341346" y="165152"/>
                      <a:pt x="247061" y="267381"/>
                    </a:cubicBezTo>
                    <a:cubicBezTo>
                      <a:pt x="-80910" y="622987"/>
                      <a:pt x="-82574" y="1177857"/>
                      <a:pt x="243423" y="1535177"/>
                    </a:cubicBezTo>
                    <a:cubicBezTo>
                      <a:pt x="607170" y="1933881"/>
                      <a:pt x="1225914" y="1944575"/>
                      <a:pt x="1603447" y="1567296"/>
                    </a:cubicBezTo>
                    <a:cubicBezTo>
                      <a:pt x="1691204" y="1479621"/>
                      <a:pt x="1757942" y="1378936"/>
                      <a:pt x="1803725" y="1271462"/>
                    </a:cubicBezTo>
                    <a:cubicBezTo>
                      <a:pt x="1967683" y="886646"/>
                      <a:pt x="1580155" y="497016"/>
                      <a:pt x="1192805" y="655436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xmlns="" id="{DB04876B-CC52-D7B8-3D3A-A249B853F823}"/>
                  </a:ext>
                </a:extLst>
              </p:cNvPr>
              <p:cNvSpPr/>
              <p:nvPr/>
            </p:nvSpPr>
            <p:spPr>
              <a:xfrm>
                <a:off x="4724933" y="242525"/>
                <a:ext cx="1714601" cy="1811083"/>
              </a:xfrm>
              <a:custGeom>
                <a:avLst/>
                <a:gdLst>
                  <a:gd name="connsiteX0" fmla="*/ 1150195 w 1714601"/>
                  <a:gd name="connsiteY0" fmla="*/ 1059205 h 1811083"/>
                  <a:gd name="connsiteX1" fmla="*/ 1707426 w 1714601"/>
                  <a:gd name="connsiteY1" fmla="*/ 1443209 h 1811083"/>
                  <a:gd name="connsiteX2" fmla="*/ 1714602 w 1714601"/>
                  <a:gd name="connsiteY2" fmla="*/ 1432763 h 1811083"/>
                  <a:gd name="connsiteX3" fmla="*/ 1147223 w 1714601"/>
                  <a:gd name="connsiteY3" fmla="*/ 1041718 h 1811083"/>
                  <a:gd name="connsiteX4" fmla="*/ 1098074 w 1714601"/>
                  <a:gd name="connsiteY4" fmla="*/ 752335 h 1811083"/>
                  <a:gd name="connsiteX5" fmla="*/ 1197127 w 1714601"/>
                  <a:gd name="connsiteY5" fmla="*/ 653345 h 1811083"/>
                  <a:gd name="connsiteX6" fmla="*/ 1197064 w 1714601"/>
                  <a:gd name="connsiteY6" fmla="*/ 653237 h 1811083"/>
                  <a:gd name="connsiteX7" fmla="*/ 1185558 w 1714601"/>
                  <a:gd name="connsiteY7" fmla="*/ 655917 h 1811083"/>
                  <a:gd name="connsiteX8" fmla="*/ 1188555 w 1714601"/>
                  <a:gd name="connsiteY8" fmla="*/ 644119 h 1811083"/>
                  <a:gd name="connsiteX9" fmla="*/ 1188453 w 1714601"/>
                  <a:gd name="connsiteY9" fmla="*/ 644055 h 1811083"/>
                  <a:gd name="connsiteX10" fmla="*/ 1090702 w 1714601"/>
                  <a:gd name="connsiteY10" fmla="*/ 741744 h 1811083"/>
                  <a:gd name="connsiteX11" fmla="*/ 781558 w 1714601"/>
                  <a:gd name="connsiteY11" fmla="*/ 506190 h 1811083"/>
                  <a:gd name="connsiteX12" fmla="*/ 736905 w 1714601"/>
                  <a:gd name="connsiteY12" fmla="*/ 0 h 1811083"/>
                  <a:gd name="connsiteX13" fmla="*/ 724224 w 1714601"/>
                  <a:gd name="connsiteY13" fmla="*/ 749 h 1811083"/>
                  <a:gd name="connsiteX14" fmla="*/ 767893 w 1714601"/>
                  <a:gd name="connsiteY14" fmla="*/ 495776 h 1811083"/>
                  <a:gd name="connsiteX15" fmla="*/ 345624 w 1714601"/>
                  <a:gd name="connsiteY15" fmla="*/ 174028 h 1811083"/>
                  <a:gd name="connsiteX16" fmla="*/ 335559 w 1714601"/>
                  <a:gd name="connsiteY16" fmla="*/ 182328 h 1811083"/>
                  <a:gd name="connsiteX17" fmla="*/ 1081634 w 1714601"/>
                  <a:gd name="connsiteY17" fmla="*/ 750805 h 1811083"/>
                  <a:gd name="connsiteX18" fmla="*/ 1038898 w 1714601"/>
                  <a:gd name="connsiteY18" fmla="*/ 793509 h 1811083"/>
                  <a:gd name="connsiteX19" fmla="*/ 611905 w 1714601"/>
                  <a:gd name="connsiteY19" fmla="*/ 793540 h 1811083"/>
                  <a:gd name="connsiteX20" fmla="*/ 174301 w 1714601"/>
                  <a:gd name="connsiteY20" fmla="*/ 356013 h 1811083"/>
                  <a:gd name="connsiteX21" fmla="*/ 166891 w 1714601"/>
                  <a:gd name="connsiteY21" fmla="*/ 366560 h 1811083"/>
                  <a:gd name="connsiteX22" fmla="*/ 593960 w 1714601"/>
                  <a:gd name="connsiteY22" fmla="*/ 793547 h 1811083"/>
                  <a:gd name="connsiteX23" fmla="*/ 6020 w 1714601"/>
                  <a:gd name="connsiteY23" fmla="*/ 793585 h 1811083"/>
                  <a:gd name="connsiteX24" fmla="*/ 4693 w 1714601"/>
                  <a:gd name="connsiteY24" fmla="*/ 806285 h 1811083"/>
                  <a:gd name="connsiteX25" fmla="*/ 1026185 w 1714601"/>
                  <a:gd name="connsiteY25" fmla="*/ 806215 h 1811083"/>
                  <a:gd name="connsiteX26" fmla="*/ 795763 w 1714601"/>
                  <a:gd name="connsiteY26" fmla="*/ 1036485 h 1811083"/>
                  <a:gd name="connsiteX27" fmla="*/ 445 w 1714601"/>
                  <a:gd name="connsiteY27" fmla="*/ 867131 h 1811083"/>
                  <a:gd name="connsiteX28" fmla="*/ 0 w 1714601"/>
                  <a:gd name="connsiteY28" fmla="*/ 880021 h 1811083"/>
                  <a:gd name="connsiteX29" fmla="*/ 785051 w 1714601"/>
                  <a:gd name="connsiteY29" fmla="*/ 1047191 h 1811083"/>
                  <a:gd name="connsiteX30" fmla="*/ 269488 w 1714601"/>
                  <a:gd name="connsiteY30" fmla="*/ 1562405 h 1811083"/>
                  <a:gd name="connsiteX31" fmla="*/ 278422 w 1714601"/>
                  <a:gd name="connsiteY31" fmla="*/ 1571435 h 1811083"/>
                  <a:gd name="connsiteX32" fmla="*/ 934669 w 1714601"/>
                  <a:gd name="connsiteY32" fmla="*/ 915632 h 1811083"/>
                  <a:gd name="connsiteX33" fmla="*/ 686607 w 1714601"/>
                  <a:gd name="connsiteY33" fmla="*/ 1807826 h 1811083"/>
                  <a:gd name="connsiteX34" fmla="*/ 698881 w 1714601"/>
                  <a:gd name="connsiteY34" fmla="*/ 1811084 h 1811083"/>
                  <a:gd name="connsiteX35" fmla="*/ 952919 w 1714601"/>
                  <a:gd name="connsiteY35" fmla="*/ 897388 h 1811083"/>
                  <a:gd name="connsiteX36" fmla="*/ 1087063 w 1714601"/>
                  <a:gd name="connsiteY36" fmla="*/ 763340 h 1811083"/>
                  <a:gd name="connsiteX37" fmla="*/ 1260653 w 1714601"/>
                  <a:gd name="connsiteY37" fmla="*/ 1785353 h 1811083"/>
                  <a:gd name="connsiteX38" fmla="*/ 1272756 w 1714601"/>
                  <a:gd name="connsiteY38" fmla="*/ 1780781 h 1811083"/>
                  <a:gd name="connsiteX39" fmla="*/ 1150195 w 1714601"/>
                  <a:gd name="connsiteY39" fmla="*/ 1059205 h 181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714601" h="1811083">
                    <a:moveTo>
                      <a:pt x="1150195" y="1059205"/>
                    </a:moveTo>
                    <a:lnTo>
                      <a:pt x="1707426" y="1443209"/>
                    </a:lnTo>
                    <a:cubicBezTo>
                      <a:pt x="1709839" y="1439742"/>
                      <a:pt x="1712189" y="1436249"/>
                      <a:pt x="1714602" y="1432763"/>
                    </a:cubicBezTo>
                    <a:lnTo>
                      <a:pt x="1147223" y="1041718"/>
                    </a:lnTo>
                    <a:lnTo>
                      <a:pt x="1098074" y="752335"/>
                    </a:lnTo>
                    <a:lnTo>
                      <a:pt x="1197127" y="653345"/>
                    </a:lnTo>
                    <a:cubicBezTo>
                      <a:pt x="1197179" y="653294"/>
                      <a:pt x="1197134" y="653218"/>
                      <a:pt x="1197064" y="653237"/>
                    </a:cubicBezTo>
                    <a:cubicBezTo>
                      <a:pt x="1194867" y="654006"/>
                      <a:pt x="1185983" y="656349"/>
                      <a:pt x="1185558" y="655917"/>
                    </a:cubicBezTo>
                    <a:cubicBezTo>
                      <a:pt x="1185120" y="655479"/>
                      <a:pt x="1186568" y="649186"/>
                      <a:pt x="1188555" y="644119"/>
                    </a:cubicBezTo>
                    <a:cubicBezTo>
                      <a:pt x="1188581" y="644055"/>
                      <a:pt x="1188498" y="644004"/>
                      <a:pt x="1188453" y="644055"/>
                    </a:cubicBezTo>
                    <a:lnTo>
                      <a:pt x="1090702" y="741744"/>
                    </a:lnTo>
                    <a:lnTo>
                      <a:pt x="781558" y="506190"/>
                    </a:lnTo>
                    <a:lnTo>
                      <a:pt x="736905" y="0"/>
                    </a:lnTo>
                    <a:cubicBezTo>
                      <a:pt x="732689" y="178"/>
                      <a:pt x="728459" y="457"/>
                      <a:pt x="724224" y="749"/>
                    </a:cubicBezTo>
                    <a:lnTo>
                      <a:pt x="767893" y="495776"/>
                    </a:lnTo>
                    <a:lnTo>
                      <a:pt x="345624" y="174028"/>
                    </a:lnTo>
                    <a:cubicBezTo>
                      <a:pt x="342259" y="176771"/>
                      <a:pt x="338899" y="179527"/>
                      <a:pt x="335559" y="182328"/>
                    </a:cubicBezTo>
                    <a:lnTo>
                      <a:pt x="1081634" y="750805"/>
                    </a:lnTo>
                    <a:lnTo>
                      <a:pt x="1038898" y="793509"/>
                    </a:lnTo>
                    <a:lnTo>
                      <a:pt x="611905" y="793540"/>
                    </a:lnTo>
                    <a:lnTo>
                      <a:pt x="174301" y="356013"/>
                    </a:lnTo>
                    <a:cubicBezTo>
                      <a:pt x="171799" y="359512"/>
                      <a:pt x="169342" y="363036"/>
                      <a:pt x="166891" y="366560"/>
                    </a:cubicBezTo>
                    <a:lnTo>
                      <a:pt x="593960" y="793547"/>
                    </a:lnTo>
                    <a:lnTo>
                      <a:pt x="6020" y="793585"/>
                    </a:lnTo>
                    <a:cubicBezTo>
                      <a:pt x="5531" y="797814"/>
                      <a:pt x="5124" y="802049"/>
                      <a:pt x="4693" y="806285"/>
                    </a:cubicBezTo>
                    <a:lnTo>
                      <a:pt x="1026185" y="806215"/>
                    </a:lnTo>
                    <a:lnTo>
                      <a:pt x="795763" y="1036485"/>
                    </a:lnTo>
                    <a:lnTo>
                      <a:pt x="445" y="867131"/>
                    </a:lnTo>
                    <a:cubicBezTo>
                      <a:pt x="279" y="871430"/>
                      <a:pt x="102" y="875722"/>
                      <a:pt x="0" y="880021"/>
                    </a:cubicBezTo>
                    <a:lnTo>
                      <a:pt x="785051" y="1047191"/>
                    </a:lnTo>
                    <a:lnTo>
                      <a:pt x="269488" y="1562405"/>
                    </a:lnTo>
                    <a:cubicBezTo>
                      <a:pt x="272466" y="1565421"/>
                      <a:pt x="275412" y="1568469"/>
                      <a:pt x="278422" y="1571435"/>
                    </a:cubicBezTo>
                    <a:lnTo>
                      <a:pt x="934669" y="915632"/>
                    </a:lnTo>
                    <a:lnTo>
                      <a:pt x="686607" y="1807826"/>
                    </a:lnTo>
                    <a:cubicBezTo>
                      <a:pt x="690690" y="1808956"/>
                      <a:pt x="694786" y="1810010"/>
                      <a:pt x="698881" y="1811084"/>
                    </a:cubicBezTo>
                    <a:lnTo>
                      <a:pt x="952919" y="897388"/>
                    </a:lnTo>
                    <a:lnTo>
                      <a:pt x="1087063" y="763340"/>
                    </a:lnTo>
                    <a:lnTo>
                      <a:pt x="1260653" y="1785353"/>
                    </a:lnTo>
                    <a:cubicBezTo>
                      <a:pt x="1264704" y="1783880"/>
                      <a:pt x="1268724" y="1782312"/>
                      <a:pt x="1272756" y="1780781"/>
                    </a:cubicBezTo>
                    <a:lnTo>
                      <a:pt x="1150195" y="1059205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6" name="Graphic 145" descr="A pond with koi fish and water lilies">
              <a:extLst>
                <a:ext uri="{FF2B5EF4-FFF2-40B4-BE49-F238E27FC236}">
                  <a16:creationId xmlns:a16="http://schemas.microsoft.com/office/drawing/2014/main" xmlns="" id="{C41802D3-8D6D-B913-AB89-FCF122208FFF}"/>
                </a:ext>
              </a:extLst>
            </p:cNvPr>
            <p:cNvGrpSpPr/>
            <p:nvPr/>
          </p:nvGrpSpPr>
          <p:grpSpPr>
            <a:xfrm>
              <a:off x="102577" y="3378828"/>
              <a:ext cx="1886775" cy="991946"/>
              <a:chOff x="102577" y="3378828"/>
              <a:chExt cx="1886775" cy="991946"/>
            </a:xfrm>
            <a:grpFill/>
          </p:grpSpPr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xmlns="" id="{1546C88B-4264-7AE0-F7D4-8039980CD7E3}"/>
                  </a:ext>
                </a:extLst>
              </p:cNvPr>
              <p:cNvSpPr/>
              <p:nvPr/>
            </p:nvSpPr>
            <p:spPr>
              <a:xfrm>
                <a:off x="462838" y="3568446"/>
                <a:ext cx="583380" cy="802293"/>
              </a:xfrm>
              <a:custGeom>
                <a:avLst/>
                <a:gdLst>
                  <a:gd name="connsiteX0" fmla="*/ 428885 w 583380"/>
                  <a:gd name="connsiteY0" fmla="*/ 301377 h 802293"/>
                  <a:gd name="connsiteX1" fmla="*/ 583343 w 583380"/>
                  <a:gd name="connsiteY1" fmla="*/ 802259 h 802293"/>
                  <a:gd name="connsiteX2" fmla="*/ 583311 w 583380"/>
                  <a:gd name="connsiteY2" fmla="*/ 802284 h 802293"/>
                  <a:gd name="connsiteX3" fmla="*/ 154496 w 583380"/>
                  <a:gd name="connsiteY3" fmla="*/ 500913 h 802293"/>
                  <a:gd name="connsiteX4" fmla="*/ 38 w 583380"/>
                  <a:gd name="connsiteY4" fmla="*/ 0 h 802293"/>
                  <a:gd name="connsiteX5" fmla="*/ 428885 w 583380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0" h="802293">
                    <a:moveTo>
                      <a:pt x="428885" y="301377"/>
                    </a:moveTo>
                    <a:cubicBezTo>
                      <a:pt x="588925" y="521500"/>
                      <a:pt x="583419" y="798703"/>
                      <a:pt x="583343" y="802259"/>
                    </a:cubicBezTo>
                    <a:cubicBezTo>
                      <a:pt x="583343" y="802303"/>
                      <a:pt x="583349" y="802297"/>
                      <a:pt x="583311" y="802284"/>
                    </a:cubicBezTo>
                    <a:cubicBezTo>
                      <a:pt x="579908" y="801262"/>
                      <a:pt x="314535" y="721036"/>
                      <a:pt x="154496" y="500913"/>
                    </a:cubicBezTo>
                    <a:cubicBezTo>
                      <a:pt x="-6579" y="279368"/>
                      <a:pt x="38" y="0"/>
                      <a:pt x="38" y="0"/>
                    </a:cubicBezTo>
                    <a:cubicBezTo>
                      <a:pt x="38" y="0"/>
                      <a:pt x="267805" y="79826"/>
                      <a:pt x="428885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xmlns="" id="{C1005749-F7CD-AA08-8BDC-4ED052BDEBD8}"/>
                  </a:ext>
                </a:extLst>
              </p:cNvPr>
              <p:cNvSpPr/>
              <p:nvPr/>
            </p:nvSpPr>
            <p:spPr>
              <a:xfrm>
                <a:off x="876274" y="3378828"/>
                <a:ext cx="339274" cy="991925"/>
              </a:xfrm>
              <a:custGeom>
                <a:avLst/>
                <a:gdLst>
                  <a:gd name="connsiteX0" fmla="*/ 339274 w 339274"/>
                  <a:gd name="connsiteY0" fmla="*/ 495891 h 991925"/>
                  <a:gd name="connsiteX1" fmla="*/ 169824 w 339274"/>
                  <a:gd name="connsiteY1" fmla="*/ 991902 h 991925"/>
                  <a:gd name="connsiteX2" fmla="*/ 169780 w 339274"/>
                  <a:gd name="connsiteY2" fmla="*/ 991902 h 991925"/>
                  <a:gd name="connsiteX3" fmla="*/ 0 w 339274"/>
                  <a:gd name="connsiteY3" fmla="*/ 496037 h 991925"/>
                  <a:gd name="connsiteX4" fmla="*/ 169469 w 339274"/>
                  <a:gd name="connsiteY4" fmla="*/ 0 h 991925"/>
                  <a:gd name="connsiteX5" fmla="*/ 339274 w 339274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74" h="991925">
                    <a:moveTo>
                      <a:pt x="339274" y="495891"/>
                    </a:moveTo>
                    <a:cubicBezTo>
                      <a:pt x="339363" y="768045"/>
                      <a:pt x="171977" y="989070"/>
                      <a:pt x="169824" y="991902"/>
                    </a:cubicBezTo>
                    <a:cubicBezTo>
                      <a:pt x="169799" y="991934"/>
                      <a:pt x="169805" y="991934"/>
                      <a:pt x="169780" y="991902"/>
                    </a:cubicBezTo>
                    <a:cubicBezTo>
                      <a:pt x="167627" y="989076"/>
                      <a:pt x="95" y="768191"/>
                      <a:pt x="0" y="496037"/>
                    </a:cubicBezTo>
                    <a:cubicBezTo>
                      <a:pt x="-89" y="222123"/>
                      <a:pt x="169469" y="0"/>
                      <a:pt x="169469" y="0"/>
                    </a:cubicBezTo>
                    <a:cubicBezTo>
                      <a:pt x="169469" y="0"/>
                      <a:pt x="339185" y="221977"/>
                      <a:pt x="339274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xmlns="" id="{14C6AB8F-DCD2-EC5D-80BC-9849BFEEA901}"/>
                  </a:ext>
                </a:extLst>
              </p:cNvPr>
              <p:cNvSpPr/>
              <p:nvPr/>
            </p:nvSpPr>
            <p:spPr>
              <a:xfrm>
                <a:off x="1046038" y="3568077"/>
                <a:ext cx="582860" cy="802681"/>
              </a:xfrm>
              <a:custGeom>
                <a:avLst/>
                <a:gdLst>
                  <a:gd name="connsiteX0" fmla="*/ 428711 w 582860"/>
                  <a:gd name="connsiteY0" fmla="*/ 500990 h 802681"/>
                  <a:gd name="connsiteX1" fmla="*/ 73 w 582860"/>
                  <a:gd name="connsiteY1" fmla="*/ 802672 h 802681"/>
                  <a:gd name="connsiteX2" fmla="*/ 41 w 582860"/>
                  <a:gd name="connsiteY2" fmla="*/ 802646 h 802681"/>
                  <a:gd name="connsiteX3" fmla="*/ 154149 w 582860"/>
                  <a:gd name="connsiteY3" fmla="*/ 301689 h 802681"/>
                  <a:gd name="connsiteX4" fmla="*/ 582819 w 582860"/>
                  <a:gd name="connsiteY4" fmla="*/ 0 h 802681"/>
                  <a:gd name="connsiteX5" fmla="*/ 428711 w 582860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60" h="802681">
                    <a:moveTo>
                      <a:pt x="428711" y="500990"/>
                    </a:moveTo>
                    <a:cubicBezTo>
                      <a:pt x="268818" y="721220"/>
                      <a:pt x="3477" y="801643"/>
                      <a:pt x="73" y="802672"/>
                    </a:cubicBezTo>
                    <a:cubicBezTo>
                      <a:pt x="35" y="802685"/>
                      <a:pt x="41" y="802691"/>
                      <a:pt x="41" y="802646"/>
                    </a:cubicBezTo>
                    <a:cubicBezTo>
                      <a:pt x="-41" y="799090"/>
                      <a:pt x="-5743" y="521919"/>
                      <a:pt x="154149" y="301689"/>
                    </a:cubicBezTo>
                    <a:cubicBezTo>
                      <a:pt x="315078" y="80035"/>
                      <a:pt x="582819" y="0"/>
                      <a:pt x="582819" y="0"/>
                    </a:cubicBezTo>
                    <a:cubicBezTo>
                      <a:pt x="582819" y="0"/>
                      <a:pt x="589645" y="279330"/>
                      <a:pt x="428711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xmlns="" id="{773BAB4E-49C7-037E-D8E6-F7DC674291C6}"/>
                  </a:ext>
                </a:extLst>
              </p:cNvPr>
              <p:cNvSpPr/>
              <p:nvPr/>
            </p:nvSpPr>
            <p:spPr>
              <a:xfrm>
                <a:off x="886167" y="4126928"/>
                <a:ext cx="308013" cy="243836"/>
              </a:xfrm>
              <a:custGeom>
                <a:avLst/>
                <a:gdLst>
                  <a:gd name="connsiteX0" fmla="*/ 308013 w 308013"/>
                  <a:gd name="connsiteY0" fmla="*/ 154007 h 243836"/>
                  <a:gd name="connsiteX1" fmla="*/ 154007 w 308013"/>
                  <a:gd name="connsiteY1" fmla="*/ 0 h 243836"/>
                  <a:gd name="connsiteX2" fmla="*/ 0 w 308013"/>
                  <a:gd name="connsiteY2" fmla="*/ 154007 h 243836"/>
                  <a:gd name="connsiteX3" fmla="*/ 159855 w 308013"/>
                  <a:gd name="connsiteY3" fmla="*/ 243827 h 243836"/>
                  <a:gd name="connsiteX4" fmla="*/ 159918 w 308013"/>
                  <a:gd name="connsiteY4" fmla="*/ 243827 h 243836"/>
                  <a:gd name="connsiteX5" fmla="*/ 308013 w 308013"/>
                  <a:gd name="connsiteY5" fmla="*/ 154007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13" h="243836">
                    <a:moveTo>
                      <a:pt x="308013" y="154007"/>
                    </a:moveTo>
                    <a:cubicBezTo>
                      <a:pt x="308013" y="68949"/>
                      <a:pt x="239065" y="0"/>
                      <a:pt x="154007" y="0"/>
                    </a:cubicBezTo>
                    <a:cubicBezTo>
                      <a:pt x="68948" y="0"/>
                      <a:pt x="0" y="68949"/>
                      <a:pt x="0" y="154007"/>
                    </a:cubicBezTo>
                    <a:lnTo>
                      <a:pt x="159855" y="243827"/>
                    </a:lnTo>
                    <a:cubicBezTo>
                      <a:pt x="159874" y="243840"/>
                      <a:pt x="159899" y="243840"/>
                      <a:pt x="159918" y="243827"/>
                    </a:cubicBezTo>
                    <a:lnTo>
                      <a:pt x="308013" y="154007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xmlns="" id="{E6821D40-B57B-6452-1573-029493E757A0}"/>
                  </a:ext>
                </a:extLst>
              </p:cNvPr>
              <p:cNvSpPr/>
              <p:nvPr/>
            </p:nvSpPr>
            <p:spPr>
              <a:xfrm>
                <a:off x="1046102" y="4020322"/>
                <a:ext cx="943250" cy="350440"/>
              </a:xfrm>
              <a:custGeom>
                <a:avLst/>
                <a:gdLst>
                  <a:gd name="connsiteX0" fmla="*/ 524094 w 943250"/>
                  <a:gd name="connsiteY0" fmla="*/ 242515 h 350440"/>
                  <a:gd name="connsiteX1" fmla="*/ 41 w 943250"/>
                  <a:gd name="connsiteY1" fmla="*/ 350439 h 350440"/>
                  <a:gd name="connsiteX2" fmla="*/ 22 w 943250"/>
                  <a:gd name="connsiteY2" fmla="*/ 350369 h 350440"/>
                  <a:gd name="connsiteX3" fmla="*/ 419122 w 943250"/>
                  <a:gd name="connsiteY3" fmla="*/ 35714 h 350440"/>
                  <a:gd name="connsiteX4" fmla="*/ 943251 w 943250"/>
                  <a:gd name="connsiteY4" fmla="*/ 43607 h 350440"/>
                  <a:gd name="connsiteX5" fmla="*/ 524094 w 943250"/>
                  <a:gd name="connsiteY5" fmla="*/ 242515 h 350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50" h="350440">
                    <a:moveTo>
                      <a:pt x="524094" y="242515"/>
                    </a:moveTo>
                    <a:cubicBezTo>
                      <a:pt x="266125" y="326430"/>
                      <a:pt x="5045" y="349995"/>
                      <a:pt x="41" y="350439"/>
                    </a:cubicBezTo>
                    <a:cubicBezTo>
                      <a:pt x="-10" y="350446"/>
                      <a:pt x="-10" y="350414"/>
                      <a:pt x="22" y="350369"/>
                    </a:cubicBezTo>
                    <a:cubicBezTo>
                      <a:pt x="3292" y="345658"/>
                      <a:pt x="161363" y="119560"/>
                      <a:pt x="419122" y="35714"/>
                    </a:cubicBezTo>
                    <a:cubicBezTo>
                      <a:pt x="679599" y="-49014"/>
                      <a:pt x="943251" y="43607"/>
                      <a:pt x="943251" y="43607"/>
                    </a:cubicBezTo>
                    <a:cubicBezTo>
                      <a:pt x="943251" y="43607"/>
                      <a:pt x="784571" y="157786"/>
                      <a:pt x="524094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xmlns="" id="{C12132D6-BD4F-12EA-E5E7-54E2655534AD}"/>
                  </a:ext>
                </a:extLst>
              </p:cNvPr>
              <p:cNvSpPr/>
              <p:nvPr/>
            </p:nvSpPr>
            <p:spPr>
              <a:xfrm>
                <a:off x="102577" y="4020761"/>
                <a:ext cx="943454" cy="350013"/>
              </a:xfrm>
              <a:custGeom>
                <a:avLst/>
                <a:gdLst>
                  <a:gd name="connsiteX0" fmla="*/ 524097 w 943454"/>
                  <a:gd name="connsiteY0" fmla="*/ 35555 h 350013"/>
                  <a:gd name="connsiteX1" fmla="*/ 943432 w 943454"/>
                  <a:gd name="connsiteY1" fmla="*/ 349944 h 350013"/>
                  <a:gd name="connsiteX2" fmla="*/ 943413 w 943454"/>
                  <a:gd name="connsiteY2" fmla="*/ 350014 h 350013"/>
                  <a:gd name="connsiteX3" fmla="*/ 419392 w 943454"/>
                  <a:gd name="connsiteY3" fmla="*/ 242444 h 350013"/>
                  <a:gd name="connsiteX4" fmla="*/ 0 w 943454"/>
                  <a:gd name="connsiteY4" fmla="*/ 43804 h 350013"/>
                  <a:gd name="connsiteX5" fmla="*/ 524097 w 943454"/>
                  <a:gd name="connsiteY5" fmla="*/ 35555 h 350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54" h="350013">
                    <a:moveTo>
                      <a:pt x="524097" y="35555"/>
                    </a:moveTo>
                    <a:cubicBezTo>
                      <a:pt x="781914" y="119229"/>
                      <a:pt x="940162" y="345232"/>
                      <a:pt x="943432" y="349944"/>
                    </a:cubicBezTo>
                    <a:cubicBezTo>
                      <a:pt x="943464" y="349988"/>
                      <a:pt x="943464" y="350014"/>
                      <a:pt x="943413" y="350014"/>
                    </a:cubicBezTo>
                    <a:cubicBezTo>
                      <a:pt x="938403" y="349569"/>
                      <a:pt x="677418" y="326189"/>
                      <a:pt x="419392" y="242444"/>
                    </a:cubicBezTo>
                    <a:cubicBezTo>
                      <a:pt x="158858" y="157888"/>
                      <a:pt x="0" y="43804"/>
                      <a:pt x="0" y="43804"/>
                    </a:cubicBezTo>
                    <a:cubicBezTo>
                      <a:pt x="0" y="43804"/>
                      <a:pt x="263557" y="-49001"/>
                      <a:pt x="524097" y="3555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7" name="Graphic 145" descr="A pond with koi fish and water lilies">
              <a:extLst>
                <a:ext uri="{FF2B5EF4-FFF2-40B4-BE49-F238E27FC236}">
                  <a16:creationId xmlns:a16="http://schemas.microsoft.com/office/drawing/2014/main" xmlns="" id="{F988F77E-56EC-9E93-15C3-2761DF38C88C}"/>
                </a:ext>
              </a:extLst>
            </p:cNvPr>
            <p:cNvGrpSpPr/>
            <p:nvPr/>
          </p:nvGrpSpPr>
          <p:grpSpPr>
            <a:xfrm>
              <a:off x="9879901" y="810475"/>
              <a:ext cx="1886775" cy="991947"/>
              <a:chOff x="9879901" y="810475"/>
              <a:chExt cx="1886775" cy="991947"/>
            </a:xfrm>
            <a:grpFill/>
          </p:grpSpPr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xmlns="" id="{61614A1E-0961-8604-683D-046C9E302C7C}"/>
                  </a:ext>
                </a:extLst>
              </p:cNvPr>
              <p:cNvSpPr/>
              <p:nvPr/>
            </p:nvSpPr>
            <p:spPr>
              <a:xfrm>
                <a:off x="10240162" y="1000093"/>
                <a:ext cx="583383" cy="802293"/>
              </a:xfrm>
              <a:custGeom>
                <a:avLst/>
                <a:gdLst>
                  <a:gd name="connsiteX0" fmla="*/ 428917 w 583383"/>
                  <a:gd name="connsiteY0" fmla="*/ 301377 h 802293"/>
                  <a:gd name="connsiteX1" fmla="*/ 583349 w 583383"/>
                  <a:gd name="connsiteY1" fmla="*/ 802259 h 802293"/>
                  <a:gd name="connsiteX2" fmla="*/ 583349 w 583383"/>
                  <a:gd name="connsiteY2" fmla="*/ 802284 h 802293"/>
                  <a:gd name="connsiteX3" fmla="*/ 154533 w 583383"/>
                  <a:gd name="connsiteY3" fmla="*/ 500913 h 802293"/>
                  <a:gd name="connsiteX4" fmla="*/ 38 w 583383"/>
                  <a:gd name="connsiteY4" fmla="*/ 0 h 802293"/>
                  <a:gd name="connsiteX5" fmla="*/ 428917 w 583383"/>
                  <a:gd name="connsiteY5" fmla="*/ 301377 h 80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3383" h="802293">
                    <a:moveTo>
                      <a:pt x="428917" y="301377"/>
                    </a:moveTo>
                    <a:cubicBezTo>
                      <a:pt x="588937" y="521500"/>
                      <a:pt x="583412" y="798703"/>
                      <a:pt x="583349" y="802259"/>
                    </a:cubicBezTo>
                    <a:cubicBezTo>
                      <a:pt x="583349" y="802304"/>
                      <a:pt x="583349" y="802297"/>
                      <a:pt x="583349" y="802284"/>
                    </a:cubicBezTo>
                    <a:cubicBezTo>
                      <a:pt x="579920" y="801262"/>
                      <a:pt x="314554" y="721036"/>
                      <a:pt x="154533" y="500913"/>
                    </a:cubicBezTo>
                    <a:cubicBezTo>
                      <a:pt x="-6566" y="279368"/>
                      <a:pt x="38" y="0"/>
                      <a:pt x="38" y="0"/>
                    </a:cubicBezTo>
                    <a:cubicBezTo>
                      <a:pt x="38" y="0"/>
                      <a:pt x="267818" y="79826"/>
                      <a:pt x="428917" y="301377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xmlns="" id="{AE084244-3D45-A8E5-5F83-364DC7EA9FD9}"/>
                  </a:ext>
                </a:extLst>
              </p:cNvPr>
              <p:cNvSpPr/>
              <p:nvPr/>
            </p:nvSpPr>
            <p:spPr>
              <a:xfrm>
                <a:off x="10653585" y="810475"/>
                <a:ext cx="339280" cy="991925"/>
              </a:xfrm>
              <a:custGeom>
                <a:avLst/>
                <a:gdLst>
                  <a:gd name="connsiteX0" fmla="*/ 339281 w 339280"/>
                  <a:gd name="connsiteY0" fmla="*/ 495891 h 991925"/>
                  <a:gd name="connsiteX1" fmla="*/ 169863 w 339280"/>
                  <a:gd name="connsiteY1" fmla="*/ 991902 h 991925"/>
                  <a:gd name="connsiteX2" fmla="*/ 169799 w 339280"/>
                  <a:gd name="connsiteY2" fmla="*/ 991902 h 991925"/>
                  <a:gd name="connsiteX3" fmla="*/ 0 w 339280"/>
                  <a:gd name="connsiteY3" fmla="*/ 496037 h 991925"/>
                  <a:gd name="connsiteX4" fmla="*/ 169482 w 339280"/>
                  <a:gd name="connsiteY4" fmla="*/ 0 h 991925"/>
                  <a:gd name="connsiteX5" fmla="*/ 339281 w 339280"/>
                  <a:gd name="connsiteY5" fmla="*/ 495891 h 99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9280" h="991925">
                    <a:moveTo>
                      <a:pt x="339281" y="495891"/>
                    </a:moveTo>
                    <a:cubicBezTo>
                      <a:pt x="339408" y="768045"/>
                      <a:pt x="172021" y="989070"/>
                      <a:pt x="169863" y="991902"/>
                    </a:cubicBezTo>
                    <a:cubicBezTo>
                      <a:pt x="169799" y="991933"/>
                      <a:pt x="169799" y="991933"/>
                      <a:pt x="169799" y="991902"/>
                    </a:cubicBezTo>
                    <a:cubicBezTo>
                      <a:pt x="167640" y="989076"/>
                      <a:pt x="127" y="768191"/>
                      <a:pt x="0" y="496037"/>
                    </a:cubicBezTo>
                    <a:cubicBezTo>
                      <a:pt x="-64" y="222123"/>
                      <a:pt x="169482" y="0"/>
                      <a:pt x="169482" y="0"/>
                    </a:cubicBezTo>
                    <a:cubicBezTo>
                      <a:pt x="169482" y="0"/>
                      <a:pt x="339217" y="221977"/>
                      <a:pt x="339281" y="495891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xmlns="" id="{1A48360D-A8E4-3A24-693C-710971F44EFF}"/>
                  </a:ext>
                </a:extLst>
              </p:cNvPr>
              <p:cNvSpPr/>
              <p:nvPr/>
            </p:nvSpPr>
            <p:spPr>
              <a:xfrm>
                <a:off x="10823346" y="999724"/>
                <a:ext cx="582883" cy="802681"/>
              </a:xfrm>
              <a:custGeom>
                <a:avLst/>
                <a:gdLst>
                  <a:gd name="connsiteX0" fmla="*/ 428726 w 582883"/>
                  <a:gd name="connsiteY0" fmla="*/ 500990 h 802681"/>
                  <a:gd name="connsiteX1" fmla="*/ 101 w 582883"/>
                  <a:gd name="connsiteY1" fmla="*/ 802672 h 802681"/>
                  <a:gd name="connsiteX2" fmla="*/ 38 w 582883"/>
                  <a:gd name="connsiteY2" fmla="*/ 802646 h 802681"/>
                  <a:gd name="connsiteX3" fmla="*/ 154152 w 582883"/>
                  <a:gd name="connsiteY3" fmla="*/ 301689 h 802681"/>
                  <a:gd name="connsiteX4" fmla="*/ 582841 w 582883"/>
                  <a:gd name="connsiteY4" fmla="*/ 0 h 802681"/>
                  <a:gd name="connsiteX5" fmla="*/ 428726 w 582883"/>
                  <a:gd name="connsiteY5" fmla="*/ 500990 h 80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83" h="802681">
                    <a:moveTo>
                      <a:pt x="428726" y="500990"/>
                    </a:moveTo>
                    <a:cubicBezTo>
                      <a:pt x="268834" y="721220"/>
                      <a:pt x="3531" y="801643"/>
                      <a:pt x="101" y="802672"/>
                    </a:cubicBezTo>
                    <a:cubicBezTo>
                      <a:pt x="38" y="802684"/>
                      <a:pt x="38" y="802691"/>
                      <a:pt x="38" y="802646"/>
                    </a:cubicBezTo>
                    <a:cubicBezTo>
                      <a:pt x="-26" y="799090"/>
                      <a:pt x="-5740" y="521919"/>
                      <a:pt x="154152" y="301689"/>
                    </a:cubicBezTo>
                    <a:cubicBezTo>
                      <a:pt x="315125" y="80035"/>
                      <a:pt x="582841" y="0"/>
                      <a:pt x="582841" y="0"/>
                    </a:cubicBezTo>
                    <a:cubicBezTo>
                      <a:pt x="582841" y="0"/>
                      <a:pt x="589699" y="279330"/>
                      <a:pt x="428726" y="500990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xmlns="" id="{6735ED1B-98E5-16CB-2AF9-22DEC963B99E}"/>
                  </a:ext>
                </a:extLst>
              </p:cNvPr>
              <p:cNvSpPr/>
              <p:nvPr/>
            </p:nvSpPr>
            <p:spPr>
              <a:xfrm>
                <a:off x="10663491" y="1558575"/>
                <a:ext cx="308038" cy="243836"/>
              </a:xfrm>
              <a:custGeom>
                <a:avLst/>
                <a:gdLst>
                  <a:gd name="connsiteX0" fmla="*/ 308039 w 308038"/>
                  <a:gd name="connsiteY0" fmla="*/ 154006 h 243836"/>
                  <a:gd name="connsiteX1" fmla="*/ 154051 w 308038"/>
                  <a:gd name="connsiteY1" fmla="*/ 0 h 243836"/>
                  <a:gd name="connsiteX2" fmla="*/ 0 w 308038"/>
                  <a:gd name="connsiteY2" fmla="*/ 154006 h 243836"/>
                  <a:gd name="connsiteX3" fmla="*/ 159893 w 308038"/>
                  <a:gd name="connsiteY3" fmla="*/ 243827 h 243836"/>
                  <a:gd name="connsiteX4" fmla="*/ 159956 w 308038"/>
                  <a:gd name="connsiteY4" fmla="*/ 243827 h 243836"/>
                  <a:gd name="connsiteX5" fmla="*/ 308039 w 308038"/>
                  <a:gd name="connsiteY5" fmla="*/ 154006 h 24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8038" h="243836">
                    <a:moveTo>
                      <a:pt x="308039" y="154006"/>
                    </a:moveTo>
                    <a:cubicBezTo>
                      <a:pt x="308039" y="68948"/>
                      <a:pt x="239077" y="0"/>
                      <a:pt x="154051" y="0"/>
                    </a:cubicBezTo>
                    <a:cubicBezTo>
                      <a:pt x="68961" y="0"/>
                      <a:pt x="0" y="68948"/>
                      <a:pt x="0" y="154006"/>
                    </a:cubicBezTo>
                    <a:lnTo>
                      <a:pt x="159893" y="243827"/>
                    </a:lnTo>
                    <a:cubicBezTo>
                      <a:pt x="159893" y="243840"/>
                      <a:pt x="159893" y="243840"/>
                      <a:pt x="159956" y="243827"/>
                    </a:cubicBezTo>
                    <a:lnTo>
                      <a:pt x="308039" y="154006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xmlns="" id="{F548FECB-142C-DD7D-E439-36EAA976635A}"/>
                  </a:ext>
                </a:extLst>
              </p:cNvPr>
              <p:cNvSpPr/>
              <p:nvPr/>
            </p:nvSpPr>
            <p:spPr>
              <a:xfrm>
                <a:off x="10823447" y="1451970"/>
                <a:ext cx="943229" cy="350439"/>
              </a:xfrm>
              <a:custGeom>
                <a:avLst/>
                <a:gdLst>
                  <a:gd name="connsiteX0" fmla="*/ 524066 w 943229"/>
                  <a:gd name="connsiteY0" fmla="*/ 242515 h 350439"/>
                  <a:gd name="connsiteX1" fmla="*/ 0 w 943229"/>
                  <a:gd name="connsiteY1" fmla="*/ 350439 h 350439"/>
                  <a:gd name="connsiteX2" fmla="*/ 0 w 943229"/>
                  <a:gd name="connsiteY2" fmla="*/ 350369 h 350439"/>
                  <a:gd name="connsiteX3" fmla="*/ 419100 w 943229"/>
                  <a:gd name="connsiteY3" fmla="*/ 35714 h 350439"/>
                  <a:gd name="connsiteX4" fmla="*/ 943229 w 943229"/>
                  <a:gd name="connsiteY4" fmla="*/ 43607 h 350439"/>
                  <a:gd name="connsiteX5" fmla="*/ 524066 w 943229"/>
                  <a:gd name="connsiteY5" fmla="*/ 242515 h 35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229" h="350439">
                    <a:moveTo>
                      <a:pt x="524066" y="242515"/>
                    </a:moveTo>
                    <a:cubicBezTo>
                      <a:pt x="266129" y="326430"/>
                      <a:pt x="5017" y="349995"/>
                      <a:pt x="0" y="350439"/>
                    </a:cubicBezTo>
                    <a:cubicBezTo>
                      <a:pt x="0" y="350446"/>
                      <a:pt x="0" y="350414"/>
                      <a:pt x="0" y="350369"/>
                    </a:cubicBezTo>
                    <a:cubicBezTo>
                      <a:pt x="3302" y="345658"/>
                      <a:pt x="161354" y="119560"/>
                      <a:pt x="419100" y="35714"/>
                    </a:cubicBezTo>
                    <a:cubicBezTo>
                      <a:pt x="679577" y="-49014"/>
                      <a:pt x="943229" y="43607"/>
                      <a:pt x="943229" y="43607"/>
                    </a:cubicBezTo>
                    <a:cubicBezTo>
                      <a:pt x="943229" y="43607"/>
                      <a:pt x="784543" y="157787"/>
                      <a:pt x="524066" y="242515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xmlns="" id="{AAF4341E-5F2C-F55F-21EF-406EC5840A6A}"/>
                  </a:ext>
                </a:extLst>
              </p:cNvPr>
              <p:cNvSpPr/>
              <p:nvPr/>
            </p:nvSpPr>
            <p:spPr>
              <a:xfrm>
                <a:off x="9879901" y="1452405"/>
                <a:ext cx="943466" cy="350017"/>
              </a:xfrm>
              <a:custGeom>
                <a:avLst/>
                <a:gdLst>
                  <a:gd name="connsiteX0" fmla="*/ 524129 w 943466"/>
                  <a:gd name="connsiteY0" fmla="*/ 35558 h 350017"/>
                  <a:gd name="connsiteX1" fmla="*/ 943419 w 943466"/>
                  <a:gd name="connsiteY1" fmla="*/ 349947 h 350017"/>
                  <a:gd name="connsiteX2" fmla="*/ 943419 w 943466"/>
                  <a:gd name="connsiteY2" fmla="*/ 350017 h 350017"/>
                  <a:gd name="connsiteX3" fmla="*/ 419417 w 943466"/>
                  <a:gd name="connsiteY3" fmla="*/ 242447 h 350017"/>
                  <a:gd name="connsiteX4" fmla="*/ 0 w 943466"/>
                  <a:gd name="connsiteY4" fmla="*/ 43807 h 350017"/>
                  <a:gd name="connsiteX5" fmla="*/ 524129 w 943466"/>
                  <a:gd name="connsiteY5" fmla="*/ 35558 h 350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3466" h="350017">
                    <a:moveTo>
                      <a:pt x="524129" y="35558"/>
                    </a:moveTo>
                    <a:cubicBezTo>
                      <a:pt x="781939" y="119232"/>
                      <a:pt x="940181" y="345235"/>
                      <a:pt x="943419" y="349947"/>
                    </a:cubicBezTo>
                    <a:cubicBezTo>
                      <a:pt x="943483" y="349991"/>
                      <a:pt x="943483" y="350023"/>
                      <a:pt x="943419" y="350017"/>
                    </a:cubicBezTo>
                    <a:cubicBezTo>
                      <a:pt x="938403" y="349572"/>
                      <a:pt x="677418" y="326191"/>
                      <a:pt x="419417" y="242447"/>
                    </a:cubicBezTo>
                    <a:cubicBezTo>
                      <a:pt x="158877" y="157891"/>
                      <a:pt x="0" y="43807"/>
                      <a:pt x="0" y="43807"/>
                    </a:cubicBezTo>
                    <a:cubicBezTo>
                      <a:pt x="0" y="43807"/>
                      <a:pt x="263589" y="-49005"/>
                      <a:pt x="524129" y="35558"/>
                    </a:cubicBezTo>
                    <a:close/>
                  </a:path>
                </a:pathLst>
              </a:custGeom>
              <a:grpFill/>
              <a:ln w="6350" cap="flat">
                <a:solidFill>
                  <a:schemeClr val="bg1">
                    <a:lumMod val="95000"/>
                    <a:alpha val="8500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609" name="Picture 608" descr="A person and person riding bikes on a road in front of a cliff&#10;&#10;Description automatically generated with low confidence">
            <a:extLst>
              <a:ext uri="{FF2B5EF4-FFF2-40B4-BE49-F238E27FC236}">
                <a16:creationId xmlns:a16="http://schemas.microsoft.com/office/drawing/2014/main" xmlns="" id="{D25CD76F-00E8-865F-08E1-B189173B99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6" t="34325"/>
          <a:stretch/>
        </p:blipFill>
        <p:spPr>
          <a:xfrm>
            <a:off x="0" y="0"/>
            <a:ext cx="5989980" cy="6858001"/>
          </a:xfrm>
          <a:custGeom>
            <a:avLst/>
            <a:gdLst>
              <a:gd name="connsiteX0" fmla="*/ 4026091 w 5989980"/>
              <a:gd name="connsiteY0" fmla="*/ 6796942 h 6858001"/>
              <a:gd name="connsiteX1" fmla="*/ 4027187 w 5989980"/>
              <a:gd name="connsiteY1" fmla="*/ 6824655 h 6858001"/>
              <a:gd name="connsiteX2" fmla="*/ 4043639 w 5989980"/>
              <a:gd name="connsiteY2" fmla="*/ 6841190 h 6858001"/>
              <a:gd name="connsiteX3" fmla="*/ 4017490 w 5989980"/>
              <a:gd name="connsiteY3" fmla="*/ 6844431 h 6858001"/>
              <a:gd name="connsiteX4" fmla="*/ 4026091 w 5989980"/>
              <a:gd name="connsiteY4" fmla="*/ 6796942 h 6858001"/>
              <a:gd name="connsiteX5" fmla="*/ 1626478 w 5989980"/>
              <a:gd name="connsiteY5" fmla="*/ 6700191 h 6858001"/>
              <a:gd name="connsiteX6" fmla="*/ 1654076 w 5989980"/>
              <a:gd name="connsiteY6" fmla="*/ 6733881 h 6858001"/>
              <a:gd name="connsiteX7" fmla="*/ 1622375 w 5989980"/>
              <a:gd name="connsiteY7" fmla="*/ 6728482 h 6858001"/>
              <a:gd name="connsiteX8" fmla="*/ 1626478 w 5989980"/>
              <a:gd name="connsiteY8" fmla="*/ 6700191 h 6858001"/>
              <a:gd name="connsiteX9" fmla="*/ 1658720 w 5989980"/>
              <a:gd name="connsiteY9" fmla="*/ 6688661 h 6858001"/>
              <a:gd name="connsiteX10" fmla="*/ 1663088 w 5989980"/>
              <a:gd name="connsiteY10" fmla="*/ 6688698 h 6858001"/>
              <a:gd name="connsiteX11" fmla="*/ 1678703 w 5989980"/>
              <a:gd name="connsiteY11" fmla="*/ 6693599 h 6858001"/>
              <a:gd name="connsiteX12" fmla="*/ 1664590 w 5989980"/>
              <a:gd name="connsiteY12" fmla="*/ 6732452 h 6858001"/>
              <a:gd name="connsiteX13" fmla="*/ 1663105 w 5989980"/>
              <a:gd name="connsiteY13" fmla="*/ 6695565 h 6858001"/>
              <a:gd name="connsiteX14" fmla="*/ 1658720 w 5989980"/>
              <a:gd name="connsiteY14" fmla="*/ 6688661 h 6858001"/>
              <a:gd name="connsiteX15" fmla="*/ 4005137 w 5989980"/>
              <a:gd name="connsiteY15" fmla="*/ 6669698 h 6858001"/>
              <a:gd name="connsiteX16" fmla="*/ 4021204 w 5989980"/>
              <a:gd name="connsiteY16" fmla="*/ 6676982 h 6858001"/>
              <a:gd name="connsiteX17" fmla="*/ 4007013 w 5989980"/>
              <a:gd name="connsiteY17" fmla="*/ 6715759 h 6858001"/>
              <a:gd name="connsiteX18" fmla="*/ 4005137 w 5989980"/>
              <a:gd name="connsiteY18" fmla="*/ 6669698 h 6858001"/>
              <a:gd name="connsiteX19" fmla="*/ 4002868 w 5989980"/>
              <a:gd name="connsiteY19" fmla="*/ 6614386 h 6858001"/>
              <a:gd name="connsiteX20" fmla="*/ 3999158 w 5989980"/>
              <a:gd name="connsiteY20" fmla="*/ 6651892 h 6858001"/>
              <a:gd name="connsiteX21" fmla="*/ 4002868 w 5989980"/>
              <a:gd name="connsiteY21" fmla="*/ 6614386 h 6858001"/>
              <a:gd name="connsiteX22" fmla="*/ 1858819 w 5989980"/>
              <a:gd name="connsiteY22" fmla="*/ 6468058 h 6858001"/>
              <a:gd name="connsiteX23" fmla="*/ 1887787 w 5989980"/>
              <a:gd name="connsiteY23" fmla="*/ 6537372 h 6858001"/>
              <a:gd name="connsiteX24" fmla="*/ 1874027 w 5989980"/>
              <a:gd name="connsiteY24" fmla="*/ 6585480 h 6858001"/>
              <a:gd name="connsiteX25" fmla="*/ 1822508 w 5989980"/>
              <a:gd name="connsiteY25" fmla="*/ 6610493 h 6858001"/>
              <a:gd name="connsiteX26" fmla="*/ 1865036 w 5989980"/>
              <a:gd name="connsiteY26" fmla="*/ 6623714 h 6858001"/>
              <a:gd name="connsiteX27" fmla="*/ 1778807 w 5989980"/>
              <a:gd name="connsiteY27" fmla="*/ 6699458 h 6858001"/>
              <a:gd name="connsiteX28" fmla="*/ 1760122 w 5989980"/>
              <a:gd name="connsiteY28" fmla="*/ 6757433 h 6858001"/>
              <a:gd name="connsiteX29" fmla="*/ 1773571 w 5989980"/>
              <a:gd name="connsiteY29" fmla="*/ 6700114 h 6858001"/>
              <a:gd name="connsiteX30" fmla="*/ 1719080 w 5989980"/>
              <a:gd name="connsiteY30" fmla="*/ 6651467 h 6858001"/>
              <a:gd name="connsiteX31" fmla="*/ 1784790 w 5989980"/>
              <a:gd name="connsiteY31" fmla="*/ 6587520 h 6858001"/>
              <a:gd name="connsiteX32" fmla="*/ 1789243 w 5989980"/>
              <a:gd name="connsiteY32" fmla="*/ 6568402 h 6858001"/>
              <a:gd name="connsiteX33" fmla="*/ 1787409 w 5989980"/>
              <a:gd name="connsiteY33" fmla="*/ 6522224 h 6858001"/>
              <a:gd name="connsiteX34" fmla="*/ 1793778 w 5989980"/>
              <a:gd name="connsiteY34" fmla="*/ 6549245 h 6858001"/>
              <a:gd name="connsiteX35" fmla="*/ 1854953 w 5989980"/>
              <a:gd name="connsiteY35" fmla="*/ 6504455 h 6858001"/>
              <a:gd name="connsiteX36" fmla="*/ 1838144 w 5989980"/>
              <a:gd name="connsiteY36" fmla="*/ 6478745 h 6858001"/>
              <a:gd name="connsiteX37" fmla="*/ 1858819 w 5989980"/>
              <a:gd name="connsiteY37" fmla="*/ 6468058 h 6858001"/>
              <a:gd name="connsiteX38" fmla="*/ 1809413 w 5989980"/>
              <a:gd name="connsiteY38" fmla="*/ 6417416 h 6858001"/>
              <a:gd name="connsiteX39" fmla="*/ 1823251 w 5989980"/>
              <a:gd name="connsiteY39" fmla="*/ 6499247 h 6858001"/>
              <a:gd name="connsiteX40" fmla="*/ 1809413 w 5989980"/>
              <a:gd name="connsiteY40" fmla="*/ 6417416 h 6858001"/>
              <a:gd name="connsiteX41" fmla="*/ 1656424 w 5989980"/>
              <a:gd name="connsiteY41" fmla="*/ 6399529 h 6858001"/>
              <a:gd name="connsiteX42" fmla="*/ 1637698 w 5989980"/>
              <a:gd name="connsiteY42" fmla="*/ 6457504 h 6858001"/>
              <a:gd name="connsiteX43" fmla="*/ 1656424 w 5989980"/>
              <a:gd name="connsiteY43" fmla="*/ 6399529 h 6858001"/>
              <a:gd name="connsiteX44" fmla="*/ 1887512 w 5989980"/>
              <a:gd name="connsiteY44" fmla="*/ 6398412 h 6858001"/>
              <a:gd name="connsiteX45" fmla="*/ 1904633 w 5989980"/>
              <a:gd name="connsiteY45" fmla="*/ 6433259 h 6858001"/>
              <a:gd name="connsiteX46" fmla="*/ 1873674 w 5989980"/>
              <a:gd name="connsiteY46" fmla="*/ 6446517 h 6858001"/>
              <a:gd name="connsiteX47" fmla="*/ 1872189 w 5989980"/>
              <a:gd name="connsiteY47" fmla="*/ 6409513 h 6858001"/>
              <a:gd name="connsiteX48" fmla="*/ 1887512 w 5989980"/>
              <a:gd name="connsiteY48" fmla="*/ 6398412 h 6858001"/>
              <a:gd name="connsiteX49" fmla="*/ 2641584 w 5989980"/>
              <a:gd name="connsiteY49" fmla="*/ 6210102 h 6858001"/>
              <a:gd name="connsiteX50" fmla="*/ 2641690 w 5989980"/>
              <a:gd name="connsiteY50" fmla="*/ 6210616 h 6858001"/>
              <a:gd name="connsiteX51" fmla="*/ 2641448 w 5989980"/>
              <a:gd name="connsiteY51" fmla="*/ 6210648 h 6858001"/>
              <a:gd name="connsiteX52" fmla="*/ 2572541 w 5989980"/>
              <a:gd name="connsiteY52" fmla="*/ 6191539 h 6858001"/>
              <a:gd name="connsiteX53" fmla="*/ 2547956 w 5989980"/>
              <a:gd name="connsiteY53" fmla="*/ 6231858 h 6858001"/>
              <a:gd name="connsiteX54" fmla="*/ 2572541 w 5989980"/>
              <a:gd name="connsiteY54" fmla="*/ 6191539 h 6858001"/>
              <a:gd name="connsiteX55" fmla="*/ 2188029 w 5989980"/>
              <a:gd name="connsiteY55" fmla="*/ 6165749 h 6858001"/>
              <a:gd name="connsiteX56" fmla="*/ 2158165 w 5989980"/>
              <a:gd name="connsiteY56" fmla="*/ 6206610 h 6858001"/>
              <a:gd name="connsiteX57" fmla="*/ 2188029 w 5989980"/>
              <a:gd name="connsiteY57" fmla="*/ 6165749 h 6858001"/>
              <a:gd name="connsiteX58" fmla="*/ 3368582 w 5989980"/>
              <a:gd name="connsiteY58" fmla="*/ 6128478 h 6858001"/>
              <a:gd name="connsiteX59" fmla="*/ 3380110 w 5989980"/>
              <a:gd name="connsiteY59" fmla="*/ 6154883 h 6858001"/>
              <a:gd name="connsiteX60" fmla="*/ 3352943 w 5989980"/>
              <a:gd name="connsiteY60" fmla="*/ 6130481 h 6858001"/>
              <a:gd name="connsiteX61" fmla="*/ 3368582 w 5989980"/>
              <a:gd name="connsiteY61" fmla="*/ 6128478 h 6858001"/>
              <a:gd name="connsiteX62" fmla="*/ 3374208 w 5989980"/>
              <a:gd name="connsiteY62" fmla="*/ 6007175 h 6858001"/>
              <a:gd name="connsiteX63" fmla="*/ 3407827 w 5989980"/>
              <a:gd name="connsiteY63" fmla="*/ 6058670 h 6858001"/>
              <a:gd name="connsiteX64" fmla="*/ 3374208 w 5989980"/>
              <a:gd name="connsiteY64" fmla="*/ 6007175 h 6858001"/>
              <a:gd name="connsiteX65" fmla="*/ 2484121 w 5989980"/>
              <a:gd name="connsiteY65" fmla="*/ 5952320 h 6858001"/>
              <a:gd name="connsiteX66" fmla="*/ 2474818 w 5989980"/>
              <a:gd name="connsiteY66" fmla="*/ 5981307 h 6858001"/>
              <a:gd name="connsiteX67" fmla="*/ 2491939 w 5989980"/>
              <a:gd name="connsiteY67" fmla="*/ 6016231 h 6858001"/>
              <a:gd name="connsiteX68" fmla="*/ 2390739 w 5989980"/>
              <a:gd name="connsiteY68" fmla="*/ 5982619 h 6858001"/>
              <a:gd name="connsiteX69" fmla="*/ 2459498 w 5989980"/>
              <a:gd name="connsiteY69" fmla="*/ 5992485 h 6858001"/>
              <a:gd name="connsiteX70" fmla="*/ 2484121 w 5989980"/>
              <a:gd name="connsiteY70" fmla="*/ 5952320 h 6858001"/>
              <a:gd name="connsiteX71" fmla="*/ 3292965 w 5989980"/>
              <a:gd name="connsiteY71" fmla="*/ 5939858 h 6858001"/>
              <a:gd name="connsiteX72" fmla="*/ 3310378 w 5989980"/>
              <a:gd name="connsiteY72" fmla="*/ 5987479 h 6858001"/>
              <a:gd name="connsiteX73" fmla="*/ 3288722 w 5989980"/>
              <a:gd name="connsiteY73" fmla="*/ 5971595 h 6858001"/>
              <a:gd name="connsiteX74" fmla="*/ 3287590 w 5989980"/>
              <a:gd name="connsiteY74" fmla="*/ 5943842 h 6858001"/>
              <a:gd name="connsiteX75" fmla="*/ 3292965 w 5989980"/>
              <a:gd name="connsiteY75" fmla="*/ 5939858 h 6858001"/>
              <a:gd name="connsiteX76" fmla="*/ 2536034 w 5989980"/>
              <a:gd name="connsiteY76" fmla="*/ 5936404 h 6858001"/>
              <a:gd name="connsiteX77" fmla="*/ 2512503 w 5989980"/>
              <a:gd name="connsiteY77" fmla="*/ 6004322 h 6858001"/>
              <a:gd name="connsiteX78" fmla="*/ 2536034 w 5989980"/>
              <a:gd name="connsiteY78" fmla="*/ 5936404 h 6858001"/>
              <a:gd name="connsiteX79" fmla="*/ 2313851 w 5989980"/>
              <a:gd name="connsiteY79" fmla="*/ 5899513 h 6858001"/>
              <a:gd name="connsiteX80" fmla="*/ 2284377 w 5989980"/>
              <a:gd name="connsiteY80" fmla="*/ 5949544 h 6858001"/>
              <a:gd name="connsiteX81" fmla="*/ 2282502 w 5989980"/>
              <a:gd name="connsiteY81" fmla="*/ 5903483 h 6858001"/>
              <a:gd name="connsiteX82" fmla="*/ 2313851 w 5989980"/>
              <a:gd name="connsiteY82" fmla="*/ 5899513 h 6858001"/>
              <a:gd name="connsiteX83" fmla="*/ 2381863 w 5989980"/>
              <a:gd name="connsiteY83" fmla="*/ 5890958 h 6858001"/>
              <a:gd name="connsiteX84" fmla="*/ 2420287 w 5989980"/>
              <a:gd name="connsiteY84" fmla="*/ 5932547 h 6858001"/>
              <a:gd name="connsiteX85" fmla="*/ 2373618 w 5989980"/>
              <a:gd name="connsiteY85" fmla="*/ 5947658 h 6858001"/>
              <a:gd name="connsiteX86" fmla="*/ 2357199 w 5989980"/>
              <a:gd name="connsiteY86" fmla="*/ 5931200 h 6858001"/>
              <a:gd name="connsiteX87" fmla="*/ 2381863 w 5989980"/>
              <a:gd name="connsiteY87" fmla="*/ 5890958 h 6858001"/>
              <a:gd name="connsiteX88" fmla="*/ 3013931 w 5989980"/>
              <a:gd name="connsiteY88" fmla="*/ 5859460 h 6858001"/>
              <a:gd name="connsiteX89" fmla="*/ 3069629 w 5989980"/>
              <a:gd name="connsiteY89" fmla="*/ 5878660 h 6858001"/>
              <a:gd name="connsiteX90" fmla="*/ 3018073 w 5989980"/>
              <a:gd name="connsiteY90" fmla="*/ 5903560 h 6858001"/>
              <a:gd name="connsiteX91" fmla="*/ 2990086 w 5989980"/>
              <a:gd name="connsiteY91" fmla="*/ 5860814 h 6858001"/>
              <a:gd name="connsiteX92" fmla="*/ 3013931 w 5989980"/>
              <a:gd name="connsiteY92" fmla="*/ 5859460 h 6858001"/>
              <a:gd name="connsiteX93" fmla="*/ 2379639 w 5989980"/>
              <a:gd name="connsiteY93" fmla="*/ 5835606 h 6858001"/>
              <a:gd name="connsiteX94" fmla="*/ 2381514 w 5989980"/>
              <a:gd name="connsiteY94" fmla="*/ 5881744 h 6858001"/>
              <a:gd name="connsiteX95" fmla="*/ 2318349 w 5989980"/>
              <a:gd name="connsiteY95" fmla="*/ 5880396 h 6858001"/>
              <a:gd name="connsiteX96" fmla="*/ 2379639 w 5989980"/>
              <a:gd name="connsiteY96" fmla="*/ 5835606 h 6858001"/>
              <a:gd name="connsiteX97" fmla="*/ 2698799 w 5989980"/>
              <a:gd name="connsiteY97" fmla="*/ 5804652 h 6858001"/>
              <a:gd name="connsiteX98" fmla="*/ 2726433 w 5989980"/>
              <a:gd name="connsiteY98" fmla="*/ 5838378 h 6858001"/>
              <a:gd name="connsiteX99" fmla="*/ 2711110 w 5989980"/>
              <a:gd name="connsiteY99" fmla="*/ 5849596 h 6858001"/>
              <a:gd name="connsiteX100" fmla="*/ 2698799 w 5989980"/>
              <a:gd name="connsiteY100" fmla="*/ 5804652 h 6858001"/>
              <a:gd name="connsiteX101" fmla="*/ 2607017 w 5989980"/>
              <a:gd name="connsiteY101" fmla="*/ 5742092 h 6858001"/>
              <a:gd name="connsiteX102" fmla="*/ 2602872 w 5989980"/>
              <a:gd name="connsiteY102" fmla="*/ 5770347 h 6858001"/>
              <a:gd name="connsiteX103" fmla="*/ 2644345 w 5989980"/>
              <a:gd name="connsiteY103" fmla="*/ 5755892 h 6858001"/>
              <a:gd name="connsiteX104" fmla="*/ 2607017 w 5989980"/>
              <a:gd name="connsiteY104" fmla="*/ 5742092 h 6858001"/>
              <a:gd name="connsiteX105" fmla="*/ 3205795 w 5989980"/>
              <a:gd name="connsiteY105" fmla="*/ 5725197 h 6858001"/>
              <a:gd name="connsiteX106" fmla="*/ 3210742 w 5989980"/>
              <a:gd name="connsiteY106" fmla="*/ 5730992 h 6858001"/>
              <a:gd name="connsiteX107" fmla="*/ 3197253 w 5989980"/>
              <a:gd name="connsiteY107" fmla="*/ 5788428 h 6858001"/>
              <a:gd name="connsiteX108" fmla="*/ 3201008 w 5989980"/>
              <a:gd name="connsiteY108" fmla="*/ 5726658 h 6858001"/>
              <a:gd name="connsiteX109" fmla="*/ 3205795 w 5989980"/>
              <a:gd name="connsiteY109" fmla="*/ 5725197 h 6858001"/>
              <a:gd name="connsiteX110" fmla="*/ 2589117 w 5989980"/>
              <a:gd name="connsiteY110" fmla="*/ 5688743 h 6858001"/>
              <a:gd name="connsiteX111" fmla="*/ 2553233 w 5989980"/>
              <a:gd name="connsiteY111" fmla="*/ 5711758 h 6858001"/>
              <a:gd name="connsiteX112" fmla="*/ 2586104 w 5989980"/>
              <a:gd name="connsiteY112" fmla="*/ 5744638 h 6858001"/>
              <a:gd name="connsiteX113" fmla="*/ 2589117 w 5989980"/>
              <a:gd name="connsiteY113" fmla="*/ 5688743 h 6858001"/>
              <a:gd name="connsiteX114" fmla="*/ 3186916 w 5989980"/>
              <a:gd name="connsiteY114" fmla="*/ 5614711 h 6858001"/>
              <a:gd name="connsiteX115" fmla="*/ 3196551 w 5989980"/>
              <a:gd name="connsiteY115" fmla="*/ 5639947 h 6858001"/>
              <a:gd name="connsiteX116" fmla="*/ 3193153 w 5989980"/>
              <a:gd name="connsiteY116" fmla="*/ 5686821 h 6858001"/>
              <a:gd name="connsiteX117" fmla="*/ 3178609 w 5989980"/>
              <a:gd name="connsiteY117" fmla="*/ 5716577 h 6858001"/>
              <a:gd name="connsiteX118" fmla="*/ 3151758 w 5989980"/>
              <a:gd name="connsiteY118" fmla="*/ 5701272 h 6858001"/>
              <a:gd name="connsiteX119" fmla="*/ 3164033 w 5989980"/>
              <a:gd name="connsiteY119" fmla="*/ 5616358 h 6858001"/>
              <a:gd name="connsiteX120" fmla="*/ 3186916 w 5989980"/>
              <a:gd name="connsiteY120" fmla="*/ 5614711 h 6858001"/>
              <a:gd name="connsiteX121" fmla="*/ 3798791 w 5989980"/>
              <a:gd name="connsiteY121" fmla="*/ 5592033 h 6858001"/>
              <a:gd name="connsiteX122" fmla="*/ 3826347 w 5989980"/>
              <a:gd name="connsiteY122" fmla="*/ 5625646 h 6858001"/>
              <a:gd name="connsiteX123" fmla="*/ 3798791 w 5989980"/>
              <a:gd name="connsiteY123" fmla="*/ 5592033 h 6858001"/>
              <a:gd name="connsiteX124" fmla="*/ 3856034 w 5989980"/>
              <a:gd name="connsiteY124" fmla="*/ 5580054 h 6858001"/>
              <a:gd name="connsiteX125" fmla="*/ 3846555 w 5989980"/>
              <a:gd name="connsiteY125" fmla="*/ 5604485 h 6858001"/>
              <a:gd name="connsiteX126" fmla="*/ 3882401 w 5989980"/>
              <a:gd name="connsiteY126" fmla="*/ 5581471 h 6858001"/>
              <a:gd name="connsiteX127" fmla="*/ 3856034 w 5989980"/>
              <a:gd name="connsiteY127" fmla="*/ 5580054 h 6858001"/>
              <a:gd name="connsiteX128" fmla="*/ 2462506 w 5989980"/>
              <a:gd name="connsiteY128" fmla="*/ 5546971 h 6858001"/>
              <a:gd name="connsiteX129" fmla="*/ 2437884 w 5989980"/>
              <a:gd name="connsiteY129" fmla="*/ 5587100 h 6858001"/>
              <a:gd name="connsiteX130" fmla="*/ 2462506 w 5989980"/>
              <a:gd name="connsiteY130" fmla="*/ 5546971 h 6858001"/>
              <a:gd name="connsiteX131" fmla="*/ 3544553 w 5989980"/>
              <a:gd name="connsiteY131" fmla="*/ 5540537 h 6858001"/>
              <a:gd name="connsiteX132" fmla="*/ 3605375 w 5989980"/>
              <a:gd name="connsiteY132" fmla="*/ 5616354 h 6858001"/>
              <a:gd name="connsiteX133" fmla="*/ 3576685 w 5989980"/>
              <a:gd name="connsiteY133" fmla="*/ 5555029 h 6858001"/>
              <a:gd name="connsiteX134" fmla="*/ 3610303 w 5989980"/>
              <a:gd name="connsiteY134" fmla="*/ 5606488 h 6858001"/>
              <a:gd name="connsiteX135" fmla="*/ 3684217 w 5989980"/>
              <a:gd name="connsiteY135" fmla="*/ 5615739 h 6858001"/>
              <a:gd name="connsiteX136" fmla="*/ 3643175 w 5989980"/>
              <a:gd name="connsiteY136" fmla="*/ 5639486 h 6858001"/>
              <a:gd name="connsiteX137" fmla="*/ 3656504 w 5989980"/>
              <a:gd name="connsiteY137" fmla="*/ 5711952 h 6858001"/>
              <a:gd name="connsiteX138" fmla="*/ 3611358 w 5989980"/>
              <a:gd name="connsiteY138" fmla="*/ 5634241 h 6858001"/>
              <a:gd name="connsiteX139" fmla="*/ 3592321 w 5989980"/>
              <a:gd name="connsiteY139" fmla="*/ 5682924 h 6858001"/>
              <a:gd name="connsiteX140" fmla="*/ 3543420 w 5989980"/>
              <a:gd name="connsiteY140" fmla="*/ 5642723 h 6858001"/>
              <a:gd name="connsiteX141" fmla="*/ 3557611 w 5989980"/>
              <a:gd name="connsiteY141" fmla="*/ 5603829 h 6858001"/>
              <a:gd name="connsiteX142" fmla="*/ 3505349 w 5989980"/>
              <a:gd name="connsiteY142" fmla="*/ 5610345 h 6858001"/>
              <a:gd name="connsiteX143" fmla="*/ 3544553 w 5989980"/>
              <a:gd name="connsiteY143" fmla="*/ 5540537 h 6858001"/>
              <a:gd name="connsiteX144" fmla="*/ 2982621 w 5989980"/>
              <a:gd name="connsiteY144" fmla="*/ 5540281 h 6858001"/>
              <a:gd name="connsiteX145" fmla="*/ 2993016 w 5989980"/>
              <a:gd name="connsiteY145" fmla="*/ 5545045 h 6858001"/>
              <a:gd name="connsiteX146" fmla="*/ 2978903 w 5989980"/>
              <a:gd name="connsiteY146" fmla="*/ 5583899 h 6858001"/>
              <a:gd name="connsiteX147" fmla="*/ 2982621 w 5989980"/>
              <a:gd name="connsiteY147" fmla="*/ 5540281 h 6858001"/>
              <a:gd name="connsiteX148" fmla="*/ 2570276 w 5989980"/>
              <a:gd name="connsiteY148" fmla="*/ 5540124 h 6858001"/>
              <a:gd name="connsiteX149" fmla="*/ 2615578 w 5989980"/>
              <a:gd name="connsiteY149" fmla="*/ 5564705 h 6858001"/>
              <a:gd name="connsiteX150" fmla="*/ 2562573 w 5989980"/>
              <a:gd name="connsiteY150" fmla="*/ 5552872 h 6858001"/>
              <a:gd name="connsiteX151" fmla="*/ 2570276 w 5989980"/>
              <a:gd name="connsiteY151" fmla="*/ 5540124 h 6858001"/>
              <a:gd name="connsiteX152" fmla="*/ 2839632 w 5989980"/>
              <a:gd name="connsiteY152" fmla="*/ 5518025 h 6858001"/>
              <a:gd name="connsiteX153" fmla="*/ 2847450 w 5989980"/>
              <a:gd name="connsiteY153" fmla="*/ 5581972 h 6858001"/>
              <a:gd name="connsiteX154" fmla="*/ 2839632 w 5989980"/>
              <a:gd name="connsiteY154" fmla="*/ 5518025 h 6858001"/>
              <a:gd name="connsiteX155" fmla="*/ 2732148 w 5989980"/>
              <a:gd name="connsiteY155" fmla="*/ 5464621 h 6858001"/>
              <a:gd name="connsiteX156" fmla="*/ 2748869 w 5989980"/>
              <a:gd name="connsiteY156" fmla="*/ 5483105 h 6858001"/>
              <a:gd name="connsiteX157" fmla="*/ 2721977 w 5989980"/>
              <a:gd name="connsiteY157" fmla="*/ 5467763 h 6858001"/>
              <a:gd name="connsiteX158" fmla="*/ 2732148 w 5989980"/>
              <a:gd name="connsiteY158" fmla="*/ 5464621 h 6858001"/>
              <a:gd name="connsiteX159" fmla="*/ 2955971 w 5989980"/>
              <a:gd name="connsiteY159" fmla="*/ 5452025 h 6858001"/>
              <a:gd name="connsiteX160" fmla="*/ 2978907 w 5989980"/>
              <a:gd name="connsiteY160" fmla="*/ 5454077 h 6858001"/>
              <a:gd name="connsiteX161" fmla="*/ 3000874 w 5989980"/>
              <a:gd name="connsiteY161" fmla="*/ 5479094 h 6858001"/>
              <a:gd name="connsiteX162" fmla="*/ 3034841 w 5989980"/>
              <a:gd name="connsiteY162" fmla="*/ 5539764 h 6858001"/>
              <a:gd name="connsiteX163" fmla="*/ 3004235 w 5989980"/>
              <a:gd name="connsiteY163" fmla="*/ 5562163 h 6858001"/>
              <a:gd name="connsiteX164" fmla="*/ 2948223 w 5989980"/>
              <a:gd name="connsiteY164" fmla="*/ 5476512 h 6858001"/>
              <a:gd name="connsiteX165" fmla="*/ 2955971 w 5989980"/>
              <a:gd name="connsiteY165" fmla="*/ 5452025 h 6858001"/>
              <a:gd name="connsiteX166" fmla="*/ 3750981 w 5989980"/>
              <a:gd name="connsiteY166" fmla="*/ 5449686 h 6858001"/>
              <a:gd name="connsiteX167" fmla="*/ 3764860 w 5989980"/>
              <a:gd name="connsiteY167" fmla="*/ 5531403 h 6858001"/>
              <a:gd name="connsiteX168" fmla="*/ 3753994 w 5989980"/>
              <a:gd name="connsiteY168" fmla="*/ 5523464 h 6858001"/>
              <a:gd name="connsiteX169" fmla="*/ 3738670 w 5989980"/>
              <a:gd name="connsiteY169" fmla="*/ 5534795 h 6858001"/>
              <a:gd name="connsiteX170" fmla="*/ 3750981 w 5989980"/>
              <a:gd name="connsiteY170" fmla="*/ 5449686 h 6858001"/>
              <a:gd name="connsiteX171" fmla="*/ 3130866 w 5989980"/>
              <a:gd name="connsiteY171" fmla="*/ 5421743 h 6858001"/>
              <a:gd name="connsiteX172" fmla="*/ 3093513 w 5989980"/>
              <a:gd name="connsiteY172" fmla="*/ 5430411 h 6858001"/>
              <a:gd name="connsiteX173" fmla="*/ 3100982 w 5989980"/>
              <a:gd name="connsiteY173" fmla="*/ 5485067 h 6858001"/>
              <a:gd name="connsiteX174" fmla="*/ 3132721 w 5989980"/>
              <a:gd name="connsiteY174" fmla="*/ 5490466 h 6858001"/>
              <a:gd name="connsiteX175" fmla="*/ 3157697 w 5989980"/>
              <a:gd name="connsiteY175" fmla="*/ 5459475 h 6858001"/>
              <a:gd name="connsiteX176" fmla="*/ 3130866 w 5989980"/>
              <a:gd name="connsiteY176" fmla="*/ 5421743 h 6858001"/>
              <a:gd name="connsiteX177" fmla="*/ 2655955 w 5989980"/>
              <a:gd name="connsiteY177" fmla="*/ 5392634 h 6858001"/>
              <a:gd name="connsiteX178" fmla="*/ 2646968 w 5989980"/>
              <a:gd name="connsiteY178" fmla="*/ 5430873 h 6858001"/>
              <a:gd name="connsiteX179" fmla="*/ 2663030 w 5989980"/>
              <a:gd name="connsiteY179" fmla="*/ 5438274 h 6858001"/>
              <a:gd name="connsiteX180" fmla="*/ 2655955 w 5989980"/>
              <a:gd name="connsiteY180" fmla="*/ 5392634 h 6858001"/>
              <a:gd name="connsiteX181" fmla="*/ 2513677 w 5989980"/>
              <a:gd name="connsiteY181" fmla="*/ 5382885 h 6858001"/>
              <a:gd name="connsiteX182" fmla="*/ 2488307 w 5989980"/>
              <a:gd name="connsiteY182" fmla="*/ 5404584 h 6858001"/>
              <a:gd name="connsiteX183" fmla="*/ 2514768 w 5989980"/>
              <a:gd name="connsiteY183" fmla="*/ 5410404 h 6858001"/>
              <a:gd name="connsiteX184" fmla="*/ 2513677 w 5989980"/>
              <a:gd name="connsiteY184" fmla="*/ 5382885 h 6858001"/>
              <a:gd name="connsiteX185" fmla="*/ 3706189 w 5989980"/>
              <a:gd name="connsiteY185" fmla="*/ 5381036 h 6858001"/>
              <a:gd name="connsiteX186" fmla="*/ 3703960 w 5989980"/>
              <a:gd name="connsiteY186" fmla="*/ 5455546 h 6858001"/>
              <a:gd name="connsiteX187" fmla="*/ 3697981 w 5989980"/>
              <a:gd name="connsiteY187" fmla="*/ 5437736 h 6858001"/>
              <a:gd name="connsiteX188" fmla="*/ 3706189 w 5989980"/>
              <a:gd name="connsiteY188" fmla="*/ 5381036 h 6858001"/>
              <a:gd name="connsiteX189" fmla="*/ 2555108 w 5989980"/>
              <a:gd name="connsiteY189" fmla="*/ 5368390 h 6858001"/>
              <a:gd name="connsiteX190" fmla="*/ 2528996 w 5989980"/>
              <a:gd name="connsiteY190" fmla="*/ 5371591 h 6858001"/>
              <a:gd name="connsiteX191" fmla="*/ 2520436 w 5989980"/>
              <a:gd name="connsiteY191" fmla="*/ 5419153 h 6858001"/>
              <a:gd name="connsiteX192" fmla="*/ 2555108 w 5989980"/>
              <a:gd name="connsiteY192" fmla="*/ 5368390 h 6858001"/>
              <a:gd name="connsiteX193" fmla="*/ 2564921 w 5989980"/>
              <a:gd name="connsiteY193" fmla="*/ 5348463 h 6858001"/>
              <a:gd name="connsiteX194" fmla="*/ 2551825 w 5989980"/>
              <a:gd name="connsiteY194" fmla="*/ 5415106 h 6858001"/>
              <a:gd name="connsiteX195" fmla="*/ 2579460 w 5989980"/>
              <a:gd name="connsiteY195" fmla="*/ 5448642 h 6858001"/>
              <a:gd name="connsiteX196" fmla="*/ 2609677 w 5989980"/>
              <a:gd name="connsiteY196" fmla="*/ 5417073 h 6858001"/>
              <a:gd name="connsiteX197" fmla="*/ 2613038 w 5989980"/>
              <a:gd name="connsiteY197" fmla="*/ 5500061 h 6858001"/>
              <a:gd name="connsiteX198" fmla="*/ 2472241 w 5989980"/>
              <a:gd name="connsiteY198" fmla="*/ 5527199 h 6858001"/>
              <a:gd name="connsiteX199" fmla="*/ 2484240 w 5989980"/>
              <a:gd name="connsiteY199" fmla="*/ 5562815 h 6858001"/>
              <a:gd name="connsiteX200" fmla="*/ 2450232 w 5989980"/>
              <a:gd name="connsiteY200" fmla="*/ 5631967 h 6858001"/>
              <a:gd name="connsiteX201" fmla="*/ 2483460 w 5989980"/>
              <a:gd name="connsiteY201" fmla="*/ 5674098 h 6858001"/>
              <a:gd name="connsiteX202" fmla="*/ 2515901 w 5989980"/>
              <a:gd name="connsiteY202" fmla="*/ 5697917 h 6858001"/>
              <a:gd name="connsiteX203" fmla="*/ 2503667 w 5989980"/>
              <a:gd name="connsiteY203" fmla="*/ 5653014 h 6858001"/>
              <a:gd name="connsiteX204" fmla="*/ 2602955 w 5989980"/>
              <a:gd name="connsiteY204" fmla="*/ 5640562 h 6858001"/>
              <a:gd name="connsiteX205" fmla="*/ 2598810 w 5989980"/>
              <a:gd name="connsiteY205" fmla="*/ 5668934 h 6858001"/>
              <a:gd name="connsiteX206" fmla="*/ 2624606 w 5989980"/>
              <a:gd name="connsiteY206" fmla="*/ 5656405 h 6858001"/>
              <a:gd name="connsiteX207" fmla="*/ 2630901 w 5989980"/>
              <a:gd name="connsiteY207" fmla="*/ 5683466 h 6858001"/>
              <a:gd name="connsiteX208" fmla="*/ 2635083 w 5989980"/>
              <a:gd name="connsiteY208" fmla="*/ 5655058 h 6858001"/>
              <a:gd name="connsiteX209" fmla="*/ 2657051 w 5989980"/>
              <a:gd name="connsiteY209" fmla="*/ 5680188 h 6858001"/>
              <a:gd name="connsiteX210" fmla="*/ 2670889 w 5989980"/>
              <a:gd name="connsiteY210" fmla="*/ 5632044 h 6858001"/>
              <a:gd name="connsiteX211" fmla="*/ 2629104 w 5989980"/>
              <a:gd name="connsiteY211" fmla="*/ 5637325 h 6858001"/>
              <a:gd name="connsiteX212" fmla="*/ 2627228 w 5989980"/>
              <a:gd name="connsiteY212" fmla="*/ 5591146 h 6858001"/>
              <a:gd name="connsiteX213" fmla="*/ 2647358 w 5989980"/>
              <a:gd name="connsiteY213" fmla="*/ 5570099 h 6858001"/>
              <a:gd name="connsiteX214" fmla="*/ 2603344 w 5989980"/>
              <a:gd name="connsiteY214" fmla="*/ 5519874 h 6858001"/>
              <a:gd name="connsiteX215" fmla="*/ 2650329 w 5989980"/>
              <a:gd name="connsiteY215" fmla="*/ 5514014 h 6858001"/>
              <a:gd name="connsiteX216" fmla="*/ 2623121 w 5989980"/>
              <a:gd name="connsiteY216" fmla="*/ 5489616 h 6858001"/>
              <a:gd name="connsiteX217" fmla="*/ 2654469 w 5989980"/>
              <a:gd name="connsiteY217" fmla="*/ 5485610 h 6858001"/>
              <a:gd name="connsiteX218" fmla="*/ 2658183 w 5989980"/>
              <a:gd name="connsiteY218" fmla="*/ 5448104 h 6858001"/>
              <a:gd name="connsiteX219" fmla="*/ 2631681 w 5989980"/>
              <a:gd name="connsiteY219" fmla="*/ 5442167 h 6858001"/>
              <a:gd name="connsiteX220" fmla="*/ 2623515 w 5989980"/>
              <a:gd name="connsiteY220" fmla="*/ 5368932 h 6858001"/>
              <a:gd name="connsiteX221" fmla="*/ 2578328 w 5989980"/>
              <a:gd name="connsiteY221" fmla="*/ 5421006 h 6858001"/>
              <a:gd name="connsiteX222" fmla="*/ 2581730 w 5989980"/>
              <a:gd name="connsiteY222" fmla="*/ 5374132 h 6858001"/>
              <a:gd name="connsiteX223" fmla="*/ 2564921 w 5989980"/>
              <a:gd name="connsiteY223" fmla="*/ 5348463 h 6858001"/>
              <a:gd name="connsiteX224" fmla="*/ 3142414 w 5989980"/>
              <a:gd name="connsiteY224" fmla="*/ 5340714 h 6858001"/>
              <a:gd name="connsiteX225" fmla="*/ 3111418 w 5989980"/>
              <a:gd name="connsiteY225" fmla="*/ 5353975 h 6858001"/>
              <a:gd name="connsiteX226" fmla="*/ 3142414 w 5989980"/>
              <a:gd name="connsiteY226" fmla="*/ 5340714 h 6858001"/>
              <a:gd name="connsiteX227" fmla="*/ 2732318 w 5989980"/>
              <a:gd name="connsiteY227" fmla="*/ 5334822 h 6858001"/>
              <a:gd name="connsiteX228" fmla="*/ 2764192 w 5989980"/>
              <a:gd name="connsiteY228" fmla="*/ 5342065 h 6858001"/>
              <a:gd name="connsiteX229" fmla="*/ 2745159 w 5989980"/>
              <a:gd name="connsiteY229" fmla="*/ 5390712 h 6858001"/>
              <a:gd name="connsiteX230" fmla="*/ 2723114 w 5989980"/>
              <a:gd name="connsiteY230" fmla="*/ 5365808 h 6858001"/>
              <a:gd name="connsiteX231" fmla="*/ 2707125 w 5989980"/>
              <a:gd name="connsiteY231" fmla="*/ 5358447 h 6858001"/>
              <a:gd name="connsiteX232" fmla="*/ 2732318 w 5989980"/>
              <a:gd name="connsiteY232" fmla="*/ 5334822 h 6858001"/>
              <a:gd name="connsiteX233" fmla="*/ 3798868 w 5989980"/>
              <a:gd name="connsiteY233" fmla="*/ 5332313 h 6858001"/>
              <a:gd name="connsiteX234" fmla="*/ 3796599 w 5989980"/>
              <a:gd name="connsiteY234" fmla="*/ 5406822 h 6858001"/>
              <a:gd name="connsiteX235" fmla="*/ 3842098 w 5989980"/>
              <a:gd name="connsiteY235" fmla="*/ 5363882 h 6858001"/>
              <a:gd name="connsiteX236" fmla="*/ 3798868 w 5989980"/>
              <a:gd name="connsiteY236" fmla="*/ 5332313 h 6858001"/>
              <a:gd name="connsiteX237" fmla="*/ 3761540 w 5989980"/>
              <a:gd name="connsiteY237" fmla="*/ 5318513 h 6858001"/>
              <a:gd name="connsiteX238" fmla="*/ 3768225 w 5989980"/>
              <a:gd name="connsiteY238" fmla="*/ 5354708 h 6858001"/>
              <a:gd name="connsiteX239" fmla="*/ 3763375 w 5989980"/>
              <a:gd name="connsiteY239" fmla="*/ 5364614 h 6858001"/>
              <a:gd name="connsiteX240" fmla="*/ 3752980 w 5989980"/>
              <a:gd name="connsiteY240" fmla="*/ 5365925 h 6858001"/>
              <a:gd name="connsiteX241" fmla="*/ 3757785 w 5989980"/>
              <a:gd name="connsiteY241" fmla="*/ 5355978 h 6858001"/>
              <a:gd name="connsiteX242" fmla="*/ 3746529 w 5989980"/>
              <a:gd name="connsiteY242" fmla="*/ 5338905 h 6858001"/>
              <a:gd name="connsiteX243" fmla="*/ 3751027 w 5989980"/>
              <a:gd name="connsiteY243" fmla="*/ 5319860 h 6858001"/>
              <a:gd name="connsiteX244" fmla="*/ 3761540 w 5989980"/>
              <a:gd name="connsiteY244" fmla="*/ 5318513 h 6858001"/>
              <a:gd name="connsiteX245" fmla="*/ 3697238 w 5989980"/>
              <a:gd name="connsiteY245" fmla="*/ 5289449 h 6858001"/>
              <a:gd name="connsiteX246" fmla="*/ 3742072 w 5989980"/>
              <a:gd name="connsiteY246" fmla="*/ 5358099 h 6858001"/>
              <a:gd name="connsiteX247" fmla="*/ 3674097 w 5989980"/>
              <a:gd name="connsiteY247" fmla="*/ 5366540 h 6858001"/>
              <a:gd name="connsiteX248" fmla="*/ 3667022 w 5989980"/>
              <a:gd name="connsiteY248" fmla="*/ 5321172 h 6858001"/>
              <a:gd name="connsiteX249" fmla="*/ 3697238 w 5989980"/>
              <a:gd name="connsiteY249" fmla="*/ 5289449 h 6858001"/>
              <a:gd name="connsiteX250" fmla="*/ 3886936 w 5989980"/>
              <a:gd name="connsiteY250" fmla="*/ 5172848 h 6858001"/>
              <a:gd name="connsiteX251" fmla="*/ 3895455 w 5989980"/>
              <a:gd name="connsiteY251" fmla="*/ 5255298 h 6858001"/>
              <a:gd name="connsiteX252" fmla="*/ 3878334 w 5989980"/>
              <a:gd name="connsiteY252" fmla="*/ 5220374 h 6858001"/>
              <a:gd name="connsiteX253" fmla="*/ 3858870 w 5989980"/>
              <a:gd name="connsiteY253" fmla="*/ 5259806 h 6858001"/>
              <a:gd name="connsiteX254" fmla="*/ 3876459 w 5989980"/>
              <a:gd name="connsiteY254" fmla="*/ 5174196 h 6858001"/>
              <a:gd name="connsiteX255" fmla="*/ 3886936 w 5989980"/>
              <a:gd name="connsiteY255" fmla="*/ 5172848 h 6858001"/>
              <a:gd name="connsiteX256" fmla="*/ 4326796 w 5989980"/>
              <a:gd name="connsiteY256" fmla="*/ 5136038 h 6858001"/>
              <a:gd name="connsiteX257" fmla="*/ 4354082 w 5989980"/>
              <a:gd name="connsiteY257" fmla="*/ 5160436 h 6858001"/>
              <a:gd name="connsiteX258" fmla="*/ 4333912 w 5989980"/>
              <a:gd name="connsiteY258" fmla="*/ 5181484 h 6858001"/>
              <a:gd name="connsiteX259" fmla="*/ 4345834 w 5989980"/>
              <a:gd name="connsiteY259" fmla="*/ 5217136 h 6858001"/>
              <a:gd name="connsiteX260" fmla="*/ 4326054 w 5989980"/>
              <a:gd name="connsiteY260" fmla="*/ 5247475 h 6858001"/>
              <a:gd name="connsiteX261" fmla="*/ 4323398 w 5989980"/>
              <a:gd name="connsiteY261" fmla="*/ 5312730 h 6858001"/>
              <a:gd name="connsiteX262" fmla="*/ 4355137 w 5989980"/>
              <a:gd name="connsiteY262" fmla="*/ 5317934 h 6858001"/>
              <a:gd name="connsiteX263" fmla="*/ 4315581 w 5989980"/>
              <a:gd name="connsiteY263" fmla="*/ 5378527 h 6858001"/>
              <a:gd name="connsiteX264" fmla="*/ 4277937 w 5989980"/>
              <a:gd name="connsiteY264" fmla="*/ 5225618 h 6858001"/>
              <a:gd name="connsiteX265" fmla="*/ 4300294 w 5989980"/>
              <a:gd name="connsiteY265" fmla="*/ 5260041 h 6858001"/>
              <a:gd name="connsiteX266" fmla="*/ 4288336 w 5989980"/>
              <a:gd name="connsiteY266" fmla="*/ 5224344 h 6858001"/>
              <a:gd name="connsiteX267" fmla="*/ 4309987 w 5989980"/>
              <a:gd name="connsiteY267" fmla="*/ 5240187 h 6858001"/>
              <a:gd name="connsiteX268" fmla="*/ 4326796 w 5989980"/>
              <a:gd name="connsiteY268" fmla="*/ 5136038 h 6858001"/>
              <a:gd name="connsiteX269" fmla="*/ 3361789 w 5989980"/>
              <a:gd name="connsiteY269" fmla="*/ 5127894 h 6858001"/>
              <a:gd name="connsiteX270" fmla="*/ 3375809 w 5989980"/>
              <a:gd name="connsiteY270" fmla="*/ 5135188 h 6858001"/>
              <a:gd name="connsiteX271" fmla="*/ 3318311 w 5989980"/>
              <a:gd name="connsiteY271" fmla="*/ 5142436 h 6858001"/>
              <a:gd name="connsiteX272" fmla="*/ 3343808 w 5989980"/>
              <a:gd name="connsiteY272" fmla="*/ 5128305 h 6858001"/>
              <a:gd name="connsiteX273" fmla="*/ 3361789 w 5989980"/>
              <a:gd name="connsiteY273" fmla="*/ 5127894 h 6858001"/>
              <a:gd name="connsiteX274" fmla="*/ 4293268 w 5989980"/>
              <a:gd name="connsiteY274" fmla="*/ 5125682 h 6858001"/>
              <a:gd name="connsiteX275" fmla="*/ 4311083 w 5989980"/>
              <a:gd name="connsiteY275" fmla="*/ 5138005 h 6858001"/>
              <a:gd name="connsiteX276" fmla="*/ 4280087 w 5989980"/>
              <a:gd name="connsiteY276" fmla="*/ 5151145 h 6858001"/>
              <a:gd name="connsiteX277" fmla="*/ 4293268 w 5989980"/>
              <a:gd name="connsiteY277" fmla="*/ 5125682 h 6858001"/>
              <a:gd name="connsiteX278" fmla="*/ 3448631 w 5989980"/>
              <a:gd name="connsiteY278" fmla="*/ 5116727 h 6858001"/>
              <a:gd name="connsiteX279" fmla="*/ 3412398 w 5989980"/>
              <a:gd name="connsiteY279" fmla="*/ 5130603 h 6858001"/>
              <a:gd name="connsiteX280" fmla="*/ 3448631 w 5989980"/>
              <a:gd name="connsiteY280" fmla="*/ 5116727 h 6858001"/>
              <a:gd name="connsiteX281" fmla="*/ 4919223 w 5989980"/>
              <a:gd name="connsiteY281" fmla="*/ 5107743 h 6858001"/>
              <a:gd name="connsiteX282" fmla="*/ 4958784 w 5989980"/>
              <a:gd name="connsiteY282" fmla="*/ 5177049 h 6858001"/>
              <a:gd name="connsiteX283" fmla="*/ 4927082 w 5989980"/>
              <a:gd name="connsiteY283" fmla="*/ 5171844 h 6858001"/>
              <a:gd name="connsiteX284" fmla="*/ 4919223 w 5989980"/>
              <a:gd name="connsiteY284" fmla="*/ 5107743 h 6858001"/>
              <a:gd name="connsiteX285" fmla="*/ 4870854 w 5989980"/>
              <a:gd name="connsiteY285" fmla="*/ 5078374 h 6858001"/>
              <a:gd name="connsiteX286" fmla="*/ 4883328 w 5989980"/>
              <a:gd name="connsiteY286" fmla="*/ 5083697 h 6858001"/>
              <a:gd name="connsiteX287" fmla="*/ 4898700 w 5989980"/>
              <a:gd name="connsiteY287" fmla="*/ 5119616 h 6858001"/>
              <a:gd name="connsiteX288" fmla="*/ 4860630 w 5989980"/>
              <a:gd name="connsiteY288" fmla="*/ 5087355 h 6858001"/>
              <a:gd name="connsiteX289" fmla="*/ 4870854 w 5989980"/>
              <a:gd name="connsiteY289" fmla="*/ 5078374 h 6858001"/>
              <a:gd name="connsiteX290" fmla="*/ 3941668 w 5989980"/>
              <a:gd name="connsiteY290" fmla="*/ 5076916 h 6858001"/>
              <a:gd name="connsiteX291" fmla="*/ 3983642 w 5989980"/>
              <a:gd name="connsiteY291" fmla="*/ 5095756 h 6858001"/>
              <a:gd name="connsiteX292" fmla="*/ 3991849 w 5989980"/>
              <a:gd name="connsiteY292" fmla="*/ 5168919 h 6858001"/>
              <a:gd name="connsiteX293" fmla="*/ 3981372 w 5989980"/>
              <a:gd name="connsiteY293" fmla="*/ 5170266 h 6858001"/>
              <a:gd name="connsiteX294" fmla="*/ 3972459 w 5989980"/>
              <a:gd name="connsiteY294" fmla="*/ 5208428 h 6858001"/>
              <a:gd name="connsiteX295" fmla="*/ 3933998 w 5989980"/>
              <a:gd name="connsiteY295" fmla="*/ 5166915 h 6858001"/>
              <a:gd name="connsiteX296" fmla="*/ 3959368 w 5989980"/>
              <a:gd name="connsiteY296" fmla="*/ 5145212 h 6858001"/>
              <a:gd name="connsiteX297" fmla="*/ 3940995 w 5989980"/>
              <a:gd name="connsiteY297" fmla="*/ 5082535 h 6858001"/>
              <a:gd name="connsiteX298" fmla="*/ 3941668 w 5989980"/>
              <a:gd name="connsiteY298" fmla="*/ 5076916 h 6858001"/>
              <a:gd name="connsiteX299" fmla="*/ 3909018 w 5989980"/>
              <a:gd name="connsiteY299" fmla="*/ 5068080 h 6858001"/>
              <a:gd name="connsiteX300" fmla="*/ 3914961 w 5989980"/>
              <a:gd name="connsiteY300" fmla="*/ 5085850 h 6858001"/>
              <a:gd name="connsiteX301" fmla="*/ 3889513 w 5989980"/>
              <a:gd name="connsiteY301" fmla="*/ 5107549 h 6858001"/>
              <a:gd name="connsiteX302" fmla="*/ 3909018 w 5989980"/>
              <a:gd name="connsiteY302" fmla="*/ 5068080 h 6858001"/>
              <a:gd name="connsiteX303" fmla="*/ 3619997 w 5989980"/>
              <a:gd name="connsiteY303" fmla="*/ 5067388 h 6858001"/>
              <a:gd name="connsiteX304" fmla="*/ 3633055 w 5989980"/>
              <a:gd name="connsiteY304" fmla="*/ 5130640 h 6858001"/>
              <a:gd name="connsiteX305" fmla="*/ 3619997 w 5989980"/>
              <a:gd name="connsiteY305" fmla="*/ 5197287 h 6858001"/>
              <a:gd name="connsiteX306" fmla="*/ 3595333 w 5989980"/>
              <a:gd name="connsiteY306" fmla="*/ 5107553 h 6858001"/>
              <a:gd name="connsiteX307" fmla="*/ 3619997 w 5989980"/>
              <a:gd name="connsiteY307" fmla="*/ 5067388 h 6858001"/>
              <a:gd name="connsiteX308" fmla="*/ 3678164 w 5989980"/>
              <a:gd name="connsiteY308" fmla="*/ 4979508 h 6858001"/>
              <a:gd name="connsiteX309" fmla="*/ 3659594 w 5989980"/>
              <a:gd name="connsiteY309" fmla="*/ 5006714 h 6858001"/>
              <a:gd name="connsiteX310" fmla="*/ 3705877 w 5989980"/>
              <a:gd name="connsiteY310" fmla="*/ 4982276 h 6858001"/>
              <a:gd name="connsiteX311" fmla="*/ 3678164 w 5989980"/>
              <a:gd name="connsiteY311" fmla="*/ 4979508 h 6858001"/>
              <a:gd name="connsiteX312" fmla="*/ 3850699 w 5989980"/>
              <a:gd name="connsiteY312" fmla="*/ 4927000 h 6858001"/>
              <a:gd name="connsiteX313" fmla="*/ 3829864 w 5989980"/>
              <a:gd name="connsiteY313" fmla="*/ 4929663 h 6858001"/>
              <a:gd name="connsiteX314" fmla="*/ 3844014 w 5989980"/>
              <a:gd name="connsiteY314" fmla="*/ 5020550 h 6858001"/>
              <a:gd name="connsiteX315" fmla="*/ 3864890 w 5989980"/>
              <a:gd name="connsiteY315" fmla="*/ 5017892 h 6858001"/>
              <a:gd name="connsiteX316" fmla="*/ 3850699 w 5989980"/>
              <a:gd name="connsiteY316" fmla="*/ 4927000 h 6858001"/>
              <a:gd name="connsiteX317" fmla="*/ 4557802 w 5989980"/>
              <a:gd name="connsiteY317" fmla="*/ 4820403 h 6858001"/>
              <a:gd name="connsiteX318" fmla="*/ 4562292 w 5989980"/>
              <a:gd name="connsiteY318" fmla="*/ 4823928 h 6858001"/>
              <a:gd name="connsiteX319" fmla="*/ 4576926 w 5989980"/>
              <a:gd name="connsiteY319" fmla="*/ 4826283 h 6858001"/>
              <a:gd name="connsiteX320" fmla="*/ 4557109 w 5989980"/>
              <a:gd name="connsiteY320" fmla="*/ 4856618 h 6858001"/>
              <a:gd name="connsiteX321" fmla="*/ 4556013 w 5989980"/>
              <a:gd name="connsiteY321" fmla="*/ 4828942 h 6858001"/>
              <a:gd name="connsiteX322" fmla="*/ 4557802 w 5989980"/>
              <a:gd name="connsiteY322" fmla="*/ 4820403 h 6858001"/>
              <a:gd name="connsiteX323" fmla="*/ 3943338 w 5989980"/>
              <a:gd name="connsiteY323" fmla="*/ 4748455 h 6858001"/>
              <a:gd name="connsiteX324" fmla="*/ 3945998 w 5989980"/>
              <a:gd name="connsiteY324" fmla="*/ 4812981 h 6858001"/>
              <a:gd name="connsiteX325" fmla="*/ 4004591 w 5989980"/>
              <a:gd name="connsiteY325" fmla="*/ 4833450 h 6858001"/>
              <a:gd name="connsiteX326" fmla="*/ 3997869 w 5989980"/>
              <a:gd name="connsiteY326" fmla="*/ 4797219 h 6858001"/>
              <a:gd name="connsiteX327" fmla="*/ 3966443 w 5989980"/>
              <a:gd name="connsiteY327" fmla="*/ 4801072 h 6858001"/>
              <a:gd name="connsiteX328" fmla="*/ 3943338 w 5989980"/>
              <a:gd name="connsiteY328" fmla="*/ 4748455 h 6858001"/>
              <a:gd name="connsiteX329" fmla="*/ 4007563 w 5989980"/>
              <a:gd name="connsiteY329" fmla="*/ 4647584 h 6858001"/>
              <a:gd name="connsiteX330" fmla="*/ 3991886 w 5989980"/>
              <a:gd name="connsiteY330" fmla="*/ 4649547 h 6858001"/>
              <a:gd name="connsiteX331" fmla="*/ 4009791 w 5989980"/>
              <a:gd name="connsiteY331" fmla="*/ 4702896 h 6858001"/>
              <a:gd name="connsiteX332" fmla="*/ 4007563 w 5989980"/>
              <a:gd name="connsiteY332" fmla="*/ 4647584 h 6858001"/>
              <a:gd name="connsiteX333" fmla="*/ 4778201 w 5989980"/>
              <a:gd name="connsiteY333" fmla="*/ 4423387 h 6858001"/>
              <a:gd name="connsiteX334" fmla="*/ 4810325 w 5989980"/>
              <a:gd name="connsiteY334" fmla="*/ 4490932 h 6858001"/>
              <a:gd name="connsiteX335" fmla="*/ 4747156 w 5989980"/>
              <a:gd name="connsiteY335" fmla="*/ 4489585 h 6858001"/>
              <a:gd name="connsiteX336" fmla="*/ 4755363 w 5989980"/>
              <a:gd name="connsiteY336" fmla="*/ 4432844 h 6858001"/>
              <a:gd name="connsiteX337" fmla="*/ 4771860 w 5989980"/>
              <a:gd name="connsiteY337" fmla="*/ 4449303 h 6858001"/>
              <a:gd name="connsiteX338" fmla="*/ 4766193 w 5989980"/>
              <a:gd name="connsiteY338" fmla="*/ 4440784 h 6858001"/>
              <a:gd name="connsiteX339" fmla="*/ 4778201 w 5989980"/>
              <a:gd name="connsiteY339" fmla="*/ 4423387 h 6858001"/>
              <a:gd name="connsiteX340" fmla="*/ 4340445 w 5989980"/>
              <a:gd name="connsiteY340" fmla="*/ 4381649 h 6858001"/>
              <a:gd name="connsiteX341" fmla="*/ 4327933 w 5989980"/>
              <a:gd name="connsiteY341" fmla="*/ 4384740 h 6858001"/>
              <a:gd name="connsiteX342" fmla="*/ 4335086 w 5989980"/>
              <a:gd name="connsiteY342" fmla="*/ 4430032 h 6858001"/>
              <a:gd name="connsiteX343" fmla="*/ 4365302 w 5989980"/>
              <a:gd name="connsiteY343" fmla="*/ 4398535 h 6858001"/>
              <a:gd name="connsiteX344" fmla="*/ 4340445 w 5989980"/>
              <a:gd name="connsiteY344" fmla="*/ 4381649 h 6858001"/>
              <a:gd name="connsiteX345" fmla="*/ 4313771 w 5989980"/>
              <a:gd name="connsiteY345" fmla="*/ 4294767 h 6858001"/>
              <a:gd name="connsiteX346" fmla="*/ 4304402 w 5989980"/>
              <a:gd name="connsiteY346" fmla="*/ 4322718 h 6858001"/>
              <a:gd name="connsiteX347" fmla="*/ 4325315 w 5989980"/>
              <a:gd name="connsiteY347" fmla="*/ 4320096 h 6858001"/>
              <a:gd name="connsiteX348" fmla="*/ 4313771 w 5989980"/>
              <a:gd name="connsiteY348" fmla="*/ 4294767 h 6858001"/>
              <a:gd name="connsiteX349" fmla="*/ 4490776 w 5989980"/>
              <a:gd name="connsiteY349" fmla="*/ 4252875 h 6858001"/>
              <a:gd name="connsiteX350" fmla="*/ 4454892 w 5989980"/>
              <a:gd name="connsiteY350" fmla="*/ 4275848 h 6858001"/>
              <a:gd name="connsiteX351" fmla="*/ 4476158 w 5989980"/>
              <a:gd name="connsiteY351" fmla="*/ 4282513 h 6858001"/>
              <a:gd name="connsiteX352" fmla="*/ 4447037 w 5989980"/>
              <a:gd name="connsiteY352" fmla="*/ 4341836 h 6858001"/>
              <a:gd name="connsiteX353" fmla="*/ 4478776 w 5989980"/>
              <a:gd name="connsiteY353" fmla="*/ 4347040 h 6858001"/>
              <a:gd name="connsiteX354" fmla="*/ 4519506 w 5989980"/>
              <a:gd name="connsiteY354" fmla="*/ 4314159 h 6858001"/>
              <a:gd name="connsiteX355" fmla="*/ 4490776 w 5989980"/>
              <a:gd name="connsiteY355" fmla="*/ 4252875 h 6858001"/>
              <a:gd name="connsiteX356" fmla="*/ 4256671 w 5989980"/>
              <a:gd name="connsiteY356" fmla="*/ 3660846 h 6858001"/>
              <a:gd name="connsiteX357" fmla="*/ 4242406 w 5989980"/>
              <a:gd name="connsiteY357" fmla="*/ 3699817 h 6858001"/>
              <a:gd name="connsiteX358" fmla="*/ 4231264 w 5989980"/>
              <a:gd name="connsiteY358" fmla="*/ 3682626 h 6858001"/>
              <a:gd name="connsiteX359" fmla="*/ 4256671 w 5989980"/>
              <a:gd name="connsiteY359" fmla="*/ 3660846 h 6858001"/>
              <a:gd name="connsiteX360" fmla="*/ 4571378 w 5989980"/>
              <a:gd name="connsiteY360" fmla="*/ 3649208 h 6858001"/>
              <a:gd name="connsiteX361" fmla="*/ 4542253 w 5989980"/>
              <a:gd name="connsiteY361" fmla="*/ 3708413 h 6858001"/>
              <a:gd name="connsiteX362" fmla="*/ 4569540 w 5989980"/>
              <a:gd name="connsiteY362" fmla="*/ 3732851 h 6858001"/>
              <a:gd name="connsiteX363" fmla="*/ 4534087 w 5989980"/>
              <a:gd name="connsiteY363" fmla="*/ 3765112 h 6858001"/>
              <a:gd name="connsiteX364" fmla="*/ 4570631 w 5989980"/>
              <a:gd name="connsiteY364" fmla="*/ 3760487 h 6858001"/>
              <a:gd name="connsiteX365" fmla="*/ 4573606 w 5989980"/>
              <a:gd name="connsiteY365" fmla="*/ 3834382 h 6858001"/>
              <a:gd name="connsiteX366" fmla="*/ 4609059 w 5989980"/>
              <a:gd name="connsiteY366" fmla="*/ 3802040 h 6858001"/>
              <a:gd name="connsiteX367" fmla="*/ 4571378 w 5989980"/>
              <a:gd name="connsiteY367" fmla="*/ 3649208 h 6858001"/>
              <a:gd name="connsiteX368" fmla="*/ 4358576 w 5989980"/>
              <a:gd name="connsiteY368" fmla="*/ 3583216 h 6858001"/>
              <a:gd name="connsiteX369" fmla="*/ 4234588 w 5989980"/>
              <a:gd name="connsiteY369" fmla="*/ 3635829 h 6858001"/>
              <a:gd name="connsiteX370" fmla="*/ 4250655 w 5989980"/>
              <a:gd name="connsiteY370" fmla="*/ 3643117 h 6858001"/>
              <a:gd name="connsiteX371" fmla="*/ 4140501 w 5989980"/>
              <a:gd name="connsiteY371" fmla="*/ 3647820 h 6858001"/>
              <a:gd name="connsiteX372" fmla="*/ 4184945 w 5989980"/>
              <a:gd name="connsiteY372" fmla="*/ 3707142 h 6858001"/>
              <a:gd name="connsiteX373" fmla="*/ 4183459 w 5989980"/>
              <a:gd name="connsiteY373" fmla="*/ 3670097 h 6858001"/>
              <a:gd name="connsiteX374" fmla="*/ 4220438 w 5989980"/>
              <a:gd name="connsiteY374" fmla="*/ 3674877 h 6858001"/>
              <a:gd name="connsiteX375" fmla="*/ 4406344 w 5989980"/>
              <a:gd name="connsiteY375" fmla="*/ 3725563 h 6858001"/>
              <a:gd name="connsiteX376" fmla="*/ 4386995 w 5989980"/>
              <a:gd name="connsiteY376" fmla="*/ 3635177 h 6858001"/>
              <a:gd name="connsiteX377" fmla="*/ 4372024 w 5989980"/>
              <a:gd name="connsiteY377" fmla="*/ 3655642 h 6858001"/>
              <a:gd name="connsiteX378" fmla="*/ 4358576 w 5989980"/>
              <a:gd name="connsiteY378" fmla="*/ 3583216 h 6858001"/>
              <a:gd name="connsiteX379" fmla="*/ 4474516 w 5989980"/>
              <a:gd name="connsiteY379" fmla="*/ 3547232 h 6858001"/>
              <a:gd name="connsiteX380" fmla="*/ 4383593 w 5989980"/>
              <a:gd name="connsiteY380" fmla="*/ 3552186 h 6858001"/>
              <a:gd name="connsiteX381" fmla="*/ 4401851 w 5989980"/>
              <a:gd name="connsiteY381" fmla="*/ 3614786 h 6858001"/>
              <a:gd name="connsiteX382" fmla="*/ 4380585 w 5989980"/>
              <a:gd name="connsiteY382" fmla="*/ 3608193 h 6858001"/>
              <a:gd name="connsiteX383" fmla="*/ 4418303 w 5989980"/>
              <a:gd name="connsiteY383" fmla="*/ 3631321 h 6858001"/>
              <a:gd name="connsiteX384" fmla="*/ 4441838 w 5989980"/>
              <a:gd name="connsiteY384" fmla="*/ 3693265 h 6858001"/>
              <a:gd name="connsiteX385" fmla="*/ 4498162 w 5989980"/>
              <a:gd name="connsiteY385" fmla="*/ 3658341 h 6858001"/>
              <a:gd name="connsiteX386" fmla="*/ 4531428 w 5989980"/>
              <a:gd name="connsiteY386" fmla="*/ 3700550 h 6858001"/>
              <a:gd name="connsiteX387" fmla="*/ 4528067 w 5989980"/>
              <a:gd name="connsiteY387" fmla="*/ 3617444 h 6858001"/>
              <a:gd name="connsiteX388" fmla="*/ 4504925 w 5989980"/>
              <a:gd name="connsiteY388" fmla="*/ 3564751 h 6858001"/>
              <a:gd name="connsiteX389" fmla="*/ 4474516 w 5989980"/>
              <a:gd name="connsiteY389" fmla="*/ 3547232 h 6858001"/>
              <a:gd name="connsiteX390" fmla="*/ 4872387 w 5989980"/>
              <a:gd name="connsiteY390" fmla="*/ 3507513 h 6858001"/>
              <a:gd name="connsiteX391" fmla="*/ 4891708 w 5989980"/>
              <a:gd name="connsiteY391" fmla="*/ 3516031 h 6858001"/>
              <a:gd name="connsiteX392" fmla="*/ 4860749 w 5989980"/>
              <a:gd name="connsiteY392" fmla="*/ 3529175 h 6858001"/>
              <a:gd name="connsiteX393" fmla="*/ 4872387 w 5989980"/>
              <a:gd name="connsiteY393" fmla="*/ 3507513 h 6858001"/>
              <a:gd name="connsiteX394" fmla="*/ 4821964 w 5989980"/>
              <a:gd name="connsiteY394" fmla="*/ 3463803 h 6858001"/>
              <a:gd name="connsiteX395" fmla="*/ 4848043 w 5989980"/>
              <a:gd name="connsiteY395" fmla="*/ 3475171 h 6858001"/>
              <a:gd name="connsiteX396" fmla="*/ 4833151 w 5989980"/>
              <a:gd name="connsiteY396" fmla="*/ 3495603 h 6858001"/>
              <a:gd name="connsiteX397" fmla="*/ 4826777 w 5989980"/>
              <a:gd name="connsiteY397" fmla="*/ 3468659 h 6858001"/>
              <a:gd name="connsiteX398" fmla="*/ 4811454 w 5989980"/>
              <a:gd name="connsiteY398" fmla="*/ 3479837 h 6858001"/>
              <a:gd name="connsiteX399" fmla="*/ 4821964 w 5989980"/>
              <a:gd name="connsiteY399" fmla="*/ 3463803 h 6858001"/>
              <a:gd name="connsiteX400" fmla="*/ 4860785 w 5989980"/>
              <a:gd name="connsiteY400" fmla="*/ 3009962 h 6858001"/>
              <a:gd name="connsiteX401" fmla="*/ 4862977 w 5989980"/>
              <a:gd name="connsiteY401" fmla="*/ 3065237 h 6858001"/>
              <a:gd name="connsiteX402" fmla="*/ 4795080 w 5989980"/>
              <a:gd name="connsiteY402" fmla="*/ 3073715 h 6858001"/>
              <a:gd name="connsiteX403" fmla="*/ 4818960 w 5989980"/>
              <a:gd name="connsiteY403" fmla="*/ 3015166 h 6858001"/>
              <a:gd name="connsiteX404" fmla="*/ 4860785 w 5989980"/>
              <a:gd name="connsiteY404" fmla="*/ 3009962 h 6858001"/>
              <a:gd name="connsiteX405" fmla="*/ 4774019 w 5989980"/>
              <a:gd name="connsiteY405" fmla="*/ 2994944 h 6858001"/>
              <a:gd name="connsiteX406" fmla="*/ 4814113 w 5989980"/>
              <a:gd name="connsiteY406" fmla="*/ 3024996 h 6858001"/>
              <a:gd name="connsiteX407" fmla="*/ 4772603 w 5989980"/>
              <a:gd name="connsiteY407" fmla="*/ 3039487 h 6858001"/>
              <a:gd name="connsiteX408" fmla="*/ 4789449 w 5989980"/>
              <a:gd name="connsiteY408" fmla="*/ 3065201 h 6858001"/>
              <a:gd name="connsiteX409" fmla="*/ 4555349 w 5989980"/>
              <a:gd name="connsiteY409" fmla="*/ 3122439 h 6858001"/>
              <a:gd name="connsiteX410" fmla="*/ 4636378 w 5989980"/>
              <a:gd name="connsiteY410" fmla="*/ 3047391 h 6858001"/>
              <a:gd name="connsiteX411" fmla="*/ 4643063 w 5989980"/>
              <a:gd name="connsiteY411" fmla="*/ 3083703 h 6858001"/>
              <a:gd name="connsiteX412" fmla="*/ 4693486 w 5989980"/>
              <a:gd name="connsiteY412" fmla="*/ 3030969 h 6858001"/>
              <a:gd name="connsiteX413" fmla="*/ 4741254 w 5989980"/>
              <a:gd name="connsiteY413" fmla="*/ 3043380 h 6858001"/>
              <a:gd name="connsiteX414" fmla="*/ 4774019 w 5989980"/>
              <a:gd name="connsiteY414" fmla="*/ 2994944 h 6858001"/>
              <a:gd name="connsiteX415" fmla="*/ 4823460 w 5989980"/>
              <a:gd name="connsiteY415" fmla="*/ 2948385 h 6858001"/>
              <a:gd name="connsiteX416" fmla="*/ 4832055 w 5989980"/>
              <a:gd name="connsiteY416" fmla="*/ 2948478 h 6858001"/>
              <a:gd name="connsiteX417" fmla="*/ 4823457 w 5989980"/>
              <a:gd name="connsiteY417" fmla="*/ 2995968 h 6858001"/>
              <a:gd name="connsiteX418" fmla="*/ 4812628 w 5989980"/>
              <a:gd name="connsiteY418" fmla="*/ 2988105 h 6858001"/>
              <a:gd name="connsiteX419" fmla="*/ 4811885 w 5989980"/>
              <a:gd name="connsiteY419" fmla="*/ 2969603 h 6858001"/>
              <a:gd name="connsiteX420" fmla="*/ 4817474 w 5989980"/>
              <a:gd name="connsiteY420" fmla="*/ 2978198 h 6858001"/>
              <a:gd name="connsiteX421" fmla="*/ 4823460 w 5989980"/>
              <a:gd name="connsiteY421" fmla="*/ 2948385 h 6858001"/>
              <a:gd name="connsiteX422" fmla="*/ 4728432 w 5989980"/>
              <a:gd name="connsiteY422" fmla="*/ 2619504 h 6858001"/>
              <a:gd name="connsiteX423" fmla="*/ 4740389 w 5989980"/>
              <a:gd name="connsiteY423" fmla="*/ 2623382 h 6858001"/>
              <a:gd name="connsiteX424" fmla="*/ 4752121 w 5989980"/>
              <a:gd name="connsiteY424" fmla="*/ 2661778 h 6858001"/>
              <a:gd name="connsiteX425" fmla="*/ 4719246 w 5989980"/>
              <a:gd name="connsiteY425" fmla="*/ 2628898 h 6858001"/>
              <a:gd name="connsiteX426" fmla="*/ 4728432 w 5989980"/>
              <a:gd name="connsiteY426" fmla="*/ 2619504 h 6858001"/>
              <a:gd name="connsiteX427" fmla="*/ 4691886 w 5989980"/>
              <a:gd name="connsiteY427" fmla="*/ 2604577 h 6858001"/>
              <a:gd name="connsiteX428" fmla="*/ 4682531 w 5989980"/>
              <a:gd name="connsiteY428" fmla="*/ 2620131 h 6858001"/>
              <a:gd name="connsiteX429" fmla="*/ 4678648 w 5989980"/>
              <a:gd name="connsiteY429" fmla="*/ 2622891 h 6858001"/>
              <a:gd name="connsiteX430" fmla="*/ 4679263 w 5989980"/>
              <a:gd name="connsiteY430" fmla="*/ 2620700 h 6858001"/>
              <a:gd name="connsiteX431" fmla="*/ 4691886 w 5989980"/>
              <a:gd name="connsiteY431" fmla="*/ 2604577 h 6858001"/>
              <a:gd name="connsiteX432" fmla="*/ 4636901 w 5989980"/>
              <a:gd name="connsiteY432" fmla="*/ 2522627 h 6858001"/>
              <a:gd name="connsiteX433" fmla="*/ 4634581 w 5989980"/>
              <a:gd name="connsiteY433" fmla="*/ 2611707 h 6858001"/>
              <a:gd name="connsiteX434" fmla="*/ 4631220 w 5989980"/>
              <a:gd name="connsiteY434" fmla="*/ 2528638 h 6858001"/>
              <a:gd name="connsiteX435" fmla="*/ 4636901 w 5989980"/>
              <a:gd name="connsiteY435" fmla="*/ 2522627 h 6858001"/>
              <a:gd name="connsiteX436" fmla="*/ 4589784 w 5989980"/>
              <a:gd name="connsiteY436" fmla="*/ 2413312 h 6858001"/>
              <a:gd name="connsiteX437" fmla="*/ 4596547 w 5989980"/>
              <a:gd name="connsiteY437" fmla="*/ 2449507 h 6858001"/>
              <a:gd name="connsiteX438" fmla="*/ 4571140 w 5989980"/>
              <a:gd name="connsiteY438" fmla="*/ 2471287 h 6858001"/>
              <a:gd name="connsiteX439" fmla="*/ 4564024 w 5989980"/>
              <a:gd name="connsiteY439" fmla="*/ 2425841 h 6858001"/>
              <a:gd name="connsiteX440" fmla="*/ 4589784 w 5989980"/>
              <a:gd name="connsiteY440" fmla="*/ 2413312 h 6858001"/>
              <a:gd name="connsiteX441" fmla="*/ 4610766 w 5989980"/>
              <a:gd name="connsiteY441" fmla="*/ 2246138 h 6858001"/>
              <a:gd name="connsiteX442" fmla="*/ 4594281 w 5989980"/>
              <a:gd name="connsiteY442" fmla="*/ 2264329 h 6858001"/>
              <a:gd name="connsiteX443" fmla="*/ 4635754 w 5989980"/>
              <a:gd name="connsiteY443" fmla="*/ 2249914 h 6858001"/>
              <a:gd name="connsiteX444" fmla="*/ 4610766 w 5989980"/>
              <a:gd name="connsiteY444" fmla="*/ 2246138 h 6858001"/>
              <a:gd name="connsiteX445" fmla="*/ 4529999 w 5989980"/>
              <a:gd name="connsiteY445" fmla="*/ 2237232 h 6858001"/>
              <a:gd name="connsiteX446" fmla="*/ 4519974 w 5989980"/>
              <a:gd name="connsiteY446" fmla="*/ 2245827 h 6858001"/>
              <a:gd name="connsiteX447" fmla="*/ 4515870 w 5989980"/>
              <a:gd name="connsiteY447" fmla="*/ 2274312 h 6858001"/>
              <a:gd name="connsiteX448" fmla="*/ 4448675 w 5989980"/>
              <a:gd name="connsiteY448" fmla="*/ 2301102 h 6858001"/>
              <a:gd name="connsiteX449" fmla="*/ 4522239 w 5989980"/>
              <a:gd name="connsiteY449" fmla="*/ 2301179 h 6858001"/>
              <a:gd name="connsiteX450" fmla="*/ 4491949 w 5989980"/>
              <a:gd name="connsiteY450" fmla="*/ 2332825 h 6858001"/>
              <a:gd name="connsiteX451" fmla="*/ 4464741 w 5989980"/>
              <a:gd name="connsiteY451" fmla="*/ 2308464 h 6858001"/>
              <a:gd name="connsiteX452" fmla="*/ 4491949 w 5989980"/>
              <a:gd name="connsiteY452" fmla="*/ 2332825 h 6858001"/>
              <a:gd name="connsiteX453" fmla="*/ 4592796 w 5989980"/>
              <a:gd name="connsiteY453" fmla="*/ 2357304 h 6858001"/>
              <a:gd name="connsiteX454" fmla="*/ 4533381 w 5989980"/>
              <a:gd name="connsiteY454" fmla="*/ 2318334 h 6858001"/>
              <a:gd name="connsiteX455" fmla="*/ 4525953 w 5989980"/>
              <a:gd name="connsiteY455" fmla="*/ 2263637 h 6858001"/>
              <a:gd name="connsiteX456" fmla="*/ 4567779 w 5989980"/>
              <a:gd name="connsiteY456" fmla="*/ 2258356 h 6858001"/>
              <a:gd name="connsiteX457" fmla="*/ 4543452 w 5989980"/>
              <a:gd name="connsiteY457" fmla="*/ 2240603 h 6858001"/>
              <a:gd name="connsiteX458" fmla="*/ 4529999 w 5989980"/>
              <a:gd name="connsiteY458" fmla="*/ 2237232 h 6858001"/>
              <a:gd name="connsiteX459" fmla="*/ 4874312 w 5989980"/>
              <a:gd name="connsiteY459" fmla="*/ 2173518 h 6858001"/>
              <a:gd name="connsiteX460" fmla="*/ 4849648 w 5989980"/>
              <a:gd name="connsiteY460" fmla="*/ 2213724 h 6858001"/>
              <a:gd name="connsiteX461" fmla="*/ 4874312 w 5989980"/>
              <a:gd name="connsiteY461" fmla="*/ 2173518 h 6858001"/>
              <a:gd name="connsiteX462" fmla="*/ 4435674 w 5989980"/>
              <a:gd name="connsiteY462" fmla="*/ 2146963 h 6858001"/>
              <a:gd name="connsiteX463" fmla="*/ 4422172 w 5989980"/>
              <a:gd name="connsiteY463" fmla="*/ 2165421 h 6858001"/>
              <a:gd name="connsiteX464" fmla="*/ 4448675 w 5989980"/>
              <a:gd name="connsiteY464" fmla="*/ 2171435 h 6858001"/>
              <a:gd name="connsiteX465" fmla="*/ 4435674 w 5989980"/>
              <a:gd name="connsiteY465" fmla="*/ 2146963 h 6858001"/>
              <a:gd name="connsiteX466" fmla="*/ 4903614 w 5989980"/>
              <a:gd name="connsiteY466" fmla="*/ 2144965 h 6858001"/>
              <a:gd name="connsiteX467" fmla="*/ 4910117 w 5989980"/>
              <a:gd name="connsiteY467" fmla="*/ 2150427 h 6858001"/>
              <a:gd name="connsiteX468" fmla="*/ 4879864 w 5989980"/>
              <a:gd name="connsiteY468" fmla="*/ 2181996 h 6858001"/>
              <a:gd name="connsiteX469" fmla="*/ 4878768 w 5989980"/>
              <a:gd name="connsiteY469" fmla="*/ 2154357 h 6858001"/>
              <a:gd name="connsiteX470" fmla="*/ 4897609 w 5989980"/>
              <a:gd name="connsiteY470" fmla="*/ 2148275 h 6858001"/>
              <a:gd name="connsiteX471" fmla="*/ 4903614 w 5989980"/>
              <a:gd name="connsiteY471" fmla="*/ 2144965 h 6858001"/>
              <a:gd name="connsiteX472" fmla="*/ 5273126 w 5989980"/>
              <a:gd name="connsiteY472" fmla="*/ 2138412 h 6858001"/>
              <a:gd name="connsiteX473" fmla="*/ 5299279 w 5989980"/>
              <a:gd name="connsiteY473" fmla="*/ 2157096 h 6858001"/>
              <a:gd name="connsiteX474" fmla="*/ 5301118 w 5989980"/>
              <a:gd name="connsiteY474" fmla="*/ 2203161 h 6858001"/>
              <a:gd name="connsiteX475" fmla="*/ 5332857 w 5989980"/>
              <a:gd name="connsiteY475" fmla="*/ 2208438 h 6858001"/>
              <a:gd name="connsiteX476" fmla="*/ 5294043 w 5989980"/>
              <a:gd name="connsiteY476" fmla="*/ 2287537 h 6858001"/>
              <a:gd name="connsiteX477" fmla="*/ 5287670 w 5989980"/>
              <a:gd name="connsiteY477" fmla="*/ 2260594 h 6858001"/>
              <a:gd name="connsiteX478" fmla="*/ 5120371 w 5989980"/>
              <a:gd name="connsiteY478" fmla="*/ 2281637 h 6858001"/>
              <a:gd name="connsiteX479" fmla="*/ 5100595 w 5989980"/>
              <a:gd name="connsiteY479" fmla="*/ 2311899 h 6858001"/>
              <a:gd name="connsiteX480" fmla="*/ 5093872 w 5989980"/>
              <a:gd name="connsiteY480" fmla="*/ 2275705 h 6858001"/>
              <a:gd name="connsiteX481" fmla="*/ 4930636 w 5989980"/>
              <a:gd name="connsiteY481" fmla="*/ 2268339 h 6858001"/>
              <a:gd name="connsiteX482" fmla="*/ 5037856 w 5989980"/>
              <a:gd name="connsiteY482" fmla="*/ 2189937 h 6858001"/>
              <a:gd name="connsiteX483" fmla="*/ 5080035 w 5989980"/>
              <a:gd name="connsiteY483" fmla="*/ 2193947 h 6858001"/>
              <a:gd name="connsiteX484" fmla="*/ 5091993 w 5989980"/>
              <a:gd name="connsiteY484" fmla="*/ 2229409 h 6858001"/>
              <a:gd name="connsiteX485" fmla="*/ 5141678 w 5989980"/>
              <a:gd name="connsiteY485" fmla="*/ 2158213 h 6858001"/>
              <a:gd name="connsiteX486" fmla="*/ 5154342 w 5989980"/>
              <a:gd name="connsiteY486" fmla="*/ 2212331 h 6858001"/>
              <a:gd name="connsiteX487" fmla="*/ 5209222 w 5989980"/>
              <a:gd name="connsiteY487" fmla="*/ 2140485 h 6858001"/>
              <a:gd name="connsiteX488" fmla="*/ 5273126 w 5989980"/>
              <a:gd name="connsiteY488" fmla="*/ 2138412 h 6858001"/>
              <a:gd name="connsiteX489" fmla="*/ 3771758 w 5989980"/>
              <a:gd name="connsiteY489" fmla="*/ 2112315 h 6858001"/>
              <a:gd name="connsiteX490" fmla="*/ 3762246 w 5989980"/>
              <a:gd name="connsiteY490" fmla="*/ 2115641 h 6858001"/>
              <a:gd name="connsiteX491" fmla="*/ 3748601 w 5989980"/>
              <a:gd name="connsiteY491" fmla="*/ 2139019 h 6858001"/>
              <a:gd name="connsiteX492" fmla="*/ 3779207 w 5989980"/>
              <a:gd name="connsiteY492" fmla="*/ 2116543 h 6858001"/>
              <a:gd name="connsiteX493" fmla="*/ 3771758 w 5989980"/>
              <a:gd name="connsiteY493" fmla="*/ 2112315 h 6858001"/>
              <a:gd name="connsiteX494" fmla="*/ 4234917 w 5989980"/>
              <a:gd name="connsiteY494" fmla="*/ 2096338 h 6858001"/>
              <a:gd name="connsiteX495" fmla="*/ 4220516 w 5989980"/>
              <a:gd name="connsiteY495" fmla="*/ 2116620 h 6858001"/>
              <a:gd name="connsiteX496" fmla="*/ 4247060 w 5989980"/>
              <a:gd name="connsiteY496" fmla="*/ 2122598 h 6858001"/>
              <a:gd name="connsiteX497" fmla="*/ 4234917 w 5989980"/>
              <a:gd name="connsiteY497" fmla="*/ 2096338 h 6858001"/>
              <a:gd name="connsiteX498" fmla="*/ 4260877 w 5989980"/>
              <a:gd name="connsiteY498" fmla="*/ 2074384 h 6858001"/>
              <a:gd name="connsiteX499" fmla="*/ 4260898 w 5989980"/>
              <a:gd name="connsiteY499" fmla="*/ 2074493 h 6858001"/>
              <a:gd name="connsiteX500" fmla="*/ 4260717 w 5989980"/>
              <a:gd name="connsiteY500" fmla="*/ 2074622 h 6858001"/>
              <a:gd name="connsiteX501" fmla="*/ 4260701 w 5989980"/>
              <a:gd name="connsiteY501" fmla="*/ 2074529 h 6858001"/>
              <a:gd name="connsiteX502" fmla="*/ 3998062 w 5989980"/>
              <a:gd name="connsiteY502" fmla="*/ 2070446 h 6858001"/>
              <a:gd name="connsiteX503" fmla="*/ 3987938 w 5989980"/>
              <a:gd name="connsiteY503" fmla="*/ 2080968 h 6858001"/>
              <a:gd name="connsiteX504" fmla="*/ 3989424 w 5989980"/>
              <a:gd name="connsiteY504" fmla="*/ 2117895 h 6858001"/>
              <a:gd name="connsiteX505" fmla="*/ 3998062 w 5989980"/>
              <a:gd name="connsiteY505" fmla="*/ 2070446 h 6858001"/>
              <a:gd name="connsiteX506" fmla="*/ 4226027 w 5989980"/>
              <a:gd name="connsiteY506" fmla="*/ 2047617 h 6858001"/>
              <a:gd name="connsiteX507" fmla="*/ 4218875 w 5989980"/>
              <a:gd name="connsiteY507" fmla="*/ 2048925 h 6858001"/>
              <a:gd name="connsiteX508" fmla="*/ 4213831 w 5989980"/>
              <a:gd name="connsiteY508" fmla="*/ 2080430 h 6858001"/>
              <a:gd name="connsiteX509" fmla="*/ 4226027 w 5989980"/>
              <a:gd name="connsiteY509" fmla="*/ 2047617 h 6858001"/>
              <a:gd name="connsiteX510" fmla="*/ 4465124 w 5989980"/>
              <a:gd name="connsiteY510" fmla="*/ 2003036 h 6858001"/>
              <a:gd name="connsiteX511" fmla="*/ 4479285 w 5989980"/>
              <a:gd name="connsiteY511" fmla="*/ 2019100 h 6858001"/>
              <a:gd name="connsiteX512" fmla="*/ 4443479 w 5989980"/>
              <a:gd name="connsiteY512" fmla="*/ 2042187 h 6858001"/>
              <a:gd name="connsiteX513" fmla="*/ 4441994 w 5989980"/>
              <a:gd name="connsiteY513" fmla="*/ 2005301 h 6858001"/>
              <a:gd name="connsiteX514" fmla="*/ 4465124 w 5989980"/>
              <a:gd name="connsiteY514" fmla="*/ 2003036 h 6858001"/>
              <a:gd name="connsiteX515" fmla="*/ 4468436 w 5989980"/>
              <a:gd name="connsiteY515" fmla="*/ 1975391 h 6858001"/>
              <a:gd name="connsiteX516" fmla="*/ 4498786 w 5989980"/>
              <a:gd name="connsiteY516" fmla="*/ 1979632 h 6858001"/>
              <a:gd name="connsiteX517" fmla="*/ 4505471 w 5989980"/>
              <a:gd name="connsiteY517" fmla="*/ 2015863 h 6858001"/>
              <a:gd name="connsiteX518" fmla="*/ 4457313 w 5989980"/>
              <a:gd name="connsiteY518" fmla="*/ 1994123 h 6858001"/>
              <a:gd name="connsiteX519" fmla="*/ 4461253 w 5989980"/>
              <a:gd name="connsiteY519" fmla="*/ 1975630 h 6858001"/>
              <a:gd name="connsiteX520" fmla="*/ 4468436 w 5989980"/>
              <a:gd name="connsiteY520" fmla="*/ 1975391 h 6858001"/>
              <a:gd name="connsiteX521" fmla="*/ 3820553 w 5989980"/>
              <a:gd name="connsiteY521" fmla="*/ 1956120 h 6858001"/>
              <a:gd name="connsiteX522" fmla="*/ 3857655 w 5989980"/>
              <a:gd name="connsiteY522" fmla="*/ 1976973 h 6858001"/>
              <a:gd name="connsiteX523" fmla="*/ 3807232 w 5989980"/>
              <a:gd name="connsiteY523" fmla="*/ 2029549 h 6858001"/>
              <a:gd name="connsiteX524" fmla="*/ 3800547 w 5989980"/>
              <a:gd name="connsiteY524" fmla="*/ 1993354 h 6858001"/>
              <a:gd name="connsiteX525" fmla="*/ 3806489 w 5989980"/>
              <a:gd name="connsiteY525" fmla="*/ 2011124 h 6858001"/>
              <a:gd name="connsiteX526" fmla="*/ 3831543 w 5989980"/>
              <a:gd name="connsiteY526" fmla="*/ 1980170 h 6858001"/>
              <a:gd name="connsiteX527" fmla="*/ 3815440 w 5989980"/>
              <a:gd name="connsiteY527" fmla="*/ 1972963 h 6858001"/>
              <a:gd name="connsiteX528" fmla="*/ 3820553 w 5989980"/>
              <a:gd name="connsiteY528" fmla="*/ 1956120 h 6858001"/>
              <a:gd name="connsiteX529" fmla="*/ 4203395 w 5989980"/>
              <a:gd name="connsiteY529" fmla="*/ 1951842 h 6858001"/>
              <a:gd name="connsiteX530" fmla="*/ 4194835 w 5989980"/>
              <a:gd name="connsiteY530" fmla="*/ 1999368 h 6858001"/>
              <a:gd name="connsiteX531" fmla="*/ 4193349 w 5989980"/>
              <a:gd name="connsiteY531" fmla="*/ 1962328 h 6858001"/>
              <a:gd name="connsiteX532" fmla="*/ 4162665 w 5989980"/>
              <a:gd name="connsiteY532" fmla="*/ 1984836 h 6858001"/>
              <a:gd name="connsiteX533" fmla="*/ 4203395 w 5989980"/>
              <a:gd name="connsiteY533" fmla="*/ 1951842 h 6858001"/>
              <a:gd name="connsiteX534" fmla="*/ 4740306 w 5989980"/>
              <a:gd name="connsiteY534" fmla="*/ 1931192 h 6858001"/>
              <a:gd name="connsiteX535" fmla="*/ 4778143 w 5989980"/>
              <a:gd name="connsiteY535" fmla="*/ 1937452 h 6858001"/>
              <a:gd name="connsiteX536" fmla="*/ 4840381 w 5989980"/>
              <a:gd name="connsiteY536" fmla="*/ 1982910 h 6858001"/>
              <a:gd name="connsiteX537" fmla="*/ 4702244 w 5989980"/>
              <a:gd name="connsiteY537" fmla="*/ 1944748 h 6858001"/>
              <a:gd name="connsiteX538" fmla="*/ 4740306 w 5989980"/>
              <a:gd name="connsiteY538" fmla="*/ 1931192 h 6858001"/>
              <a:gd name="connsiteX539" fmla="*/ 4386330 w 5989980"/>
              <a:gd name="connsiteY539" fmla="*/ 1928751 h 6858001"/>
              <a:gd name="connsiteX540" fmla="*/ 4435231 w 5989980"/>
              <a:gd name="connsiteY540" fmla="*/ 1969110 h 6858001"/>
              <a:gd name="connsiteX541" fmla="*/ 4415098 w 5989980"/>
              <a:gd name="connsiteY541" fmla="*/ 1990230 h 6858001"/>
              <a:gd name="connsiteX542" fmla="*/ 4356816 w 5989980"/>
              <a:gd name="connsiteY542" fmla="*/ 1978940 h 6858001"/>
              <a:gd name="connsiteX543" fmla="*/ 4355330 w 5989980"/>
              <a:gd name="connsiteY543" fmla="*/ 1942013 h 6858001"/>
              <a:gd name="connsiteX544" fmla="*/ 4386330 w 5989980"/>
              <a:gd name="connsiteY544" fmla="*/ 1928751 h 6858001"/>
              <a:gd name="connsiteX545" fmla="*/ 4652912 w 5989980"/>
              <a:gd name="connsiteY545" fmla="*/ 1895292 h 6858001"/>
              <a:gd name="connsiteX546" fmla="*/ 4649157 w 5989980"/>
              <a:gd name="connsiteY546" fmla="*/ 1932758 h 6858001"/>
              <a:gd name="connsiteX547" fmla="*/ 4627543 w 5989980"/>
              <a:gd name="connsiteY547" fmla="*/ 1916991 h 6858001"/>
              <a:gd name="connsiteX548" fmla="*/ 4652912 w 5989980"/>
              <a:gd name="connsiteY548" fmla="*/ 1895292 h 6858001"/>
              <a:gd name="connsiteX549" fmla="*/ 4295608 w 5989980"/>
              <a:gd name="connsiteY549" fmla="*/ 1893868 h 6858001"/>
              <a:gd name="connsiteX550" fmla="*/ 4313545 w 5989980"/>
              <a:gd name="connsiteY550" fmla="*/ 1947294 h 6858001"/>
              <a:gd name="connsiteX551" fmla="*/ 4276960 w 5989980"/>
              <a:gd name="connsiteY551" fmla="*/ 1951842 h 6858001"/>
              <a:gd name="connsiteX552" fmla="*/ 4295608 w 5989980"/>
              <a:gd name="connsiteY552" fmla="*/ 1893868 h 6858001"/>
              <a:gd name="connsiteX553" fmla="*/ 4164188 w 5989980"/>
              <a:gd name="connsiteY553" fmla="*/ 1891824 h 6858001"/>
              <a:gd name="connsiteX554" fmla="*/ 4201089 w 5989980"/>
              <a:gd name="connsiteY554" fmla="*/ 1896526 h 6858001"/>
              <a:gd name="connsiteX555" fmla="*/ 4164188 w 5989980"/>
              <a:gd name="connsiteY555" fmla="*/ 1891824 h 6858001"/>
              <a:gd name="connsiteX556" fmla="*/ 4901951 w 5989980"/>
              <a:gd name="connsiteY556" fmla="*/ 1817545 h 6858001"/>
              <a:gd name="connsiteX557" fmla="*/ 4908320 w 5989980"/>
              <a:gd name="connsiteY557" fmla="*/ 1844565 h 6858001"/>
              <a:gd name="connsiteX558" fmla="*/ 4897100 w 5989980"/>
              <a:gd name="connsiteY558" fmla="*/ 1827492 h 6858001"/>
              <a:gd name="connsiteX559" fmla="*/ 4871693 w 5989980"/>
              <a:gd name="connsiteY559" fmla="*/ 1849191 h 6858001"/>
              <a:gd name="connsiteX560" fmla="*/ 4881038 w 5989980"/>
              <a:gd name="connsiteY560" fmla="*/ 1820127 h 6858001"/>
              <a:gd name="connsiteX561" fmla="*/ 4901951 w 5989980"/>
              <a:gd name="connsiteY561" fmla="*/ 1817545 h 6858001"/>
              <a:gd name="connsiteX562" fmla="*/ 4160827 w 5989980"/>
              <a:gd name="connsiteY562" fmla="*/ 1808836 h 6858001"/>
              <a:gd name="connsiteX563" fmla="*/ 4251159 w 5989980"/>
              <a:gd name="connsiteY563" fmla="*/ 1834546 h 6858001"/>
              <a:gd name="connsiteX564" fmla="*/ 4263475 w 5989980"/>
              <a:gd name="connsiteY564" fmla="*/ 1879376 h 6858001"/>
              <a:gd name="connsiteX565" fmla="*/ 4253782 w 5989980"/>
              <a:gd name="connsiteY565" fmla="*/ 1899189 h 6858001"/>
              <a:gd name="connsiteX566" fmla="*/ 4275827 w 5989980"/>
              <a:gd name="connsiteY566" fmla="*/ 1924279 h 6858001"/>
              <a:gd name="connsiteX567" fmla="*/ 4270981 w 5989980"/>
              <a:gd name="connsiteY567" fmla="*/ 1934032 h 6858001"/>
              <a:gd name="connsiteX568" fmla="*/ 4266093 w 5989980"/>
              <a:gd name="connsiteY568" fmla="*/ 1943979 h 6858001"/>
              <a:gd name="connsiteX569" fmla="*/ 4202928 w 5989980"/>
              <a:gd name="connsiteY569" fmla="*/ 1942628 h 6858001"/>
              <a:gd name="connsiteX570" fmla="*/ 4228412 w 5989980"/>
              <a:gd name="connsiteY570" fmla="*/ 1920965 h 6858001"/>
              <a:gd name="connsiteX571" fmla="*/ 4217545 w 5989980"/>
              <a:gd name="connsiteY571" fmla="*/ 1913025 h 6858001"/>
              <a:gd name="connsiteX572" fmla="*/ 4205234 w 5989980"/>
              <a:gd name="connsiteY572" fmla="*/ 1868158 h 6858001"/>
              <a:gd name="connsiteX573" fmla="*/ 4163839 w 5989980"/>
              <a:gd name="connsiteY573" fmla="*/ 1882573 h 6858001"/>
              <a:gd name="connsiteX574" fmla="*/ 4162349 w 5989980"/>
              <a:gd name="connsiteY574" fmla="*/ 1845723 h 6858001"/>
              <a:gd name="connsiteX575" fmla="*/ 4184046 w 5989980"/>
              <a:gd name="connsiteY575" fmla="*/ 1861607 h 6858001"/>
              <a:gd name="connsiteX576" fmla="*/ 4160827 w 5989980"/>
              <a:gd name="connsiteY576" fmla="*/ 1808836 h 6858001"/>
              <a:gd name="connsiteX577" fmla="*/ 3950257 w 5989980"/>
              <a:gd name="connsiteY577" fmla="*/ 1798193 h 6858001"/>
              <a:gd name="connsiteX578" fmla="*/ 3929385 w 5989980"/>
              <a:gd name="connsiteY578" fmla="*/ 1800779 h 6858001"/>
              <a:gd name="connsiteX579" fmla="*/ 3951743 w 5989980"/>
              <a:gd name="connsiteY579" fmla="*/ 1835084 h 6858001"/>
              <a:gd name="connsiteX580" fmla="*/ 3950257 w 5989980"/>
              <a:gd name="connsiteY580" fmla="*/ 1798193 h 6858001"/>
              <a:gd name="connsiteX581" fmla="*/ 4438633 w 5989980"/>
              <a:gd name="connsiteY581" fmla="*/ 1792455 h 6858001"/>
              <a:gd name="connsiteX582" fmla="*/ 4415061 w 5989980"/>
              <a:gd name="connsiteY582" fmla="*/ 1860332 h 6858001"/>
              <a:gd name="connsiteX583" fmla="*/ 4381873 w 5989980"/>
              <a:gd name="connsiteY583" fmla="*/ 1818128 h 6858001"/>
              <a:gd name="connsiteX584" fmla="*/ 4438633 w 5989980"/>
              <a:gd name="connsiteY584" fmla="*/ 1792455 h 6858001"/>
              <a:gd name="connsiteX585" fmla="*/ 3907693 w 5989980"/>
              <a:gd name="connsiteY585" fmla="*/ 1785090 h 6858001"/>
              <a:gd name="connsiteX586" fmla="*/ 3903938 w 5989980"/>
              <a:gd name="connsiteY586" fmla="*/ 1822555 h 6858001"/>
              <a:gd name="connsiteX587" fmla="*/ 3866800 w 5989980"/>
              <a:gd name="connsiteY587" fmla="*/ 1792490 h 6858001"/>
              <a:gd name="connsiteX588" fmla="*/ 3832553 w 5989980"/>
              <a:gd name="connsiteY588" fmla="*/ 1794988 h 6858001"/>
              <a:gd name="connsiteX589" fmla="*/ 3832547 w 5989980"/>
              <a:gd name="connsiteY589" fmla="*/ 1794917 h 6858001"/>
              <a:gd name="connsiteX590" fmla="*/ 3824004 w 5989980"/>
              <a:gd name="connsiteY590" fmla="*/ 1795611 h 6858001"/>
              <a:gd name="connsiteX591" fmla="*/ 3832553 w 5989980"/>
              <a:gd name="connsiteY591" fmla="*/ 1794988 h 6858001"/>
              <a:gd name="connsiteX592" fmla="*/ 3833339 w 5989980"/>
              <a:gd name="connsiteY592" fmla="*/ 1803867 h 6858001"/>
              <a:gd name="connsiteX593" fmla="*/ 3825174 w 5989980"/>
              <a:gd name="connsiteY593" fmla="*/ 1823251 h 6858001"/>
              <a:gd name="connsiteX594" fmla="*/ 3782999 w 5989980"/>
              <a:gd name="connsiteY594" fmla="*/ 1819281 h 6858001"/>
              <a:gd name="connsiteX595" fmla="*/ 3784485 w 5989980"/>
              <a:gd name="connsiteY595" fmla="*/ 1856168 h 6858001"/>
              <a:gd name="connsiteX596" fmla="*/ 3806140 w 5989980"/>
              <a:gd name="connsiteY596" fmla="*/ 1871971 h 6858001"/>
              <a:gd name="connsiteX597" fmla="*/ 3774361 w 5989980"/>
              <a:gd name="connsiteY597" fmla="*/ 1866730 h 6858001"/>
              <a:gd name="connsiteX598" fmla="*/ 3744887 w 5989980"/>
              <a:gd name="connsiteY598" fmla="*/ 1916878 h 6858001"/>
              <a:gd name="connsiteX599" fmla="*/ 3771426 w 5989980"/>
              <a:gd name="connsiteY599" fmla="*/ 1922815 h 6858001"/>
              <a:gd name="connsiteX600" fmla="*/ 3762751 w 5989980"/>
              <a:gd name="connsiteY600" fmla="*/ 1970186 h 6858001"/>
              <a:gd name="connsiteX601" fmla="*/ 3784091 w 5989980"/>
              <a:gd name="connsiteY601" fmla="*/ 1976856 h 6858001"/>
              <a:gd name="connsiteX602" fmla="*/ 3782999 w 5989980"/>
              <a:gd name="connsiteY602" fmla="*/ 1949139 h 6858001"/>
              <a:gd name="connsiteX603" fmla="*/ 3795310 w 5989980"/>
              <a:gd name="connsiteY603" fmla="*/ 1993970 h 6858001"/>
              <a:gd name="connsiteX604" fmla="*/ 3774751 w 5989980"/>
              <a:gd name="connsiteY604" fmla="*/ 2005726 h 6858001"/>
              <a:gd name="connsiteX605" fmla="*/ 3735937 w 5989980"/>
              <a:gd name="connsiteY605" fmla="*/ 1955116 h 6858001"/>
              <a:gd name="connsiteX606" fmla="*/ 3748638 w 5989980"/>
              <a:gd name="connsiteY606" fmla="*/ 2009080 h 6858001"/>
              <a:gd name="connsiteX607" fmla="*/ 3790817 w 5989980"/>
              <a:gd name="connsiteY607" fmla="*/ 2012933 h 6858001"/>
              <a:gd name="connsiteX608" fmla="*/ 3793045 w 5989980"/>
              <a:gd name="connsiteY608" fmla="*/ 2068403 h 6858001"/>
              <a:gd name="connsiteX609" fmla="*/ 3833291 w 5989980"/>
              <a:gd name="connsiteY609" fmla="*/ 2070519 h 6858001"/>
              <a:gd name="connsiteX610" fmla="*/ 3895086 w 5989980"/>
              <a:gd name="connsiteY610" fmla="*/ 2073489 h 6858001"/>
              <a:gd name="connsiteX611" fmla="*/ 3892875 w 5989980"/>
              <a:gd name="connsiteY611" fmla="*/ 2080381 h 6858001"/>
              <a:gd name="connsiteX612" fmla="*/ 3892060 w 5989980"/>
              <a:gd name="connsiteY612" fmla="*/ 2081391 h 6858001"/>
              <a:gd name="connsiteX613" fmla="*/ 3888655 w 5989980"/>
              <a:gd name="connsiteY613" fmla="*/ 2093533 h 6858001"/>
              <a:gd name="connsiteX614" fmla="*/ 3892875 w 5989980"/>
              <a:gd name="connsiteY614" fmla="*/ 2080381 h 6858001"/>
              <a:gd name="connsiteX615" fmla="*/ 3898311 w 5989980"/>
              <a:gd name="connsiteY615" fmla="*/ 2073643 h 6858001"/>
              <a:gd name="connsiteX616" fmla="*/ 3895086 w 5989980"/>
              <a:gd name="connsiteY616" fmla="*/ 2073489 h 6858001"/>
              <a:gd name="connsiteX617" fmla="*/ 3907299 w 5989980"/>
              <a:gd name="connsiteY617" fmla="*/ 2035445 h 6858001"/>
              <a:gd name="connsiteX618" fmla="*/ 3890494 w 5989980"/>
              <a:gd name="connsiteY618" fmla="*/ 2009736 h 6858001"/>
              <a:gd name="connsiteX619" fmla="*/ 3828535 w 5989980"/>
              <a:gd name="connsiteY619" fmla="*/ 2036061 h 6858001"/>
              <a:gd name="connsiteX620" fmla="*/ 3893855 w 5989980"/>
              <a:gd name="connsiteY620" fmla="*/ 1962979 h 6858001"/>
              <a:gd name="connsiteX621" fmla="*/ 3895689 w 5989980"/>
              <a:gd name="connsiteY621" fmla="*/ 2009080 h 6858001"/>
              <a:gd name="connsiteX622" fmla="*/ 3941619 w 5989980"/>
              <a:gd name="connsiteY622" fmla="*/ 1975698 h 6858001"/>
              <a:gd name="connsiteX623" fmla="*/ 3910270 w 5989980"/>
              <a:gd name="connsiteY623" fmla="*/ 1979478 h 6858001"/>
              <a:gd name="connsiteX624" fmla="*/ 3918519 w 5989980"/>
              <a:gd name="connsiteY624" fmla="*/ 1922738 h 6858001"/>
              <a:gd name="connsiteX625" fmla="*/ 3839755 w 5989980"/>
              <a:gd name="connsiteY625" fmla="*/ 1923430 h 6858001"/>
              <a:gd name="connsiteX626" fmla="*/ 3901320 w 5989980"/>
              <a:gd name="connsiteY626" fmla="*/ 1887967 h 6858001"/>
              <a:gd name="connsiteX627" fmla="*/ 3884162 w 5989980"/>
              <a:gd name="connsiteY627" fmla="*/ 1852930 h 6858001"/>
              <a:gd name="connsiteX628" fmla="*/ 3840809 w 5989980"/>
              <a:gd name="connsiteY628" fmla="*/ 1821284 h 6858001"/>
              <a:gd name="connsiteX629" fmla="*/ 3926726 w 5989980"/>
              <a:gd name="connsiteY629" fmla="*/ 1866228 h 6858001"/>
              <a:gd name="connsiteX630" fmla="*/ 3907693 w 5989980"/>
              <a:gd name="connsiteY630" fmla="*/ 1785090 h 6858001"/>
              <a:gd name="connsiteX631" fmla="*/ 3784522 w 5989980"/>
              <a:gd name="connsiteY631" fmla="*/ 1726305 h 6858001"/>
              <a:gd name="connsiteX632" fmla="*/ 3764704 w 5989980"/>
              <a:gd name="connsiteY632" fmla="*/ 1756644 h 6858001"/>
              <a:gd name="connsiteX633" fmla="*/ 3803169 w 5989980"/>
              <a:gd name="connsiteY633" fmla="*/ 1798157 h 6858001"/>
              <a:gd name="connsiteX634" fmla="*/ 3843858 w 5989980"/>
              <a:gd name="connsiteY634" fmla="*/ 1765199 h 6858001"/>
              <a:gd name="connsiteX635" fmla="*/ 3816223 w 5989980"/>
              <a:gd name="connsiteY635" fmla="*/ 1731627 h 6858001"/>
              <a:gd name="connsiteX636" fmla="*/ 3784522 w 5989980"/>
              <a:gd name="connsiteY636" fmla="*/ 1726305 h 6858001"/>
              <a:gd name="connsiteX637" fmla="*/ 3866257 w 5989980"/>
              <a:gd name="connsiteY637" fmla="*/ 1669723 h 6858001"/>
              <a:gd name="connsiteX638" fmla="*/ 3825527 w 5989980"/>
              <a:gd name="connsiteY638" fmla="*/ 1702717 h 6858001"/>
              <a:gd name="connsiteX639" fmla="*/ 3915506 w 5989980"/>
              <a:gd name="connsiteY639" fmla="*/ 1719215 h 6858001"/>
              <a:gd name="connsiteX640" fmla="*/ 3854610 w 5989980"/>
              <a:gd name="connsiteY640" fmla="*/ 1773216 h 6858001"/>
              <a:gd name="connsiteX641" fmla="*/ 3937515 w 5989980"/>
              <a:gd name="connsiteY641" fmla="*/ 1744310 h 6858001"/>
              <a:gd name="connsiteX642" fmla="*/ 3923324 w 5989980"/>
              <a:gd name="connsiteY642" fmla="*/ 1783086 h 6858001"/>
              <a:gd name="connsiteX643" fmla="*/ 3955067 w 5989980"/>
              <a:gd name="connsiteY643" fmla="*/ 1788404 h 6858001"/>
              <a:gd name="connsiteX644" fmla="*/ 3968552 w 5989980"/>
              <a:gd name="connsiteY644" fmla="*/ 1731008 h 6858001"/>
              <a:gd name="connsiteX645" fmla="*/ 3914768 w 5989980"/>
              <a:gd name="connsiteY645" fmla="*/ 1700673 h 6858001"/>
              <a:gd name="connsiteX646" fmla="*/ 3934897 w 5989980"/>
              <a:gd name="connsiteY646" fmla="*/ 1679589 h 6858001"/>
              <a:gd name="connsiteX647" fmla="*/ 3877788 w 5989980"/>
              <a:gd name="connsiteY647" fmla="*/ 1696124 h 6858001"/>
              <a:gd name="connsiteX648" fmla="*/ 3866257 w 5989980"/>
              <a:gd name="connsiteY648" fmla="*/ 1669723 h 6858001"/>
              <a:gd name="connsiteX649" fmla="*/ 4816460 w 5989980"/>
              <a:gd name="connsiteY649" fmla="*/ 1652030 h 6858001"/>
              <a:gd name="connsiteX650" fmla="*/ 4853793 w 5989980"/>
              <a:gd name="connsiteY650" fmla="*/ 1665943 h 6858001"/>
              <a:gd name="connsiteX651" fmla="*/ 4834365 w 5989980"/>
              <a:gd name="connsiteY651" fmla="*/ 1705456 h 6858001"/>
              <a:gd name="connsiteX652" fmla="*/ 4851133 w 5989980"/>
              <a:gd name="connsiteY652" fmla="*/ 1731166 h 6858001"/>
              <a:gd name="connsiteX653" fmla="*/ 4865714 w 5989980"/>
              <a:gd name="connsiteY653" fmla="*/ 1701600 h 6858001"/>
              <a:gd name="connsiteX654" fmla="*/ 4872436 w 5989980"/>
              <a:gd name="connsiteY654" fmla="*/ 1737758 h 6858001"/>
              <a:gd name="connsiteX655" fmla="*/ 4867200 w 5989980"/>
              <a:gd name="connsiteY655" fmla="*/ 1738373 h 6858001"/>
              <a:gd name="connsiteX656" fmla="*/ 4852619 w 5989980"/>
              <a:gd name="connsiteY656" fmla="*/ 1768170 h 6858001"/>
              <a:gd name="connsiteX657" fmla="*/ 4736174 w 5989980"/>
              <a:gd name="connsiteY657" fmla="*/ 1745657 h 6858001"/>
              <a:gd name="connsiteX658" fmla="*/ 4816460 w 5989980"/>
              <a:gd name="connsiteY658" fmla="*/ 1652030 h 6858001"/>
              <a:gd name="connsiteX659" fmla="*/ 4194080 w 5989980"/>
              <a:gd name="connsiteY659" fmla="*/ 1617260 h 6858001"/>
              <a:gd name="connsiteX660" fmla="*/ 4201167 w 5989980"/>
              <a:gd name="connsiteY660" fmla="*/ 1636729 h 6858001"/>
              <a:gd name="connsiteX661" fmla="*/ 4186586 w 5989980"/>
              <a:gd name="connsiteY661" fmla="*/ 1666449 h 6858001"/>
              <a:gd name="connsiteX662" fmla="*/ 4169818 w 5989980"/>
              <a:gd name="connsiteY662" fmla="*/ 1640699 h 6858001"/>
              <a:gd name="connsiteX663" fmla="*/ 4194080 w 5989980"/>
              <a:gd name="connsiteY663" fmla="*/ 1617260 h 6858001"/>
              <a:gd name="connsiteX664" fmla="*/ 4683518 w 5989980"/>
              <a:gd name="connsiteY664" fmla="*/ 1613137 h 6858001"/>
              <a:gd name="connsiteX665" fmla="*/ 4653343 w 5989980"/>
              <a:gd name="connsiteY665" fmla="*/ 1644900 h 6858001"/>
              <a:gd name="connsiteX666" fmla="*/ 4683518 w 5989980"/>
              <a:gd name="connsiteY666" fmla="*/ 1613137 h 6858001"/>
              <a:gd name="connsiteX667" fmla="*/ 4242172 w 5989980"/>
              <a:gd name="connsiteY667" fmla="*/ 1613137 h 6858001"/>
              <a:gd name="connsiteX668" fmla="*/ 4269142 w 5989980"/>
              <a:gd name="connsiteY668" fmla="*/ 1628207 h 6858001"/>
              <a:gd name="connsiteX669" fmla="*/ 4211603 w 5989980"/>
              <a:gd name="connsiteY669" fmla="*/ 1635455 h 6858001"/>
              <a:gd name="connsiteX670" fmla="*/ 4242172 w 5989980"/>
              <a:gd name="connsiteY670" fmla="*/ 1613137 h 6858001"/>
              <a:gd name="connsiteX671" fmla="*/ 4100357 w 5989980"/>
              <a:gd name="connsiteY671" fmla="*/ 1612481 h 6858001"/>
              <a:gd name="connsiteX672" fmla="*/ 4127213 w 5989980"/>
              <a:gd name="connsiteY672" fmla="*/ 1627592 h 6858001"/>
              <a:gd name="connsiteX673" fmla="*/ 4076047 w 5989980"/>
              <a:gd name="connsiteY673" fmla="*/ 1661779 h 6858001"/>
              <a:gd name="connsiteX674" fmla="*/ 4100357 w 5989980"/>
              <a:gd name="connsiteY674" fmla="*/ 1612481 h 6858001"/>
              <a:gd name="connsiteX675" fmla="*/ 4399815 w 5989980"/>
              <a:gd name="connsiteY675" fmla="*/ 1611748 h 6858001"/>
              <a:gd name="connsiteX676" fmla="*/ 4353496 w 5989980"/>
              <a:gd name="connsiteY676" fmla="*/ 1636187 h 6858001"/>
              <a:gd name="connsiteX677" fmla="*/ 4399815 w 5989980"/>
              <a:gd name="connsiteY677" fmla="*/ 1611748 h 6858001"/>
              <a:gd name="connsiteX678" fmla="*/ 4477799 w 5989980"/>
              <a:gd name="connsiteY678" fmla="*/ 1592631 h 6858001"/>
              <a:gd name="connsiteX679" fmla="*/ 4458409 w 5989980"/>
              <a:gd name="connsiteY679" fmla="*/ 1632258 h 6858001"/>
              <a:gd name="connsiteX680" fmla="*/ 4457276 w 5989980"/>
              <a:gd name="connsiteY680" fmla="*/ 1604505 h 6858001"/>
              <a:gd name="connsiteX681" fmla="*/ 4477799 w 5989980"/>
              <a:gd name="connsiteY681" fmla="*/ 1592631 h 6858001"/>
              <a:gd name="connsiteX682" fmla="*/ 4425144 w 5989980"/>
              <a:gd name="connsiteY682" fmla="*/ 1590163 h 6858001"/>
              <a:gd name="connsiteX683" fmla="*/ 4436400 w 5989980"/>
              <a:gd name="connsiteY683" fmla="*/ 1607123 h 6858001"/>
              <a:gd name="connsiteX684" fmla="*/ 4405404 w 5989980"/>
              <a:gd name="connsiteY684" fmla="*/ 1620344 h 6858001"/>
              <a:gd name="connsiteX685" fmla="*/ 4425144 w 5989980"/>
              <a:gd name="connsiteY685" fmla="*/ 1590163 h 6858001"/>
              <a:gd name="connsiteX686" fmla="*/ 4524156 w 5989980"/>
              <a:gd name="connsiteY686" fmla="*/ 1568269 h 6858001"/>
              <a:gd name="connsiteX687" fmla="*/ 4494215 w 5989980"/>
              <a:gd name="connsiteY687" fmla="*/ 1609167 h 6858001"/>
              <a:gd name="connsiteX688" fmla="*/ 4524156 w 5989980"/>
              <a:gd name="connsiteY688" fmla="*/ 1568269 h 6858001"/>
              <a:gd name="connsiteX689" fmla="*/ 4560002 w 5989980"/>
              <a:gd name="connsiteY689" fmla="*/ 1545296 h 6858001"/>
              <a:gd name="connsiteX690" fmla="*/ 4565592 w 5989980"/>
              <a:gd name="connsiteY690" fmla="*/ 1553932 h 6858001"/>
              <a:gd name="connsiteX691" fmla="*/ 4558086 w 5989980"/>
              <a:gd name="connsiteY691" fmla="*/ 1628980 h 6858001"/>
              <a:gd name="connsiteX692" fmla="*/ 4549525 w 5989980"/>
              <a:gd name="connsiteY692" fmla="*/ 1546530 h 6858001"/>
              <a:gd name="connsiteX693" fmla="*/ 4560002 w 5989980"/>
              <a:gd name="connsiteY693" fmla="*/ 1545296 h 6858001"/>
              <a:gd name="connsiteX694" fmla="*/ 4012011 w 5989980"/>
              <a:gd name="connsiteY694" fmla="*/ 1515977 h 6858001"/>
              <a:gd name="connsiteX695" fmla="*/ 3997320 w 5989980"/>
              <a:gd name="connsiteY695" fmla="*/ 1532653 h 6858001"/>
              <a:gd name="connsiteX696" fmla="*/ 4024212 w 5989980"/>
              <a:gd name="connsiteY696" fmla="*/ 1547841 h 6858001"/>
              <a:gd name="connsiteX697" fmla="*/ 4012011 w 5989980"/>
              <a:gd name="connsiteY697" fmla="*/ 1515977 h 6858001"/>
              <a:gd name="connsiteX698" fmla="*/ 4058216 w 5989980"/>
              <a:gd name="connsiteY698" fmla="*/ 1488460 h 6858001"/>
              <a:gd name="connsiteX699" fmla="*/ 4042896 w 5989980"/>
              <a:gd name="connsiteY699" fmla="*/ 1489826 h 6858001"/>
              <a:gd name="connsiteX700" fmla="*/ 4054822 w 5989980"/>
              <a:gd name="connsiteY700" fmla="*/ 1525369 h 6858001"/>
              <a:gd name="connsiteX701" fmla="*/ 4069398 w 5989980"/>
              <a:gd name="connsiteY701" fmla="*/ 1495763 h 6858001"/>
              <a:gd name="connsiteX702" fmla="*/ 4058216 w 5989980"/>
              <a:gd name="connsiteY702" fmla="*/ 1488460 h 6858001"/>
              <a:gd name="connsiteX703" fmla="*/ 3897248 w 5989980"/>
              <a:gd name="connsiteY703" fmla="*/ 1414340 h 6858001"/>
              <a:gd name="connsiteX704" fmla="*/ 3887560 w 5989980"/>
              <a:gd name="connsiteY704" fmla="*/ 1416668 h 6858001"/>
              <a:gd name="connsiteX705" fmla="*/ 3914452 w 5989980"/>
              <a:gd name="connsiteY705" fmla="*/ 1431779 h 6858001"/>
              <a:gd name="connsiteX706" fmla="*/ 3897248 w 5989980"/>
              <a:gd name="connsiteY706" fmla="*/ 1414340 h 6858001"/>
              <a:gd name="connsiteX707" fmla="*/ 4632783 w 5989980"/>
              <a:gd name="connsiteY707" fmla="*/ 1396895 h 6858001"/>
              <a:gd name="connsiteX708" fmla="*/ 4660459 w 5989980"/>
              <a:gd name="connsiteY708" fmla="*/ 1430508 h 6858001"/>
              <a:gd name="connsiteX709" fmla="*/ 4613397 w 5989980"/>
              <a:gd name="connsiteY709" fmla="*/ 1436522 h 6858001"/>
              <a:gd name="connsiteX710" fmla="*/ 4632783 w 5989980"/>
              <a:gd name="connsiteY710" fmla="*/ 1396895 h 6858001"/>
              <a:gd name="connsiteX711" fmla="*/ 5928805 w 5989980"/>
              <a:gd name="connsiteY711" fmla="*/ 1354416 h 6858001"/>
              <a:gd name="connsiteX712" fmla="*/ 5989980 w 5989980"/>
              <a:gd name="connsiteY712" fmla="*/ 1439411 h 6858001"/>
              <a:gd name="connsiteX713" fmla="*/ 5920909 w 5989980"/>
              <a:gd name="connsiteY713" fmla="*/ 1420290 h 6858001"/>
              <a:gd name="connsiteX714" fmla="*/ 5928805 w 5989980"/>
              <a:gd name="connsiteY714" fmla="*/ 1354416 h 6858001"/>
              <a:gd name="connsiteX715" fmla="*/ 5880610 w 5989980"/>
              <a:gd name="connsiteY715" fmla="*/ 1332640 h 6858001"/>
              <a:gd name="connsiteX716" fmla="*/ 5905196 w 5989980"/>
              <a:gd name="connsiteY716" fmla="*/ 1422297 h 6858001"/>
              <a:gd name="connsiteX717" fmla="*/ 5873457 w 5989980"/>
              <a:gd name="connsiteY717" fmla="*/ 1417016 h 6858001"/>
              <a:gd name="connsiteX718" fmla="*/ 5886901 w 5989980"/>
              <a:gd name="connsiteY718" fmla="*/ 1359584 h 6858001"/>
              <a:gd name="connsiteX719" fmla="*/ 5861925 w 5989980"/>
              <a:gd name="connsiteY719" fmla="*/ 1390615 h 6858001"/>
              <a:gd name="connsiteX720" fmla="*/ 5839527 w 5989980"/>
              <a:gd name="connsiteY720" fmla="*/ 1356383 h 6858001"/>
              <a:gd name="connsiteX721" fmla="*/ 5880610 w 5989980"/>
              <a:gd name="connsiteY721" fmla="*/ 1332640 h 6858001"/>
              <a:gd name="connsiteX722" fmla="*/ 5663314 w 5989980"/>
              <a:gd name="connsiteY722" fmla="*/ 1285806 h 6858001"/>
              <a:gd name="connsiteX723" fmla="*/ 5675942 w 5989980"/>
              <a:gd name="connsiteY723" fmla="*/ 1339811 h 6858001"/>
              <a:gd name="connsiteX724" fmla="*/ 5616995 w 5989980"/>
              <a:gd name="connsiteY724" fmla="*/ 1310128 h 6858001"/>
              <a:gd name="connsiteX725" fmla="*/ 5648738 w 5989980"/>
              <a:gd name="connsiteY725" fmla="*/ 1315485 h 6858001"/>
              <a:gd name="connsiteX726" fmla="*/ 5663314 w 5989980"/>
              <a:gd name="connsiteY726" fmla="*/ 1285806 h 6858001"/>
              <a:gd name="connsiteX727" fmla="*/ 4075772 w 5989980"/>
              <a:gd name="connsiteY727" fmla="*/ 1263063 h 6858001"/>
              <a:gd name="connsiteX728" fmla="*/ 4079486 w 5989980"/>
              <a:gd name="connsiteY728" fmla="*/ 1355266 h 6858001"/>
              <a:gd name="connsiteX729" fmla="*/ 4125768 w 5989980"/>
              <a:gd name="connsiteY729" fmla="*/ 1330944 h 6858001"/>
              <a:gd name="connsiteX730" fmla="*/ 4069325 w 5989980"/>
              <a:gd name="connsiteY730" fmla="*/ 1365787 h 6858001"/>
              <a:gd name="connsiteX731" fmla="*/ 4008539 w 5989980"/>
              <a:gd name="connsiteY731" fmla="*/ 1290007 h 6858001"/>
              <a:gd name="connsiteX732" fmla="*/ 4075772 w 5989980"/>
              <a:gd name="connsiteY732" fmla="*/ 1263063 h 6858001"/>
              <a:gd name="connsiteX733" fmla="*/ 3336786 w 5989980"/>
              <a:gd name="connsiteY733" fmla="*/ 1196635 h 6858001"/>
              <a:gd name="connsiteX734" fmla="*/ 3312217 w 5989980"/>
              <a:gd name="connsiteY734" fmla="*/ 1220005 h 6858001"/>
              <a:gd name="connsiteX735" fmla="*/ 3313349 w 5989980"/>
              <a:gd name="connsiteY735" fmla="*/ 1247758 h 6858001"/>
              <a:gd name="connsiteX736" fmla="*/ 3346573 w 5989980"/>
              <a:gd name="connsiteY736" fmla="*/ 1289930 h 6858001"/>
              <a:gd name="connsiteX737" fmla="*/ 3345831 w 5989980"/>
              <a:gd name="connsiteY737" fmla="*/ 1271505 h 6858001"/>
              <a:gd name="connsiteX738" fmla="*/ 3350640 w 5989980"/>
              <a:gd name="connsiteY738" fmla="*/ 1261635 h 6858001"/>
              <a:gd name="connsiteX739" fmla="*/ 3336786 w 5989980"/>
              <a:gd name="connsiteY739" fmla="*/ 1196635 h 6858001"/>
              <a:gd name="connsiteX740" fmla="*/ 5519226 w 5989980"/>
              <a:gd name="connsiteY740" fmla="*/ 1181641 h 6858001"/>
              <a:gd name="connsiteX741" fmla="*/ 5538543 w 5989980"/>
              <a:gd name="connsiteY741" fmla="*/ 1190212 h 6858001"/>
              <a:gd name="connsiteX742" fmla="*/ 5507588 w 5989980"/>
              <a:gd name="connsiteY742" fmla="*/ 1203397 h 6858001"/>
              <a:gd name="connsiteX743" fmla="*/ 5519226 w 5989980"/>
              <a:gd name="connsiteY743" fmla="*/ 1181641 h 6858001"/>
              <a:gd name="connsiteX744" fmla="*/ 4275614 w 5989980"/>
              <a:gd name="connsiteY744" fmla="*/ 1175737 h 6858001"/>
              <a:gd name="connsiteX745" fmla="*/ 4246744 w 5989980"/>
              <a:gd name="connsiteY745" fmla="*/ 1204397 h 6858001"/>
              <a:gd name="connsiteX746" fmla="*/ 4225441 w 5989980"/>
              <a:gd name="connsiteY746" fmla="*/ 1197881 h 6858001"/>
              <a:gd name="connsiteX747" fmla="*/ 4250848 w 5989980"/>
              <a:gd name="connsiteY747" fmla="*/ 1176065 h 6858001"/>
              <a:gd name="connsiteX748" fmla="*/ 4275614 w 5989980"/>
              <a:gd name="connsiteY748" fmla="*/ 1175737 h 6858001"/>
              <a:gd name="connsiteX749" fmla="*/ 4203432 w 5989980"/>
              <a:gd name="connsiteY749" fmla="*/ 1172674 h 6858001"/>
              <a:gd name="connsiteX750" fmla="*/ 4210897 w 5989980"/>
              <a:gd name="connsiteY750" fmla="*/ 1227524 h 6858001"/>
              <a:gd name="connsiteX751" fmla="*/ 4121660 w 5989980"/>
              <a:gd name="connsiteY751" fmla="*/ 1229491 h 6858001"/>
              <a:gd name="connsiteX752" fmla="*/ 4203432 w 5989980"/>
              <a:gd name="connsiteY752" fmla="*/ 1172674 h 6858001"/>
              <a:gd name="connsiteX753" fmla="*/ 4376711 w 5989980"/>
              <a:gd name="connsiteY753" fmla="*/ 1169513 h 6858001"/>
              <a:gd name="connsiteX754" fmla="*/ 4357210 w 5989980"/>
              <a:gd name="connsiteY754" fmla="*/ 1209099 h 6858001"/>
              <a:gd name="connsiteX755" fmla="*/ 4376711 w 5989980"/>
              <a:gd name="connsiteY755" fmla="*/ 1169513 h 6858001"/>
              <a:gd name="connsiteX756" fmla="*/ 3903236 w 5989980"/>
              <a:gd name="connsiteY756" fmla="*/ 1154904 h 6858001"/>
              <a:gd name="connsiteX757" fmla="*/ 3899132 w 5989980"/>
              <a:gd name="connsiteY757" fmla="*/ 1183272 h 6858001"/>
              <a:gd name="connsiteX758" fmla="*/ 3872277 w 5989980"/>
              <a:gd name="connsiteY758" fmla="*/ 1168162 h 6858001"/>
              <a:gd name="connsiteX759" fmla="*/ 3894323 w 5989980"/>
              <a:gd name="connsiteY759" fmla="*/ 1193179 h 6858001"/>
              <a:gd name="connsiteX760" fmla="*/ 3930087 w 5989980"/>
              <a:gd name="connsiteY760" fmla="*/ 1170128 h 6858001"/>
              <a:gd name="connsiteX761" fmla="*/ 3903236 w 5989980"/>
              <a:gd name="connsiteY761" fmla="*/ 1154904 h 6858001"/>
              <a:gd name="connsiteX762" fmla="*/ 4471443 w 5989980"/>
              <a:gd name="connsiteY762" fmla="*/ 1138984 h 6858001"/>
              <a:gd name="connsiteX763" fmla="*/ 4491284 w 5989980"/>
              <a:gd name="connsiteY763" fmla="*/ 1145843 h 6858001"/>
              <a:gd name="connsiteX764" fmla="*/ 4454736 w 5989980"/>
              <a:gd name="connsiteY764" fmla="*/ 1150392 h 6858001"/>
              <a:gd name="connsiteX765" fmla="*/ 4471443 w 5989980"/>
              <a:gd name="connsiteY765" fmla="*/ 1138984 h 6858001"/>
              <a:gd name="connsiteX766" fmla="*/ 4511533 w 5989980"/>
              <a:gd name="connsiteY766" fmla="*/ 1124800 h 6858001"/>
              <a:gd name="connsiteX767" fmla="*/ 4519350 w 5989980"/>
              <a:gd name="connsiteY767" fmla="*/ 1188707 h 6858001"/>
              <a:gd name="connsiteX768" fmla="*/ 4511533 w 5989980"/>
              <a:gd name="connsiteY768" fmla="*/ 1124800 h 6858001"/>
              <a:gd name="connsiteX769" fmla="*/ 5675122 w 5989980"/>
              <a:gd name="connsiteY769" fmla="*/ 1112684 h 6858001"/>
              <a:gd name="connsiteX770" fmla="*/ 5704369 w 5989980"/>
              <a:gd name="connsiteY770" fmla="*/ 1115302 h 6858001"/>
              <a:gd name="connsiteX771" fmla="*/ 5816775 w 5989980"/>
              <a:gd name="connsiteY771" fmla="*/ 1183001 h 6858001"/>
              <a:gd name="connsiteX772" fmla="*/ 5808568 w 5989980"/>
              <a:gd name="connsiteY772" fmla="*/ 1239741 h 6858001"/>
              <a:gd name="connsiteX773" fmla="*/ 5858954 w 5989980"/>
              <a:gd name="connsiteY773" fmla="*/ 1316833 h 6858001"/>
              <a:gd name="connsiteX774" fmla="*/ 5811929 w 5989980"/>
              <a:gd name="connsiteY774" fmla="*/ 1322770 h 6858001"/>
              <a:gd name="connsiteX775" fmla="*/ 5823891 w 5989980"/>
              <a:gd name="connsiteY775" fmla="*/ 1358272 h 6858001"/>
              <a:gd name="connsiteX776" fmla="*/ 5612185 w 5989980"/>
              <a:gd name="connsiteY776" fmla="*/ 1190212 h 6858001"/>
              <a:gd name="connsiteX777" fmla="*/ 5675122 w 5989980"/>
              <a:gd name="connsiteY777" fmla="*/ 1112684 h 6858001"/>
              <a:gd name="connsiteX778" fmla="*/ 3280868 w 5989980"/>
              <a:gd name="connsiteY778" fmla="*/ 1094117 h 6858001"/>
              <a:gd name="connsiteX779" fmla="*/ 3277113 w 5989980"/>
              <a:gd name="connsiteY779" fmla="*/ 1131736 h 6858001"/>
              <a:gd name="connsiteX780" fmla="*/ 3303656 w 5989980"/>
              <a:gd name="connsiteY780" fmla="*/ 1137596 h 6858001"/>
              <a:gd name="connsiteX781" fmla="*/ 3280868 w 5989980"/>
              <a:gd name="connsiteY781" fmla="*/ 1094117 h 6858001"/>
              <a:gd name="connsiteX782" fmla="*/ 3884941 w 5989980"/>
              <a:gd name="connsiteY782" fmla="*/ 1092344 h 6858001"/>
              <a:gd name="connsiteX783" fmla="*/ 3865867 w 5989980"/>
              <a:gd name="connsiteY783" fmla="*/ 1140987 h 6858001"/>
              <a:gd name="connsiteX784" fmla="*/ 3891663 w 5989980"/>
              <a:gd name="connsiteY784" fmla="*/ 1128616 h 6858001"/>
              <a:gd name="connsiteX785" fmla="*/ 3875248 w 5989980"/>
              <a:gd name="connsiteY785" fmla="*/ 1112117 h 6858001"/>
              <a:gd name="connsiteX786" fmla="*/ 3884941 w 5989980"/>
              <a:gd name="connsiteY786" fmla="*/ 1092344 h 6858001"/>
              <a:gd name="connsiteX787" fmla="*/ 3799804 w 5989980"/>
              <a:gd name="connsiteY787" fmla="*/ 1065903 h 6858001"/>
              <a:gd name="connsiteX788" fmla="*/ 3769941 w 5989980"/>
              <a:gd name="connsiteY788" fmla="*/ 1106800 h 6858001"/>
              <a:gd name="connsiteX789" fmla="*/ 3799804 w 5989980"/>
              <a:gd name="connsiteY789" fmla="*/ 1065903 h 6858001"/>
              <a:gd name="connsiteX790" fmla="*/ 3909347 w 5989980"/>
              <a:gd name="connsiteY790" fmla="*/ 1064288 h 6858001"/>
              <a:gd name="connsiteX791" fmla="*/ 3900265 w 5989980"/>
              <a:gd name="connsiteY791" fmla="*/ 1081127 h 6858001"/>
              <a:gd name="connsiteX792" fmla="*/ 3933136 w 5989980"/>
              <a:gd name="connsiteY792" fmla="*/ 1114043 h 6858001"/>
              <a:gd name="connsiteX793" fmla="*/ 3909347 w 5989980"/>
              <a:gd name="connsiteY793" fmla="*/ 1064288 h 6858001"/>
              <a:gd name="connsiteX794" fmla="*/ 3331644 w 5989980"/>
              <a:gd name="connsiteY794" fmla="*/ 1050638 h 6858001"/>
              <a:gd name="connsiteX795" fmla="*/ 3353689 w 5989980"/>
              <a:gd name="connsiteY795" fmla="*/ 1075655 h 6858001"/>
              <a:gd name="connsiteX796" fmla="*/ 3322300 w 5989980"/>
              <a:gd name="connsiteY796" fmla="*/ 1079625 h 6858001"/>
              <a:gd name="connsiteX797" fmla="*/ 3331644 w 5989980"/>
              <a:gd name="connsiteY797" fmla="*/ 1050638 h 6858001"/>
              <a:gd name="connsiteX798" fmla="*/ 5421749 w 5989980"/>
              <a:gd name="connsiteY798" fmla="*/ 1028745 h 6858001"/>
              <a:gd name="connsiteX799" fmla="*/ 5459389 w 5989980"/>
              <a:gd name="connsiteY799" fmla="*/ 1051718 h 6858001"/>
              <a:gd name="connsiteX800" fmla="*/ 5434450 w 5989980"/>
              <a:gd name="connsiteY800" fmla="*/ 1082749 h 6858001"/>
              <a:gd name="connsiteX801" fmla="*/ 5477409 w 5989980"/>
              <a:gd name="connsiteY801" fmla="*/ 1105181 h 6858001"/>
              <a:gd name="connsiteX802" fmla="*/ 5497148 w 5989980"/>
              <a:gd name="connsiteY802" fmla="*/ 1204785 h 6858001"/>
              <a:gd name="connsiteX803" fmla="*/ 5436641 w 5989980"/>
              <a:gd name="connsiteY803" fmla="*/ 1138098 h 6858001"/>
              <a:gd name="connsiteX804" fmla="*/ 5416861 w 5989980"/>
              <a:gd name="connsiteY804" fmla="*/ 1168437 h 6858001"/>
              <a:gd name="connsiteX805" fmla="*/ 5363426 w 5989980"/>
              <a:gd name="connsiteY805" fmla="*/ 1147349 h 6858001"/>
              <a:gd name="connsiteX806" fmla="*/ 5346658 w 5989980"/>
              <a:gd name="connsiteY806" fmla="*/ 1121562 h 6858001"/>
              <a:gd name="connsiteX807" fmla="*/ 5355608 w 5989980"/>
              <a:gd name="connsiteY807" fmla="*/ 1083401 h 6858001"/>
              <a:gd name="connsiteX808" fmla="*/ 5328794 w 5989980"/>
              <a:gd name="connsiteY808" fmla="*/ 1068254 h 6858001"/>
              <a:gd name="connsiteX809" fmla="*/ 5421749 w 5989980"/>
              <a:gd name="connsiteY809" fmla="*/ 1028745 h 6858001"/>
              <a:gd name="connsiteX810" fmla="*/ 3409312 w 5989980"/>
              <a:gd name="connsiteY810" fmla="*/ 1022347 h 6858001"/>
              <a:gd name="connsiteX811" fmla="*/ 3420491 w 5989980"/>
              <a:gd name="connsiteY811" fmla="*/ 1039343 h 6858001"/>
              <a:gd name="connsiteX812" fmla="*/ 3406653 w 5989980"/>
              <a:gd name="connsiteY812" fmla="*/ 1087565 h 6858001"/>
              <a:gd name="connsiteX813" fmla="*/ 3389142 w 5989980"/>
              <a:gd name="connsiteY813" fmla="*/ 1043394 h 6858001"/>
              <a:gd name="connsiteX814" fmla="*/ 3409312 w 5989980"/>
              <a:gd name="connsiteY814" fmla="*/ 1022347 h 6858001"/>
              <a:gd name="connsiteX815" fmla="*/ 3849312 w 5989980"/>
              <a:gd name="connsiteY815" fmla="*/ 1012748 h 6858001"/>
              <a:gd name="connsiteX816" fmla="*/ 3829708 w 5989980"/>
              <a:gd name="connsiteY816" fmla="*/ 1024965 h 6858001"/>
              <a:gd name="connsiteX817" fmla="*/ 3861759 w 5989980"/>
              <a:gd name="connsiteY817" fmla="*/ 1039651 h 6858001"/>
              <a:gd name="connsiteX818" fmla="*/ 3849312 w 5989980"/>
              <a:gd name="connsiteY818" fmla="*/ 1012748 h 6858001"/>
              <a:gd name="connsiteX819" fmla="*/ 3691218 w 5989980"/>
              <a:gd name="connsiteY819" fmla="*/ 977557 h 6858001"/>
              <a:gd name="connsiteX820" fmla="*/ 3677064 w 5989980"/>
              <a:gd name="connsiteY820" fmla="*/ 1016446 h 6858001"/>
              <a:gd name="connsiteX821" fmla="*/ 3691218 w 5989980"/>
              <a:gd name="connsiteY821" fmla="*/ 977557 h 6858001"/>
              <a:gd name="connsiteX822" fmla="*/ 3340594 w 5989980"/>
              <a:gd name="connsiteY822" fmla="*/ 955951 h 6858001"/>
              <a:gd name="connsiteX823" fmla="*/ 3323473 w 5989980"/>
              <a:gd name="connsiteY823" fmla="*/ 977516 h 6858001"/>
              <a:gd name="connsiteX824" fmla="*/ 3355134 w 5989980"/>
              <a:gd name="connsiteY824" fmla="*/ 982757 h 6858001"/>
              <a:gd name="connsiteX825" fmla="*/ 3340594 w 5989980"/>
              <a:gd name="connsiteY825" fmla="*/ 955951 h 6858001"/>
              <a:gd name="connsiteX826" fmla="*/ 3985082 w 5989980"/>
              <a:gd name="connsiteY826" fmla="*/ 940876 h 6858001"/>
              <a:gd name="connsiteX827" fmla="*/ 4005921 w 5989980"/>
              <a:gd name="connsiteY827" fmla="*/ 965760 h 6858001"/>
              <a:gd name="connsiteX828" fmla="*/ 3963742 w 5989980"/>
              <a:gd name="connsiteY828" fmla="*/ 961867 h 6858001"/>
              <a:gd name="connsiteX829" fmla="*/ 3985082 w 5989980"/>
              <a:gd name="connsiteY829" fmla="*/ 940876 h 6858001"/>
              <a:gd name="connsiteX830" fmla="*/ 3477985 w 5989980"/>
              <a:gd name="connsiteY830" fmla="*/ 902391 h 6858001"/>
              <a:gd name="connsiteX831" fmla="*/ 3474624 w 5989980"/>
              <a:gd name="connsiteY831" fmla="*/ 949302 h 6858001"/>
              <a:gd name="connsiteX832" fmla="*/ 3422325 w 5989980"/>
              <a:gd name="connsiteY832" fmla="*/ 955777 h 6858001"/>
              <a:gd name="connsiteX833" fmla="*/ 3477985 w 5989980"/>
              <a:gd name="connsiteY833" fmla="*/ 902391 h 6858001"/>
              <a:gd name="connsiteX834" fmla="*/ 3545361 w 5989980"/>
              <a:gd name="connsiteY834" fmla="*/ 895617 h 6858001"/>
              <a:gd name="connsiteX835" fmla="*/ 3584819 w 5989980"/>
              <a:gd name="connsiteY835" fmla="*/ 944595 h 6858001"/>
              <a:gd name="connsiteX836" fmla="*/ 3622500 w 5989980"/>
              <a:gd name="connsiteY836" fmla="*/ 967687 h 6858001"/>
              <a:gd name="connsiteX837" fmla="*/ 3536661 w 5989980"/>
              <a:gd name="connsiteY837" fmla="*/ 922856 h 6858001"/>
              <a:gd name="connsiteX838" fmla="*/ 3545361 w 5989980"/>
              <a:gd name="connsiteY838" fmla="*/ 895617 h 6858001"/>
              <a:gd name="connsiteX839" fmla="*/ 3634733 w 5989980"/>
              <a:gd name="connsiteY839" fmla="*/ 882655 h 6858001"/>
              <a:gd name="connsiteX840" fmla="*/ 3684414 w 5989980"/>
              <a:gd name="connsiteY840" fmla="*/ 941362 h 6858001"/>
              <a:gd name="connsiteX841" fmla="*/ 3678472 w 5989980"/>
              <a:gd name="connsiteY841" fmla="*/ 923552 h 6858001"/>
              <a:gd name="connsiteX842" fmla="*/ 3716546 w 5989980"/>
              <a:gd name="connsiteY842" fmla="*/ 955854 h 6858001"/>
              <a:gd name="connsiteX843" fmla="*/ 3718032 w 5989980"/>
              <a:gd name="connsiteY843" fmla="*/ 992781 h 6858001"/>
              <a:gd name="connsiteX844" fmla="*/ 3682185 w 5989980"/>
              <a:gd name="connsiteY844" fmla="*/ 1015831 h 6858001"/>
              <a:gd name="connsiteX845" fmla="*/ 3688559 w 5989980"/>
              <a:gd name="connsiteY845" fmla="*/ 1042852 h 6858001"/>
              <a:gd name="connsiteX846" fmla="*/ 3710214 w 5989980"/>
              <a:gd name="connsiteY846" fmla="*/ 1058695 h 6858001"/>
              <a:gd name="connsiteX847" fmla="*/ 3730774 w 5989980"/>
              <a:gd name="connsiteY847" fmla="*/ 1046785 h 6858001"/>
              <a:gd name="connsiteX848" fmla="*/ 3748675 w 5989980"/>
              <a:gd name="connsiteY848" fmla="*/ 1100171 h 6858001"/>
              <a:gd name="connsiteX849" fmla="*/ 3717289 w 5989980"/>
              <a:gd name="connsiteY849" fmla="*/ 1104141 h 6858001"/>
              <a:gd name="connsiteX850" fmla="*/ 3700168 w 5989980"/>
              <a:gd name="connsiteY850" fmla="*/ 1069257 h 6858001"/>
              <a:gd name="connsiteX851" fmla="*/ 3707243 w 5989980"/>
              <a:gd name="connsiteY851" fmla="*/ 1114739 h 6858001"/>
              <a:gd name="connsiteX852" fmla="*/ 3680035 w 5989980"/>
              <a:gd name="connsiteY852" fmla="*/ 1090341 h 6858001"/>
              <a:gd name="connsiteX853" fmla="*/ 3694928 w 5989980"/>
              <a:gd name="connsiteY853" fmla="*/ 1069909 h 6858001"/>
              <a:gd name="connsiteX854" fmla="*/ 3655995 w 5989980"/>
              <a:gd name="connsiteY854" fmla="*/ 1019069 h 6858001"/>
              <a:gd name="connsiteX855" fmla="*/ 3630666 w 5989980"/>
              <a:gd name="connsiteY855" fmla="*/ 1040849 h 6858001"/>
              <a:gd name="connsiteX856" fmla="*/ 3649351 w 5989980"/>
              <a:gd name="connsiteY856" fmla="*/ 982834 h 6858001"/>
              <a:gd name="connsiteX857" fmla="*/ 3665339 w 5989980"/>
              <a:gd name="connsiteY857" fmla="*/ 990158 h 6858001"/>
              <a:gd name="connsiteX858" fmla="*/ 3668741 w 5989980"/>
              <a:gd name="connsiteY858" fmla="*/ 943248 h 6858001"/>
              <a:gd name="connsiteX859" fmla="*/ 3633601 w 5989980"/>
              <a:gd name="connsiteY859" fmla="*/ 984841 h 6858001"/>
              <a:gd name="connsiteX860" fmla="*/ 3621675 w 5989980"/>
              <a:gd name="connsiteY860" fmla="*/ 949184 h 6858001"/>
              <a:gd name="connsiteX861" fmla="*/ 3636999 w 5989980"/>
              <a:gd name="connsiteY861" fmla="*/ 938007 h 6858001"/>
              <a:gd name="connsiteX862" fmla="*/ 3615384 w 5989980"/>
              <a:gd name="connsiteY862" fmla="*/ 922164 h 6858001"/>
              <a:gd name="connsiteX863" fmla="*/ 3634733 w 5989980"/>
              <a:gd name="connsiteY863" fmla="*/ 882655 h 6858001"/>
              <a:gd name="connsiteX864" fmla="*/ 3936986 w 5989980"/>
              <a:gd name="connsiteY864" fmla="*/ 879709 h 6858001"/>
              <a:gd name="connsiteX865" fmla="*/ 3971597 w 5989980"/>
              <a:gd name="connsiteY865" fmla="*/ 895799 h 6858001"/>
              <a:gd name="connsiteX866" fmla="*/ 3908821 w 5989980"/>
              <a:gd name="connsiteY866" fmla="*/ 903743 h 6858001"/>
              <a:gd name="connsiteX867" fmla="*/ 3936986 w 5989980"/>
              <a:gd name="connsiteY867" fmla="*/ 879709 h 6858001"/>
              <a:gd name="connsiteX868" fmla="*/ 3586657 w 5989980"/>
              <a:gd name="connsiteY868" fmla="*/ 861029 h 6858001"/>
              <a:gd name="connsiteX869" fmla="*/ 3582980 w 5989980"/>
              <a:gd name="connsiteY869" fmla="*/ 898381 h 6858001"/>
              <a:gd name="connsiteX870" fmla="*/ 3586657 w 5989980"/>
              <a:gd name="connsiteY870" fmla="*/ 861029 h 6858001"/>
              <a:gd name="connsiteX871" fmla="*/ 3574022 w 5989980"/>
              <a:gd name="connsiteY871" fmla="*/ 801575 h 6858001"/>
              <a:gd name="connsiteX872" fmla="*/ 3589588 w 5989980"/>
              <a:gd name="connsiteY872" fmla="*/ 804867 h 6858001"/>
              <a:gd name="connsiteX873" fmla="*/ 3575438 w 5989980"/>
              <a:gd name="connsiteY873" fmla="*/ 843721 h 6858001"/>
              <a:gd name="connsiteX874" fmla="*/ 3559765 w 5989980"/>
              <a:gd name="connsiteY874" fmla="*/ 845764 h 6858001"/>
              <a:gd name="connsiteX875" fmla="*/ 3564612 w 5989980"/>
              <a:gd name="connsiteY875" fmla="*/ 835898 h 6858001"/>
              <a:gd name="connsiteX876" fmla="*/ 3574022 w 5989980"/>
              <a:gd name="connsiteY876" fmla="*/ 801575 h 6858001"/>
              <a:gd name="connsiteX877" fmla="*/ 3450744 w 5989980"/>
              <a:gd name="connsiteY877" fmla="*/ 748208 h 6858001"/>
              <a:gd name="connsiteX878" fmla="*/ 3453284 w 5989980"/>
              <a:gd name="connsiteY878" fmla="*/ 812847 h 6858001"/>
              <a:gd name="connsiteX879" fmla="*/ 3478379 w 5989980"/>
              <a:gd name="connsiteY879" fmla="*/ 781816 h 6858001"/>
              <a:gd name="connsiteX880" fmla="*/ 3450744 w 5989980"/>
              <a:gd name="connsiteY880" fmla="*/ 748208 h 6858001"/>
              <a:gd name="connsiteX881" fmla="*/ 3572824 w 5989980"/>
              <a:gd name="connsiteY881" fmla="*/ 739013 h 6858001"/>
              <a:gd name="connsiteX882" fmla="*/ 3588139 w 5989980"/>
              <a:gd name="connsiteY882" fmla="*/ 768021 h 6858001"/>
              <a:gd name="connsiteX883" fmla="*/ 3577001 w 5989980"/>
              <a:gd name="connsiteY883" fmla="*/ 750830 h 6858001"/>
              <a:gd name="connsiteX884" fmla="*/ 3556010 w 5989980"/>
              <a:gd name="connsiteY884" fmla="*/ 753489 h 6858001"/>
              <a:gd name="connsiteX885" fmla="*/ 3572824 w 5989980"/>
              <a:gd name="connsiteY885" fmla="*/ 739013 h 6858001"/>
              <a:gd name="connsiteX886" fmla="*/ 3396960 w 5989980"/>
              <a:gd name="connsiteY886" fmla="*/ 458072 h 6858001"/>
              <a:gd name="connsiteX887" fmla="*/ 3376831 w 5989980"/>
              <a:gd name="connsiteY887" fmla="*/ 479232 h 6858001"/>
              <a:gd name="connsiteX888" fmla="*/ 3398482 w 5989980"/>
              <a:gd name="connsiteY888" fmla="*/ 495153 h 6858001"/>
              <a:gd name="connsiteX889" fmla="*/ 3396960 w 5989980"/>
              <a:gd name="connsiteY889" fmla="*/ 458072 h 6858001"/>
              <a:gd name="connsiteX890" fmla="*/ 3630785 w 5989980"/>
              <a:gd name="connsiteY890" fmla="*/ 391736 h 6858001"/>
              <a:gd name="connsiteX891" fmla="*/ 3648690 w 5989980"/>
              <a:gd name="connsiteY891" fmla="*/ 445045 h 6858001"/>
              <a:gd name="connsiteX892" fmla="*/ 3621798 w 5989980"/>
              <a:gd name="connsiteY892" fmla="*/ 429780 h 6858001"/>
              <a:gd name="connsiteX893" fmla="*/ 3630785 w 5989980"/>
              <a:gd name="connsiteY893" fmla="*/ 391736 h 6858001"/>
              <a:gd name="connsiteX894" fmla="*/ 3608974 w 5989980"/>
              <a:gd name="connsiteY894" fmla="*/ 387050 h 6858001"/>
              <a:gd name="connsiteX895" fmla="*/ 3625549 w 5989980"/>
              <a:gd name="connsiteY895" fmla="*/ 392315 h 6858001"/>
              <a:gd name="connsiteX896" fmla="*/ 3599790 w 5989980"/>
              <a:gd name="connsiteY896" fmla="*/ 404804 h 6858001"/>
              <a:gd name="connsiteX897" fmla="*/ 3608974 w 5989980"/>
              <a:gd name="connsiteY897" fmla="*/ 387050 h 6858001"/>
              <a:gd name="connsiteX898" fmla="*/ 4423777 w 5989980"/>
              <a:gd name="connsiteY898" fmla="*/ 384448 h 6858001"/>
              <a:gd name="connsiteX899" fmla="*/ 4446135 w 5989980"/>
              <a:gd name="connsiteY899" fmla="*/ 418830 h 6858001"/>
              <a:gd name="connsiteX900" fmla="*/ 4448404 w 5989980"/>
              <a:gd name="connsiteY900" fmla="*/ 474146 h 6858001"/>
              <a:gd name="connsiteX901" fmla="*/ 4427569 w 5989980"/>
              <a:gd name="connsiteY901" fmla="*/ 476841 h 6858001"/>
              <a:gd name="connsiteX902" fmla="*/ 4401030 w 5989980"/>
              <a:gd name="connsiteY902" fmla="*/ 470868 h 6858001"/>
              <a:gd name="connsiteX903" fmla="*/ 4394267 w 5989980"/>
              <a:gd name="connsiteY903" fmla="*/ 434709 h 6858001"/>
              <a:gd name="connsiteX904" fmla="*/ 4423777 w 5989980"/>
              <a:gd name="connsiteY904" fmla="*/ 384448 h 6858001"/>
              <a:gd name="connsiteX905" fmla="*/ 3258902 w 5989980"/>
              <a:gd name="connsiteY905" fmla="*/ 363007 h 6858001"/>
              <a:gd name="connsiteX906" fmla="*/ 3272697 w 5989980"/>
              <a:gd name="connsiteY906" fmla="*/ 371689 h 6858001"/>
              <a:gd name="connsiteX907" fmla="*/ 3258194 w 5989980"/>
              <a:gd name="connsiteY907" fmla="*/ 401449 h 6858001"/>
              <a:gd name="connsiteX908" fmla="*/ 3262963 w 5989980"/>
              <a:gd name="connsiteY908" fmla="*/ 391542 h 6858001"/>
              <a:gd name="connsiteX909" fmla="*/ 3237244 w 5989980"/>
              <a:gd name="connsiteY909" fmla="*/ 404067 h 6858001"/>
              <a:gd name="connsiteX910" fmla="*/ 3241603 w 5989980"/>
              <a:gd name="connsiteY910" fmla="*/ 368034 h 6858001"/>
              <a:gd name="connsiteX911" fmla="*/ 3258902 w 5989980"/>
              <a:gd name="connsiteY911" fmla="*/ 363007 h 6858001"/>
              <a:gd name="connsiteX912" fmla="*/ 3440582 w 5989980"/>
              <a:gd name="connsiteY912" fmla="*/ 305725 h 6858001"/>
              <a:gd name="connsiteX913" fmla="*/ 3443669 w 5989980"/>
              <a:gd name="connsiteY913" fmla="*/ 313216 h 6858001"/>
              <a:gd name="connsiteX914" fmla="*/ 3439134 w 5989980"/>
              <a:gd name="connsiteY914" fmla="*/ 332374 h 6858001"/>
              <a:gd name="connsiteX915" fmla="*/ 3392466 w 5989980"/>
              <a:gd name="connsiteY915" fmla="*/ 347404 h 6858001"/>
              <a:gd name="connsiteX916" fmla="*/ 3443591 w 5989980"/>
              <a:gd name="connsiteY916" fmla="*/ 443001 h 6858001"/>
              <a:gd name="connsiteX917" fmla="*/ 3464972 w 5989980"/>
              <a:gd name="connsiteY917" fmla="*/ 319845 h 6858001"/>
              <a:gd name="connsiteX918" fmla="*/ 3447473 w 5989980"/>
              <a:gd name="connsiteY918" fmla="*/ 307409 h 6858001"/>
              <a:gd name="connsiteX919" fmla="*/ 3440582 w 5989980"/>
              <a:gd name="connsiteY919" fmla="*/ 305725 h 6858001"/>
              <a:gd name="connsiteX920" fmla="*/ 3374286 w 5989980"/>
              <a:gd name="connsiteY920" fmla="*/ 284767 h 6858001"/>
              <a:gd name="connsiteX921" fmla="*/ 3351030 w 5989980"/>
              <a:gd name="connsiteY921" fmla="*/ 361899 h 6858001"/>
              <a:gd name="connsiteX922" fmla="*/ 3374286 w 5989980"/>
              <a:gd name="connsiteY922" fmla="*/ 284767 h 6858001"/>
              <a:gd name="connsiteX923" fmla="*/ 3319187 w 5989980"/>
              <a:gd name="connsiteY923" fmla="*/ 282100 h 6858001"/>
              <a:gd name="connsiteX924" fmla="*/ 3311158 w 5989980"/>
              <a:gd name="connsiteY924" fmla="*/ 283419 h 6858001"/>
              <a:gd name="connsiteX925" fmla="*/ 3173020 w 5989980"/>
              <a:gd name="connsiteY925" fmla="*/ 375003 h 6858001"/>
              <a:gd name="connsiteX926" fmla="*/ 3226731 w 5989980"/>
              <a:gd name="connsiteY926" fmla="*/ 405301 h 6858001"/>
              <a:gd name="connsiteX927" fmla="*/ 3196551 w 5989980"/>
              <a:gd name="connsiteY927" fmla="*/ 437024 h 6858001"/>
              <a:gd name="connsiteX928" fmla="*/ 3239079 w 5989980"/>
              <a:gd name="connsiteY928" fmla="*/ 450132 h 6858001"/>
              <a:gd name="connsiteX929" fmla="*/ 3311158 w 5989980"/>
              <a:gd name="connsiteY929" fmla="*/ 413318 h 6858001"/>
              <a:gd name="connsiteX930" fmla="*/ 3332813 w 5989980"/>
              <a:gd name="connsiteY930" fmla="*/ 299263 h 6858001"/>
              <a:gd name="connsiteX931" fmla="*/ 3319187 w 5989980"/>
              <a:gd name="connsiteY931" fmla="*/ 282100 h 6858001"/>
              <a:gd name="connsiteX932" fmla="*/ 3438970 w 5989980"/>
              <a:gd name="connsiteY932" fmla="*/ 210374 h 6858001"/>
              <a:gd name="connsiteX933" fmla="*/ 3429088 w 5989980"/>
              <a:gd name="connsiteY933" fmla="*/ 212997 h 6858001"/>
              <a:gd name="connsiteX934" fmla="*/ 3426548 w 5989980"/>
              <a:gd name="connsiteY934" fmla="*/ 278179 h 6858001"/>
              <a:gd name="connsiteX935" fmla="*/ 3460909 w 5989980"/>
              <a:gd name="connsiteY935" fmla="*/ 218238 h 6858001"/>
              <a:gd name="connsiteX936" fmla="*/ 3438970 w 5989980"/>
              <a:gd name="connsiteY936" fmla="*/ 210374 h 6858001"/>
              <a:gd name="connsiteX937" fmla="*/ 3231713 w 5989980"/>
              <a:gd name="connsiteY937" fmla="*/ 206468 h 6858001"/>
              <a:gd name="connsiteX938" fmla="*/ 3219693 w 5989980"/>
              <a:gd name="connsiteY938" fmla="*/ 230111 h 6858001"/>
              <a:gd name="connsiteX939" fmla="*/ 3250299 w 5989980"/>
              <a:gd name="connsiteY939" fmla="*/ 207716 h 6858001"/>
              <a:gd name="connsiteX940" fmla="*/ 3231713 w 5989980"/>
              <a:gd name="connsiteY940" fmla="*/ 206468 h 6858001"/>
              <a:gd name="connsiteX941" fmla="*/ 3318274 w 5989980"/>
              <a:gd name="connsiteY941" fmla="*/ 199197 h 6858001"/>
              <a:gd name="connsiteX942" fmla="*/ 3283211 w 5989980"/>
              <a:gd name="connsiteY942" fmla="*/ 240519 h 6858001"/>
              <a:gd name="connsiteX943" fmla="*/ 3318274 w 5989980"/>
              <a:gd name="connsiteY943" fmla="*/ 199197 h 6858001"/>
              <a:gd name="connsiteX944" fmla="*/ 2960965 w 5989980"/>
              <a:gd name="connsiteY944" fmla="*/ 197732 h 6858001"/>
              <a:gd name="connsiteX945" fmla="*/ 2941971 w 5989980"/>
              <a:gd name="connsiteY945" fmla="*/ 200110 h 6858001"/>
              <a:gd name="connsiteX946" fmla="*/ 2941971 w 5989980"/>
              <a:gd name="connsiteY946" fmla="*/ 213519 h 6858001"/>
              <a:gd name="connsiteX947" fmla="*/ 2942942 w 5989980"/>
              <a:gd name="connsiteY947" fmla="*/ 220049 h 6858001"/>
              <a:gd name="connsiteX948" fmla="*/ 2960965 w 5989980"/>
              <a:gd name="connsiteY948" fmla="*/ 197732 h 6858001"/>
              <a:gd name="connsiteX949" fmla="*/ 4081481 w 5989980"/>
              <a:gd name="connsiteY949" fmla="*/ 178352 h 6858001"/>
              <a:gd name="connsiteX950" fmla="*/ 4089999 w 5989980"/>
              <a:gd name="connsiteY950" fmla="*/ 185475 h 6858001"/>
              <a:gd name="connsiteX951" fmla="*/ 4054157 w 5989980"/>
              <a:gd name="connsiteY951" fmla="*/ 208448 h 6858001"/>
              <a:gd name="connsiteX952" fmla="*/ 4069952 w 5989980"/>
              <a:gd name="connsiteY952" fmla="*/ 182970 h 6858001"/>
              <a:gd name="connsiteX953" fmla="*/ 4081481 w 5989980"/>
              <a:gd name="connsiteY953" fmla="*/ 178352 h 6858001"/>
              <a:gd name="connsiteX954" fmla="*/ 3474004 w 5989980"/>
              <a:gd name="connsiteY954" fmla="*/ 151631 h 6858001"/>
              <a:gd name="connsiteX955" fmla="*/ 3458291 w 5989980"/>
              <a:gd name="connsiteY955" fmla="*/ 153675 h 6858001"/>
              <a:gd name="connsiteX956" fmla="*/ 3460166 w 5989980"/>
              <a:gd name="connsiteY956" fmla="*/ 199735 h 6858001"/>
              <a:gd name="connsiteX957" fmla="*/ 3480726 w 5989980"/>
              <a:gd name="connsiteY957" fmla="*/ 187903 h 6858001"/>
              <a:gd name="connsiteX958" fmla="*/ 3474004 w 5989980"/>
              <a:gd name="connsiteY958" fmla="*/ 151631 h 6858001"/>
              <a:gd name="connsiteX959" fmla="*/ 3141474 w 5989980"/>
              <a:gd name="connsiteY959" fmla="*/ 128669 h 6858001"/>
              <a:gd name="connsiteX960" fmla="*/ 3127132 w 5989980"/>
              <a:gd name="connsiteY960" fmla="*/ 148932 h 6858001"/>
              <a:gd name="connsiteX961" fmla="*/ 3153593 w 5989980"/>
              <a:gd name="connsiteY961" fmla="*/ 154832 h 6858001"/>
              <a:gd name="connsiteX962" fmla="*/ 3141474 w 5989980"/>
              <a:gd name="connsiteY962" fmla="*/ 128669 h 6858001"/>
              <a:gd name="connsiteX963" fmla="*/ 3209999 w 5989980"/>
              <a:gd name="connsiteY963" fmla="*/ 119945 h 6858001"/>
              <a:gd name="connsiteX964" fmla="*/ 3221999 w 5989980"/>
              <a:gd name="connsiteY964" fmla="*/ 155601 h 6858001"/>
              <a:gd name="connsiteX965" fmla="*/ 3211485 w 5989980"/>
              <a:gd name="connsiteY965" fmla="*/ 156872 h 6858001"/>
              <a:gd name="connsiteX966" fmla="*/ 3209999 w 5989980"/>
              <a:gd name="connsiteY966" fmla="*/ 119945 h 6858001"/>
              <a:gd name="connsiteX967" fmla="*/ 3409000 w 5989980"/>
              <a:gd name="connsiteY967" fmla="*/ 104219 h 6858001"/>
              <a:gd name="connsiteX968" fmla="*/ 3400399 w 5989980"/>
              <a:gd name="connsiteY968" fmla="*/ 151631 h 6858001"/>
              <a:gd name="connsiteX969" fmla="*/ 3430615 w 5989980"/>
              <a:gd name="connsiteY969" fmla="*/ 119945 h 6858001"/>
              <a:gd name="connsiteX970" fmla="*/ 3409000 w 5989980"/>
              <a:gd name="connsiteY970" fmla="*/ 104219 h 6858001"/>
              <a:gd name="connsiteX971" fmla="*/ 3403084 w 5989980"/>
              <a:gd name="connsiteY971" fmla="*/ 67865 h 6858001"/>
              <a:gd name="connsiteX972" fmla="*/ 3407749 w 5989980"/>
              <a:gd name="connsiteY972" fmla="*/ 76506 h 6858001"/>
              <a:gd name="connsiteX973" fmla="*/ 3403417 w 5989980"/>
              <a:gd name="connsiteY973" fmla="*/ 70352 h 6858001"/>
              <a:gd name="connsiteX974" fmla="*/ 3391407 w 5989980"/>
              <a:gd name="connsiteY974" fmla="*/ 60084 h 6858001"/>
              <a:gd name="connsiteX975" fmla="*/ 3345519 w 5989980"/>
              <a:gd name="connsiteY975" fmla="*/ 93697 h 6858001"/>
              <a:gd name="connsiteX976" fmla="*/ 3336490 w 5989980"/>
              <a:gd name="connsiteY976" fmla="*/ 131935 h 6858001"/>
              <a:gd name="connsiteX977" fmla="*/ 3391407 w 5989980"/>
              <a:gd name="connsiteY977" fmla="*/ 60084 h 6858001"/>
              <a:gd name="connsiteX978" fmla="*/ 3401843 w 5989980"/>
              <a:gd name="connsiteY978" fmla="*/ 58619 h 6858001"/>
              <a:gd name="connsiteX979" fmla="*/ 3403084 w 5989980"/>
              <a:gd name="connsiteY979" fmla="*/ 67865 h 6858001"/>
              <a:gd name="connsiteX980" fmla="*/ 3401893 w 5989980"/>
              <a:gd name="connsiteY980" fmla="*/ 65661 h 6858001"/>
              <a:gd name="connsiteX981" fmla="*/ 3559408 w 5989980"/>
              <a:gd name="connsiteY981" fmla="*/ 57466 h 6858001"/>
              <a:gd name="connsiteX982" fmla="*/ 3571720 w 5989980"/>
              <a:gd name="connsiteY982" fmla="*/ 102256 h 6858001"/>
              <a:gd name="connsiteX983" fmla="*/ 3557180 w 5989980"/>
              <a:gd name="connsiteY983" fmla="*/ 131935 h 6858001"/>
              <a:gd name="connsiteX984" fmla="*/ 3523213 w 5989980"/>
              <a:gd name="connsiteY984" fmla="*/ 71265 h 6858001"/>
              <a:gd name="connsiteX985" fmla="*/ 3559408 w 5989980"/>
              <a:gd name="connsiteY985" fmla="*/ 57466 h 6858001"/>
              <a:gd name="connsiteX986" fmla="*/ 3419520 w 5989980"/>
              <a:gd name="connsiteY986" fmla="*/ 417 h 6858001"/>
              <a:gd name="connsiteX987" fmla="*/ 3441872 w 5989980"/>
              <a:gd name="connsiteY987" fmla="*/ 7354 h 6858001"/>
              <a:gd name="connsiteX988" fmla="*/ 3431785 w 5989980"/>
              <a:gd name="connsiteY988" fmla="*/ 17839 h 6858001"/>
              <a:gd name="connsiteX989" fmla="*/ 3437374 w 5989980"/>
              <a:gd name="connsiteY989" fmla="*/ 26512 h 6858001"/>
              <a:gd name="connsiteX990" fmla="*/ 3432137 w 5989980"/>
              <a:gd name="connsiteY990" fmla="*/ 27131 h 6858001"/>
              <a:gd name="connsiteX991" fmla="*/ 3406768 w 5989980"/>
              <a:gd name="connsiteY991" fmla="*/ 48753 h 6858001"/>
              <a:gd name="connsiteX992" fmla="*/ 3410129 w 5989980"/>
              <a:gd name="connsiteY992" fmla="*/ 1996 h 6858001"/>
              <a:gd name="connsiteX993" fmla="*/ 3419520 w 5989980"/>
              <a:gd name="connsiteY993" fmla="*/ 417 h 6858001"/>
              <a:gd name="connsiteX994" fmla="*/ 0 w 5989980"/>
              <a:gd name="connsiteY994" fmla="*/ 1 h 6858001"/>
              <a:gd name="connsiteX995" fmla="*/ 2941971 w 5989980"/>
              <a:gd name="connsiteY995" fmla="*/ 1 h 6858001"/>
              <a:gd name="connsiteX996" fmla="*/ 2941971 w 5989980"/>
              <a:gd name="connsiteY996" fmla="*/ 17996 h 6858001"/>
              <a:gd name="connsiteX997" fmla="*/ 3053489 w 5989980"/>
              <a:gd name="connsiteY997" fmla="*/ 18997 h 6858001"/>
              <a:gd name="connsiteX998" fmla="*/ 3033319 w 5989980"/>
              <a:gd name="connsiteY998" fmla="*/ 40040 h 6858001"/>
              <a:gd name="connsiteX999" fmla="*/ 3028821 w 5989980"/>
              <a:gd name="connsiteY999" fmla="*/ 59198 h 6858001"/>
              <a:gd name="connsiteX1000" fmla="*/ 3039298 w 5989980"/>
              <a:gd name="connsiteY1000" fmla="*/ 57927 h 6858001"/>
              <a:gd name="connsiteX1001" fmla="*/ 3046020 w 5989980"/>
              <a:gd name="connsiteY1001" fmla="*/ 94045 h 6858001"/>
              <a:gd name="connsiteX1002" fmla="*/ 3181893 w 5989980"/>
              <a:gd name="connsiteY1002" fmla="*/ 77121 h 6858001"/>
              <a:gd name="connsiteX1003" fmla="*/ 3171067 w 5989980"/>
              <a:gd name="connsiteY1003" fmla="*/ 69104 h 6858001"/>
              <a:gd name="connsiteX1004" fmla="*/ 3327577 w 5989980"/>
              <a:gd name="connsiteY1004" fmla="*/ 40194 h 6858001"/>
              <a:gd name="connsiteX1005" fmla="*/ 3346926 w 5989980"/>
              <a:gd name="connsiteY1005" fmla="*/ 685 h 6858001"/>
              <a:gd name="connsiteX1006" fmla="*/ 3364868 w 5989980"/>
              <a:gd name="connsiteY1006" fmla="*/ 53994 h 6858001"/>
              <a:gd name="connsiteX1007" fmla="*/ 3388609 w 5989980"/>
              <a:gd name="connsiteY1007" fmla="*/ 41040 h 6858001"/>
              <a:gd name="connsiteX1008" fmla="*/ 3401893 w 5989980"/>
              <a:gd name="connsiteY1008" fmla="*/ 65661 h 6858001"/>
              <a:gd name="connsiteX1009" fmla="*/ 3402044 w 5989980"/>
              <a:gd name="connsiteY1009" fmla="*/ 85822 h 6858001"/>
              <a:gd name="connsiteX1010" fmla="*/ 3419395 w 5989980"/>
              <a:gd name="connsiteY1010" fmla="*/ 102912 h 6858001"/>
              <a:gd name="connsiteX1011" fmla="*/ 3470093 w 5989980"/>
              <a:gd name="connsiteY1011" fmla="*/ 59352 h 6858001"/>
              <a:gd name="connsiteX1012" fmla="*/ 3449574 w 5989980"/>
              <a:gd name="connsiteY1012" fmla="*/ 71225 h 6858001"/>
              <a:gd name="connsiteX1013" fmla="*/ 3452583 w 5989980"/>
              <a:gd name="connsiteY1013" fmla="*/ 144926 h 6858001"/>
              <a:gd name="connsiteX1014" fmla="*/ 3488778 w 5989980"/>
              <a:gd name="connsiteY1014" fmla="*/ 131203 h 6858001"/>
              <a:gd name="connsiteX1015" fmla="*/ 3494757 w 5989980"/>
              <a:gd name="connsiteY1015" fmla="*/ 148972 h 6858001"/>
              <a:gd name="connsiteX1016" fmla="*/ 3466773 w 5989980"/>
              <a:gd name="connsiteY1016" fmla="*/ 236084 h 6858001"/>
              <a:gd name="connsiteX1017" fmla="*/ 3473417 w 5989980"/>
              <a:gd name="connsiteY1017" fmla="*/ 272279 h 6858001"/>
              <a:gd name="connsiteX1018" fmla="*/ 3493977 w 5989980"/>
              <a:gd name="connsiteY1018" fmla="*/ 260409 h 6858001"/>
              <a:gd name="connsiteX1019" fmla="*/ 3516023 w 5989980"/>
              <a:gd name="connsiteY1019" fmla="*/ 285463 h 6858001"/>
              <a:gd name="connsiteX1020" fmla="*/ 3518994 w 5989980"/>
              <a:gd name="connsiteY1020" fmla="*/ 359241 h 6858001"/>
              <a:gd name="connsiteX1021" fmla="*/ 3498081 w 5989980"/>
              <a:gd name="connsiteY1021" fmla="*/ 361859 h 6858001"/>
              <a:gd name="connsiteX1022" fmla="*/ 3485339 w 5989980"/>
              <a:gd name="connsiteY1022" fmla="*/ 437680 h 6858001"/>
              <a:gd name="connsiteX1023" fmla="*/ 3511488 w 5989980"/>
              <a:gd name="connsiteY1023" fmla="*/ 434479 h 6858001"/>
              <a:gd name="connsiteX1024" fmla="*/ 3514107 w 5989980"/>
              <a:gd name="connsiteY1024" fmla="*/ 498969 h 6858001"/>
              <a:gd name="connsiteX1025" fmla="*/ 3467085 w 5989980"/>
              <a:gd name="connsiteY1025" fmla="*/ 504905 h 6858001"/>
              <a:gd name="connsiteX1026" fmla="*/ 3448401 w 5989980"/>
              <a:gd name="connsiteY1026" fmla="*/ 562993 h 6858001"/>
              <a:gd name="connsiteX1027" fmla="*/ 3422247 w 5989980"/>
              <a:gd name="connsiteY1027" fmla="*/ 566190 h 6858001"/>
              <a:gd name="connsiteX1028" fmla="*/ 3379720 w 5989980"/>
              <a:gd name="connsiteY1028" fmla="*/ 553010 h 6858001"/>
              <a:gd name="connsiteX1029" fmla="*/ 3401728 w 5989980"/>
              <a:gd name="connsiteY1029" fmla="*/ 578027 h 6858001"/>
              <a:gd name="connsiteX1030" fmla="*/ 3430849 w 5989980"/>
              <a:gd name="connsiteY1030" fmla="*/ 648640 h 6858001"/>
              <a:gd name="connsiteX1031" fmla="*/ 3444999 w 5989980"/>
              <a:gd name="connsiteY1031" fmla="*/ 609710 h 6858001"/>
              <a:gd name="connsiteX1032" fmla="*/ 3515945 w 5989980"/>
              <a:gd name="connsiteY1032" fmla="*/ 674928 h 6858001"/>
              <a:gd name="connsiteX1033" fmla="*/ 3523061 w 5989980"/>
              <a:gd name="connsiteY1033" fmla="*/ 590552 h 6858001"/>
              <a:gd name="connsiteX1034" fmla="*/ 3564883 w 5989980"/>
              <a:gd name="connsiteY1034" fmla="*/ 585271 h 6858001"/>
              <a:gd name="connsiteX1035" fmla="*/ 3545066 w 5989980"/>
              <a:gd name="connsiteY1035" fmla="*/ 615687 h 6858001"/>
              <a:gd name="connsiteX1036" fmla="*/ 3552140 w 5989980"/>
              <a:gd name="connsiteY1036" fmla="*/ 661132 h 6858001"/>
              <a:gd name="connsiteX1037" fmla="*/ 3579386 w 5989980"/>
              <a:gd name="connsiteY1037" fmla="*/ 685531 h 6858001"/>
              <a:gd name="connsiteX1038" fmla="*/ 3580169 w 5989980"/>
              <a:gd name="connsiteY1038" fmla="*/ 703992 h 6858001"/>
              <a:gd name="connsiteX1039" fmla="*/ 3555854 w 5989980"/>
              <a:gd name="connsiteY1039" fmla="*/ 753408 h 6858001"/>
              <a:gd name="connsiteX1040" fmla="*/ 3483111 w 5989980"/>
              <a:gd name="connsiteY1040" fmla="*/ 771756 h 6858001"/>
              <a:gd name="connsiteX1041" fmla="*/ 3514849 w 5989980"/>
              <a:gd name="connsiteY1041" fmla="*/ 777114 h 6858001"/>
              <a:gd name="connsiteX1042" fmla="*/ 3527867 w 5989980"/>
              <a:gd name="connsiteY1042" fmla="*/ 840406 h 6858001"/>
              <a:gd name="connsiteX1043" fmla="*/ 3497613 w 5989980"/>
              <a:gd name="connsiteY1043" fmla="*/ 872052 h 6858001"/>
              <a:gd name="connsiteX1044" fmla="*/ 3439409 w 5989980"/>
              <a:gd name="connsiteY1044" fmla="*/ 860875 h 6858001"/>
              <a:gd name="connsiteX1045" fmla="*/ 3364359 w 5989980"/>
              <a:gd name="connsiteY1045" fmla="*/ 953693 h 6858001"/>
              <a:gd name="connsiteX1046" fmla="*/ 3416658 w 5989980"/>
              <a:gd name="connsiteY1046" fmla="*/ 947141 h 6858001"/>
              <a:gd name="connsiteX1047" fmla="*/ 3397272 w 5989980"/>
              <a:gd name="connsiteY1047" fmla="*/ 986613 h 6858001"/>
              <a:gd name="connsiteX1048" fmla="*/ 3393127 w 5989980"/>
              <a:gd name="connsiteY1048" fmla="*/ 1015058 h 6858001"/>
              <a:gd name="connsiteX1049" fmla="*/ 3381205 w 5989980"/>
              <a:gd name="connsiteY1049" fmla="*/ 979402 h 6858001"/>
              <a:gd name="connsiteX1050" fmla="*/ 3346495 w 5989980"/>
              <a:gd name="connsiteY1050" fmla="*/ 1030206 h 6858001"/>
              <a:gd name="connsiteX1051" fmla="*/ 3284894 w 5989980"/>
              <a:gd name="connsiteY1051" fmla="*/ 1065745 h 6858001"/>
              <a:gd name="connsiteX1052" fmla="*/ 3360723 w 5989980"/>
              <a:gd name="connsiteY1052" fmla="*/ 1121174 h 6858001"/>
              <a:gd name="connsiteX1053" fmla="*/ 3352828 w 5989980"/>
              <a:gd name="connsiteY1053" fmla="*/ 1187052 h 6858001"/>
              <a:gd name="connsiteX1054" fmla="*/ 3387148 w 5989980"/>
              <a:gd name="connsiteY1054" fmla="*/ 1256855 h 6858001"/>
              <a:gd name="connsiteX1055" fmla="*/ 3386795 w 5989980"/>
              <a:gd name="connsiteY1055" fmla="*/ 1247681 h 6858001"/>
              <a:gd name="connsiteX1056" fmla="*/ 3412944 w 5989980"/>
              <a:gd name="connsiteY1056" fmla="*/ 1244407 h 6858001"/>
              <a:gd name="connsiteX1057" fmla="*/ 3406616 w 5989980"/>
              <a:gd name="connsiteY1057" fmla="*/ 1217423 h 6858001"/>
              <a:gd name="connsiteX1058" fmla="*/ 3449533 w 5989980"/>
              <a:gd name="connsiteY1058" fmla="*/ 1239859 h 6858001"/>
              <a:gd name="connsiteX1059" fmla="*/ 3571999 w 5989980"/>
              <a:gd name="connsiteY1059" fmla="*/ 1150084 h 6858001"/>
              <a:gd name="connsiteX1060" fmla="*/ 3599593 w 5989980"/>
              <a:gd name="connsiteY1060" fmla="*/ 1183814 h 6858001"/>
              <a:gd name="connsiteX1061" fmla="*/ 3609680 w 5989980"/>
              <a:gd name="connsiteY1061" fmla="*/ 1173212 h 6858001"/>
              <a:gd name="connsiteX1062" fmla="*/ 3603348 w 5989980"/>
              <a:gd name="connsiteY1062" fmla="*/ 1146268 h 6858001"/>
              <a:gd name="connsiteX1063" fmla="*/ 3618708 w 5989980"/>
              <a:gd name="connsiteY1063" fmla="*/ 1135050 h 6858001"/>
              <a:gd name="connsiteX1064" fmla="*/ 3738867 w 5989980"/>
              <a:gd name="connsiteY1064" fmla="*/ 1119980 h 6858001"/>
              <a:gd name="connsiteX1065" fmla="*/ 3801996 w 5989980"/>
              <a:gd name="connsiteY1065" fmla="*/ 1121214 h 6858001"/>
              <a:gd name="connsiteX1066" fmla="*/ 3808287 w 5989980"/>
              <a:gd name="connsiteY1066" fmla="*/ 1148158 h 6858001"/>
              <a:gd name="connsiteX1067" fmla="*/ 3844170 w 5989980"/>
              <a:gd name="connsiteY1067" fmla="*/ 1125144 h 6858001"/>
              <a:gd name="connsiteX1068" fmla="*/ 3809071 w 5989980"/>
              <a:gd name="connsiteY1068" fmla="*/ 1036838 h 6858001"/>
              <a:gd name="connsiteX1069" fmla="*/ 3777681 w 5989980"/>
              <a:gd name="connsiteY1069" fmla="*/ 1040885 h 6858001"/>
              <a:gd name="connsiteX1070" fmla="*/ 3865436 w 5989980"/>
              <a:gd name="connsiteY1070" fmla="*/ 1001914 h 6858001"/>
              <a:gd name="connsiteX1071" fmla="*/ 3873291 w 5989980"/>
              <a:gd name="connsiteY1071" fmla="*/ 1065822 h 6858001"/>
              <a:gd name="connsiteX1072" fmla="*/ 3876656 w 5989980"/>
              <a:gd name="connsiteY1072" fmla="*/ 1019069 h 6858001"/>
              <a:gd name="connsiteX1073" fmla="*/ 3898311 w 5989980"/>
              <a:gd name="connsiteY1073" fmla="*/ 1034831 h 6858001"/>
              <a:gd name="connsiteX1074" fmla="*/ 3929656 w 5989980"/>
              <a:gd name="connsiteY1074" fmla="*/ 1030979 h 6858001"/>
              <a:gd name="connsiteX1075" fmla="*/ 3991615 w 5989980"/>
              <a:gd name="connsiteY1075" fmla="*/ 1134395 h 6858001"/>
              <a:gd name="connsiteX1076" fmla="*/ 3902062 w 5989980"/>
              <a:gd name="connsiteY1076" fmla="*/ 1127228 h 6858001"/>
              <a:gd name="connsiteX1077" fmla="*/ 3956511 w 5989980"/>
              <a:gd name="connsiteY1077" fmla="*/ 1175988 h 6858001"/>
              <a:gd name="connsiteX1078" fmla="*/ 3915822 w 5989980"/>
              <a:gd name="connsiteY1078" fmla="*/ 1208868 h 6858001"/>
              <a:gd name="connsiteX1079" fmla="*/ 3964719 w 5989980"/>
              <a:gd name="connsiteY1079" fmla="*/ 1249146 h 6858001"/>
              <a:gd name="connsiteX1080" fmla="*/ 3916877 w 5989980"/>
              <a:gd name="connsiteY1080" fmla="*/ 1236658 h 6858001"/>
              <a:gd name="connsiteX1081" fmla="*/ 3871378 w 5989980"/>
              <a:gd name="connsiteY1081" fmla="*/ 1279368 h 6858001"/>
              <a:gd name="connsiteX1082" fmla="*/ 3915428 w 5989980"/>
              <a:gd name="connsiteY1082" fmla="*/ 1329556 h 6858001"/>
              <a:gd name="connsiteX1083" fmla="*/ 3916175 w 5989980"/>
              <a:gd name="connsiteY1083" fmla="*/ 1348018 h 6858001"/>
              <a:gd name="connsiteX1084" fmla="*/ 3896432 w 5989980"/>
              <a:gd name="connsiteY1084" fmla="*/ 1378316 h 6858001"/>
              <a:gd name="connsiteX1085" fmla="*/ 3925516 w 5989980"/>
              <a:gd name="connsiteY1085" fmla="*/ 1448893 h 6858001"/>
              <a:gd name="connsiteX1086" fmla="*/ 4056578 w 5989980"/>
              <a:gd name="connsiteY1086" fmla="*/ 1441608 h 6858001"/>
              <a:gd name="connsiteX1087" fmla="*/ 4074130 w 5989980"/>
              <a:gd name="connsiteY1087" fmla="*/ 1485856 h 6858001"/>
              <a:gd name="connsiteX1088" fmla="*/ 4071471 w 5989980"/>
              <a:gd name="connsiteY1088" fmla="*/ 1421140 h 6858001"/>
              <a:gd name="connsiteX1089" fmla="*/ 4109546 w 5989980"/>
              <a:gd name="connsiteY1089" fmla="*/ 1453555 h 6858001"/>
              <a:gd name="connsiteX1090" fmla="*/ 4111421 w 5989980"/>
              <a:gd name="connsiteY1090" fmla="*/ 1499619 h 6858001"/>
              <a:gd name="connsiteX1091" fmla="*/ 4096451 w 5989980"/>
              <a:gd name="connsiteY1091" fmla="*/ 1520088 h 6858001"/>
              <a:gd name="connsiteX1092" fmla="*/ 4118496 w 5989980"/>
              <a:gd name="connsiteY1092" fmla="*/ 1545296 h 6858001"/>
              <a:gd name="connsiteX1093" fmla="*/ 4092737 w 5989980"/>
              <a:gd name="connsiteY1093" fmla="*/ 1557748 h 6858001"/>
              <a:gd name="connsiteX1094" fmla="*/ 4069948 w 5989980"/>
              <a:gd name="connsiteY1094" fmla="*/ 1644086 h 6858001"/>
              <a:gd name="connsiteX1095" fmla="*/ 4068463 w 5989980"/>
              <a:gd name="connsiteY1095" fmla="*/ 1607123 h 6858001"/>
              <a:gd name="connsiteX1096" fmla="*/ 4050168 w 5989980"/>
              <a:gd name="connsiteY1096" fmla="*/ 1674231 h 6858001"/>
              <a:gd name="connsiteX1097" fmla="*/ 4070728 w 5989980"/>
              <a:gd name="connsiteY1097" fmla="*/ 1662439 h 6858001"/>
              <a:gd name="connsiteX1098" fmla="*/ 4036371 w 5989980"/>
              <a:gd name="connsiteY1098" fmla="*/ 1722453 h 6858001"/>
              <a:gd name="connsiteX1099" fmla="*/ 4069206 w 5989980"/>
              <a:gd name="connsiteY1099" fmla="*/ 1755333 h 6858001"/>
              <a:gd name="connsiteX1100" fmla="*/ 4131197 w 5989980"/>
              <a:gd name="connsiteY1100" fmla="*/ 1858944 h 6858001"/>
              <a:gd name="connsiteX1101" fmla="*/ 4103956 w 5989980"/>
              <a:gd name="connsiteY1101" fmla="*/ 1834428 h 6858001"/>
              <a:gd name="connsiteX1102" fmla="*/ 4156567 w 5989980"/>
              <a:gd name="connsiteY1102" fmla="*/ 1837164 h 6858001"/>
              <a:gd name="connsiteX1103" fmla="*/ 4150235 w 5989980"/>
              <a:gd name="connsiteY1103" fmla="*/ 1940046 h 6858001"/>
              <a:gd name="connsiteX1104" fmla="*/ 4117712 w 5989980"/>
              <a:gd name="connsiteY1104" fmla="*/ 1916263 h 6858001"/>
              <a:gd name="connsiteX1105" fmla="*/ 4087459 w 5989980"/>
              <a:gd name="connsiteY1105" fmla="*/ 1947945 h 6858001"/>
              <a:gd name="connsiteX1106" fmla="*/ 4145310 w 5989980"/>
              <a:gd name="connsiteY1106" fmla="*/ 1949948 h 6858001"/>
              <a:gd name="connsiteX1107" fmla="*/ 4077725 w 5989980"/>
              <a:gd name="connsiteY1107" fmla="*/ 1967605 h 6858001"/>
              <a:gd name="connsiteX1108" fmla="*/ 4083708 w 5989980"/>
              <a:gd name="connsiteY1108" fmla="*/ 1985451 h 6858001"/>
              <a:gd name="connsiteX1109" fmla="*/ 4045281 w 5989980"/>
              <a:gd name="connsiteY1109" fmla="*/ 1943975 h 6858001"/>
              <a:gd name="connsiteX1110" fmla="*/ 4016554 w 5989980"/>
              <a:gd name="connsiteY1110" fmla="*/ 2012472 h 6858001"/>
              <a:gd name="connsiteX1111" fmla="*/ 4059824 w 5989980"/>
              <a:gd name="connsiteY1111" fmla="*/ 2044158 h 6858001"/>
              <a:gd name="connsiteX1112" fmla="*/ 4023235 w 5989980"/>
              <a:gd name="connsiteY1112" fmla="*/ 2048703 h 6858001"/>
              <a:gd name="connsiteX1113" fmla="*/ 4004550 w 5989980"/>
              <a:gd name="connsiteY1113" fmla="*/ 2106677 h 6858001"/>
              <a:gd name="connsiteX1114" fmla="*/ 4010534 w 5989980"/>
              <a:gd name="connsiteY1114" fmla="*/ 2124447 h 6858001"/>
              <a:gd name="connsiteX1115" fmla="*/ 4081829 w 5989980"/>
              <a:gd name="connsiteY1115" fmla="*/ 2069095 h 6858001"/>
              <a:gd name="connsiteX1116" fmla="*/ 4088161 w 5989980"/>
              <a:gd name="connsiteY1116" fmla="*/ 2096232 h 6858001"/>
              <a:gd name="connsiteX1117" fmla="*/ 4134444 w 5989980"/>
              <a:gd name="connsiteY1117" fmla="*/ 2071830 h 6858001"/>
              <a:gd name="connsiteX1118" fmla="*/ 4131472 w 5989980"/>
              <a:gd name="connsiteY1118" fmla="*/ 2127802 h 6858001"/>
              <a:gd name="connsiteX1119" fmla="*/ 4136007 w 5989980"/>
              <a:gd name="connsiteY1119" fmla="*/ 2108680 h 6858001"/>
              <a:gd name="connsiteX1120" fmla="*/ 4198746 w 5989980"/>
              <a:gd name="connsiteY1120" fmla="*/ 2100817 h 6858001"/>
              <a:gd name="connsiteX1121" fmla="*/ 4176306 w 5989980"/>
              <a:gd name="connsiteY1121" fmla="*/ 2066630 h 6858001"/>
              <a:gd name="connsiteX1122" fmla="*/ 4177792 w 5989980"/>
              <a:gd name="connsiteY1122" fmla="*/ 2103400 h 6858001"/>
              <a:gd name="connsiteX1123" fmla="*/ 4170327 w 5989980"/>
              <a:gd name="connsiteY1123" fmla="*/ 2048703 h 6858001"/>
              <a:gd name="connsiteX1124" fmla="*/ 4185651 w 5989980"/>
              <a:gd name="connsiteY1124" fmla="*/ 2037525 h 6858001"/>
              <a:gd name="connsiteX1125" fmla="*/ 4202497 w 5989980"/>
              <a:gd name="connsiteY1125" fmla="*/ 2063312 h 6858001"/>
              <a:gd name="connsiteX1126" fmla="*/ 4210277 w 5989980"/>
              <a:gd name="connsiteY1126" fmla="*/ 1997324 h 6858001"/>
              <a:gd name="connsiteX1127" fmla="*/ 4216999 w 5989980"/>
              <a:gd name="connsiteY1127" fmla="*/ 2033555 h 6858001"/>
              <a:gd name="connsiteX1128" fmla="*/ 4243149 w 5989980"/>
              <a:gd name="connsiteY1128" fmla="*/ 2030358 h 6858001"/>
              <a:gd name="connsiteX1129" fmla="*/ 4278253 w 5989980"/>
              <a:gd name="connsiteY1129" fmla="*/ 1988842 h 6858001"/>
              <a:gd name="connsiteX1130" fmla="*/ 4263319 w 5989980"/>
              <a:gd name="connsiteY1130" fmla="*/ 2009234 h 6858001"/>
              <a:gd name="connsiteX1131" fmla="*/ 4296112 w 5989980"/>
              <a:gd name="connsiteY1131" fmla="*/ 2042151 h 6858001"/>
              <a:gd name="connsiteX1132" fmla="*/ 4281761 w 5989980"/>
              <a:gd name="connsiteY1132" fmla="*/ 2056796 h 6858001"/>
              <a:gd name="connsiteX1133" fmla="*/ 4260877 w 5989980"/>
              <a:gd name="connsiteY1133" fmla="*/ 2074384 h 6858001"/>
              <a:gd name="connsiteX1134" fmla="*/ 4256909 w 5989980"/>
              <a:gd name="connsiteY1134" fmla="*/ 2053838 h 6858001"/>
              <a:gd name="connsiteX1135" fmla="*/ 4259371 w 5989980"/>
              <a:gd name="connsiteY1135" fmla="*/ 2037489 h 6858001"/>
              <a:gd name="connsiteX1136" fmla="*/ 4248894 w 5989980"/>
              <a:gd name="connsiteY1136" fmla="*/ 2038837 h 6858001"/>
              <a:gd name="connsiteX1137" fmla="*/ 4244089 w 5989980"/>
              <a:gd name="connsiteY1137" fmla="*/ 2048703 h 6858001"/>
              <a:gd name="connsiteX1138" fmla="*/ 4249678 w 5989980"/>
              <a:gd name="connsiteY1138" fmla="*/ 2057298 h 6858001"/>
              <a:gd name="connsiteX1139" fmla="*/ 4234744 w 5989980"/>
              <a:gd name="connsiteY1139" fmla="*/ 2077844 h 6858001"/>
              <a:gd name="connsiteX1140" fmla="*/ 4249227 w 5989980"/>
              <a:gd name="connsiteY1140" fmla="*/ 2082817 h 6858001"/>
              <a:gd name="connsiteX1141" fmla="*/ 4260717 w 5989980"/>
              <a:gd name="connsiteY1141" fmla="*/ 2074622 h 6858001"/>
              <a:gd name="connsiteX1142" fmla="*/ 4267739 w 5989980"/>
              <a:gd name="connsiteY1142" fmla="*/ 2115115 h 6858001"/>
              <a:gd name="connsiteX1143" fmla="*/ 4293925 w 5989980"/>
              <a:gd name="connsiteY1143" fmla="*/ 2116584 h 6858001"/>
              <a:gd name="connsiteX1144" fmla="*/ 4304361 w 5989980"/>
              <a:gd name="connsiteY1144" fmla="*/ 2115426 h 6858001"/>
              <a:gd name="connsiteX1145" fmla="*/ 4360726 w 5989980"/>
              <a:gd name="connsiteY1145" fmla="*/ 2080466 h 6858001"/>
              <a:gd name="connsiteX1146" fmla="*/ 4345756 w 5989980"/>
              <a:gd name="connsiteY1146" fmla="*/ 2100935 h 6858001"/>
              <a:gd name="connsiteX1147" fmla="*/ 4357365 w 5989980"/>
              <a:gd name="connsiteY1147" fmla="*/ 2127223 h 6858001"/>
              <a:gd name="connsiteX1148" fmla="*/ 4464897 w 5989980"/>
              <a:gd name="connsiteY1148" fmla="*/ 2058148 h 6858001"/>
              <a:gd name="connsiteX1149" fmla="*/ 4497383 w 5989980"/>
              <a:gd name="connsiteY1149" fmla="*/ 2081777 h 6858001"/>
              <a:gd name="connsiteX1150" fmla="*/ 4472403 w 5989980"/>
              <a:gd name="connsiteY1150" fmla="*/ 2112808 h 6858001"/>
              <a:gd name="connsiteX1151" fmla="*/ 4489212 w 5989980"/>
              <a:gd name="connsiteY1151" fmla="*/ 2138518 h 6858001"/>
              <a:gd name="connsiteX1152" fmla="*/ 4468689 w 5989980"/>
              <a:gd name="connsiteY1152" fmla="*/ 2150274 h 6858001"/>
              <a:gd name="connsiteX1153" fmla="*/ 4528768 w 5989980"/>
              <a:gd name="connsiteY1153" fmla="*/ 2077730 h 6858001"/>
              <a:gd name="connsiteX1154" fmla="*/ 4544445 w 5989980"/>
              <a:gd name="connsiteY1154" fmla="*/ 2075881 h 6858001"/>
              <a:gd name="connsiteX1155" fmla="*/ 4527989 w 5989980"/>
              <a:gd name="connsiteY1155" fmla="*/ 2059342 h 6858001"/>
              <a:gd name="connsiteX1156" fmla="*/ 4584042 w 5989980"/>
              <a:gd name="connsiteY1156" fmla="*/ 2015248 h 6858001"/>
              <a:gd name="connsiteX1157" fmla="*/ 4612026 w 5989980"/>
              <a:gd name="connsiteY1157" fmla="*/ 2058071 h 6858001"/>
              <a:gd name="connsiteX1158" fmla="*/ 4625864 w 5989980"/>
              <a:gd name="connsiteY1158" fmla="*/ 2009967 h 6858001"/>
              <a:gd name="connsiteX1159" fmla="*/ 4662453 w 5989980"/>
              <a:gd name="connsiteY1159" fmla="*/ 2005301 h 6858001"/>
              <a:gd name="connsiteX1160" fmla="*/ 4691143 w 5989980"/>
              <a:gd name="connsiteY1160" fmla="*/ 2066666 h 6858001"/>
              <a:gd name="connsiteX1161" fmla="*/ 4667300 w 5989980"/>
              <a:gd name="connsiteY1161" fmla="*/ 2125220 h 6858001"/>
              <a:gd name="connsiteX1162" fmla="*/ 4762089 w 5989980"/>
              <a:gd name="connsiteY1162" fmla="*/ 2261747 h 6858001"/>
              <a:gd name="connsiteX1163" fmla="*/ 4803915 w 5989980"/>
              <a:gd name="connsiteY1163" fmla="*/ 2256466 h 6858001"/>
              <a:gd name="connsiteX1164" fmla="*/ 4761306 w 5989980"/>
              <a:gd name="connsiteY1164" fmla="*/ 2373143 h 6858001"/>
              <a:gd name="connsiteX1165" fmla="*/ 4781127 w 5989980"/>
              <a:gd name="connsiteY1165" fmla="*/ 2342809 h 6858001"/>
              <a:gd name="connsiteX1166" fmla="*/ 4769944 w 5989980"/>
              <a:gd name="connsiteY1166" fmla="*/ 2325812 h 6858001"/>
              <a:gd name="connsiteX1167" fmla="*/ 4793397 w 5989980"/>
              <a:gd name="connsiteY1167" fmla="*/ 2387639 h 6858001"/>
              <a:gd name="connsiteX1168" fmla="*/ 4819977 w 5989980"/>
              <a:gd name="connsiteY1168" fmla="*/ 2393653 h 6858001"/>
              <a:gd name="connsiteX1169" fmla="*/ 4784135 w 5989980"/>
              <a:gd name="connsiteY1169" fmla="*/ 2416780 h 6858001"/>
              <a:gd name="connsiteX1170" fmla="*/ 4795667 w 5989980"/>
              <a:gd name="connsiteY1170" fmla="*/ 2443028 h 6858001"/>
              <a:gd name="connsiteX1171" fmla="*/ 4742703 w 5989980"/>
              <a:gd name="connsiteY1171" fmla="*/ 2431118 h 6858001"/>
              <a:gd name="connsiteX1172" fmla="*/ 4759471 w 5989980"/>
              <a:gd name="connsiteY1172" fmla="*/ 2456905 h 6858001"/>
              <a:gd name="connsiteX1173" fmla="*/ 4732226 w 5989980"/>
              <a:gd name="connsiteY1173" fmla="*/ 2432466 h 6858001"/>
              <a:gd name="connsiteX1174" fmla="*/ 4706778 w 5989980"/>
              <a:gd name="connsiteY1174" fmla="*/ 2454286 h 6858001"/>
              <a:gd name="connsiteX1175" fmla="*/ 4713500 w 5989980"/>
              <a:gd name="connsiteY1175" fmla="*/ 2490481 h 6858001"/>
              <a:gd name="connsiteX1176" fmla="*/ 4686255 w 5989980"/>
              <a:gd name="connsiteY1176" fmla="*/ 2466119 h 6858001"/>
              <a:gd name="connsiteX1177" fmla="*/ 4663118 w 5989980"/>
              <a:gd name="connsiteY1177" fmla="*/ 2413308 h 6858001"/>
              <a:gd name="connsiteX1178" fmla="*/ 4672500 w 5989980"/>
              <a:gd name="connsiteY1178" fmla="*/ 2384285 h 6858001"/>
              <a:gd name="connsiteX1179" fmla="*/ 4651234 w 5989980"/>
              <a:gd name="connsiteY1179" fmla="*/ 2377733 h 6858001"/>
              <a:gd name="connsiteX1180" fmla="*/ 4637043 w 5989980"/>
              <a:gd name="connsiteY1180" fmla="*/ 2416663 h 6858001"/>
              <a:gd name="connsiteX1181" fmla="*/ 4640055 w 5989980"/>
              <a:gd name="connsiteY1181" fmla="*/ 2360542 h 6858001"/>
              <a:gd name="connsiteX1182" fmla="*/ 4676250 w 5989980"/>
              <a:gd name="connsiteY1182" fmla="*/ 2346819 h 6858001"/>
              <a:gd name="connsiteX1183" fmla="*/ 4638881 w 5989980"/>
              <a:gd name="connsiteY1183" fmla="*/ 2332943 h 6858001"/>
              <a:gd name="connsiteX1184" fmla="*/ 4625043 w 5989980"/>
              <a:gd name="connsiteY1184" fmla="*/ 2381047 h 6858001"/>
              <a:gd name="connsiteX1185" fmla="*/ 4504806 w 5989980"/>
              <a:gd name="connsiteY1185" fmla="*/ 2396158 h 6858001"/>
              <a:gd name="connsiteX1186" fmla="*/ 4501134 w 5989980"/>
              <a:gd name="connsiteY1186" fmla="*/ 2433818 h 6858001"/>
              <a:gd name="connsiteX1187" fmla="*/ 4454030 w 5989980"/>
              <a:gd name="connsiteY1187" fmla="*/ 2439677 h 6858001"/>
              <a:gd name="connsiteX1188" fmla="*/ 4471935 w 5989980"/>
              <a:gd name="connsiteY1188" fmla="*/ 2493140 h 6858001"/>
              <a:gd name="connsiteX1189" fmla="*/ 4441329 w 5989980"/>
              <a:gd name="connsiteY1189" fmla="*/ 2515458 h 6858001"/>
              <a:gd name="connsiteX1190" fmla="*/ 4478345 w 5989980"/>
              <a:gd name="connsiteY1190" fmla="*/ 2520120 h 6858001"/>
              <a:gd name="connsiteX1191" fmla="*/ 4489836 w 5989980"/>
              <a:gd name="connsiteY1191" fmla="*/ 2546331 h 6858001"/>
              <a:gd name="connsiteX1192" fmla="*/ 4455167 w 5989980"/>
              <a:gd name="connsiteY1192" fmla="*/ 2597212 h 6858001"/>
              <a:gd name="connsiteX1193" fmla="*/ 4461105 w 5989980"/>
              <a:gd name="connsiteY1193" fmla="*/ 2614945 h 6858001"/>
              <a:gd name="connsiteX1194" fmla="*/ 4506686 w 5989980"/>
              <a:gd name="connsiteY1194" fmla="*/ 2572194 h 6858001"/>
              <a:gd name="connsiteX1195" fmla="*/ 4575404 w 5989980"/>
              <a:gd name="connsiteY1195" fmla="*/ 2582141 h 6858001"/>
              <a:gd name="connsiteX1196" fmla="*/ 4614919 w 5989980"/>
              <a:gd name="connsiteY1196" fmla="*/ 2651406 h 6858001"/>
              <a:gd name="connsiteX1197" fmla="*/ 4672296 w 5989980"/>
              <a:gd name="connsiteY1197" fmla="*/ 2627407 h 6858001"/>
              <a:gd name="connsiteX1198" fmla="*/ 4678648 w 5989980"/>
              <a:gd name="connsiteY1198" fmla="*/ 2622891 h 6858001"/>
              <a:gd name="connsiteX1199" fmla="*/ 4673791 w 5989980"/>
              <a:gd name="connsiteY1199" fmla="*/ 2640213 h 6858001"/>
              <a:gd name="connsiteX1200" fmla="*/ 4656043 w 5989980"/>
              <a:gd name="connsiteY1200" fmla="*/ 2757409 h 6858001"/>
              <a:gd name="connsiteX1201" fmla="*/ 4660184 w 5989980"/>
              <a:gd name="connsiteY1201" fmla="*/ 2859016 h 6858001"/>
              <a:gd name="connsiteX1202" fmla="*/ 4606790 w 5989980"/>
              <a:gd name="connsiteY1202" fmla="*/ 2837855 h 6858001"/>
              <a:gd name="connsiteX1203" fmla="*/ 4602645 w 5989980"/>
              <a:gd name="connsiteY1203" fmla="*/ 2866223 h 6858001"/>
              <a:gd name="connsiteX1204" fmla="*/ 4537760 w 5989980"/>
              <a:gd name="connsiteY1204" fmla="*/ 2818774 h 6858001"/>
              <a:gd name="connsiteX1205" fmla="*/ 4497420 w 5989980"/>
              <a:gd name="connsiteY1205" fmla="*/ 2860942 h 6858001"/>
              <a:gd name="connsiteX1206" fmla="*/ 4499258 w 5989980"/>
              <a:gd name="connsiteY1206" fmla="*/ 2907120 h 6858001"/>
              <a:gd name="connsiteX1207" fmla="*/ 4547765 w 5989980"/>
              <a:gd name="connsiteY1207" fmla="*/ 2938034 h 6858001"/>
              <a:gd name="connsiteX1208" fmla="*/ 4546320 w 5989980"/>
              <a:gd name="connsiteY1208" fmla="*/ 3031009 h 6858001"/>
              <a:gd name="connsiteX1209" fmla="*/ 4619064 w 5989980"/>
              <a:gd name="connsiteY1209" fmla="*/ 3012544 h 6858001"/>
              <a:gd name="connsiteX1210" fmla="*/ 4557811 w 5989980"/>
              <a:gd name="connsiteY1210" fmla="*/ 3057374 h 6858001"/>
              <a:gd name="connsiteX1211" fmla="*/ 4510400 w 5989980"/>
              <a:gd name="connsiteY1211" fmla="*/ 3054096 h 6858001"/>
              <a:gd name="connsiteX1212" fmla="*/ 4596666 w 5989980"/>
              <a:gd name="connsiteY1212" fmla="*/ 3237999 h 6858001"/>
              <a:gd name="connsiteX1213" fmla="*/ 4617189 w 5989980"/>
              <a:gd name="connsiteY1213" fmla="*/ 3226013 h 6858001"/>
              <a:gd name="connsiteX1214" fmla="*/ 4623168 w 5989980"/>
              <a:gd name="connsiteY1214" fmla="*/ 3243895 h 6858001"/>
              <a:gd name="connsiteX1215" fmla="*/ 4614218 w 5989980"/>
              <a:gd name="connsiteY1215" fmla="*/ 3282134 h 6858001"/>
              <a:gd name="connsiteX1216" fmla="*/ 4631806 w 5989980"/>
              <a:gd name="connsiteY1216" fmla="*/ 3326232 h 6858001"/>
              <a:gd name="connsiteX1217" fmla="*/ 4727732 w 5989980"/>
              <a:gd name="connsiteY1217" fmla="*/ 3360496 h 6858001"/>
              <a:gd name="connsiteX1218" fmla="*/ 4748292 w 5989980"/>
              <a:gd name="connsiteY1218" fmla="*/ 3348740 h 6858001"/>
              <a:gd name="connsiteX1219" fmla="*/ 4777101 w 5989980"/>
              <a:gd name="connsiteY1219" fmla="*/ 3410029 h 6858001"/>
              <a:gd name="connsiteX1220" fmla="*/ 4727769 w 5989980"/>
              <a:gd name="connsiteY1220" fmla="*/ 3620220 h 6858001"/>
              <a:gd name="connsiteX1221" fmla="*/ 4847227 w 5989980"/>
              <a:gd name="connsiteY1221" fmla="*/ 3586648 h 6858001"/>
              <a:gd name="connsiteX1222" fmla="*/ 4818143 w 5989980"/>
              <a:gd name="connsiteY1222" fmla="*/ 3515991 h 6858001"/>
              <a:gd name="connsiteX1223" fmla="*/ 4839056 w 5989980"/>
              <a:gd name="connsiteY1223" fmla="*/ 3513409 h 6858001"/>
              <a:gd name="connsiteX1224" fmla="*/ 4914496 w 5989980"/>
              <a:gd name="connsiteY1224" fmla="*/ 3559587 h 6858001"/>
              <a:gd name="connsiteX1225" fmla="*/ 4921961 w 5989980"/>
              <a:gd name="connsiteY1225" fmla="*/ 3614361 h 6858001"/>
              <a:gd name="connsiteX1226" fmla="*/ 5114593 w 5989980"/>
              <a:gd name="connsiteY1226" fmla="*/ 3701319 h 6858001"/>
              <a:gd name="connsiteX1227" fmla="*/ 5192610 w 5989980"/>
              <a:gd name="connsiteY1227" fmla="*/ 4071784 h 6858001"/>
              <a:gd name="connsiteX1228" fmla="*/ 5179556 w 5989980"/>
              <a:gd name="connsiteY1228" fmla="*/ 4008415 h 6858001"/>
              <a:gd name="connsiteX1229" fmla="*/ 5120884 w 5989980"/>
              <a:gd name="connsiteY1229" fmla="*/ 3988100 h 6858001"/>
              <a:gd name="connsiteX1230" fmla="*/ 4964841 w 5989980"/>
              <a:gd name="connsiteY1230" fmla="*/ 4026302 h 6858001"/>
              <a:gd name="connsiteX1231" fmla="*/ 4969339 w 5989980"/>
              <a:gd name="connsiteY1231" fmla="*/ 4007298 h 6858001"/>
              <a:gd name="connsiteX1232" fmla="*/ 4869231 w 5989980"/>
              <a:gd name="connsiteY1232" fmla="*/ 4001284 h 6858001"/>
              <a:gd name="connsiteX1233" fmla="*/ 4844251 w 5989980"/>
              <a:gd name="connsiteY1233" fmla="*/ 4032234 h 6858001"/>
              <a:gd name="connsiteX1234" fmla="*/ 4821816 w 5989980"/>
              <a:gd name="connsiteY1234" fmla="*/ 3997929 h 6858001"/>
              <a:gd name="connsiteX1235" fmla="*/ 4740044 w 5989980"/>
              <a:gd name="connsiteY1235" fmla="*/ 4054556 h 6858001"/>
              <a:gd name="connsiteX1236" fmla="*/ 4692629 w 5989980"/>
              <a:gd name="connsiteY1236" fmla="*/ 4051432 h 6858001"/>
              <a:gd name="connsiteX1237" fmla="*/ 4737463 w 5989980"/>
              <a:gd name="connsiteY1237" fmla="*/ 3989990 h 6858001"/>
              <a:gd name="connsiteX1238" fmla="*/ 4710570 w 5989980"/>
              <a:gd name="connsiteY1238" fmla="*/ 3715195 h 6858001"/>
              <a:gd name="connsiteX1239" fmla="*/ 4651940 w 5989980"/>
              <a:gd name="connsiteY1239" fmla="*/ 3694690 h 6858001"/>
              <a:gd name="connsiteX1240" fmla="*/ 4638491 w 5989980"/>
              <a:gd name="connsiteY1240" fmla="*/ 3752086 h 6858001"/>
              <a:gd name="connsiteX1241" fmla="*/ 4695990 w 5989980"/>
              <a:gd name="connsiteY1241" fmla="*/ 3874777 h 6858001"/>
              <a:gd name="connsiteX1242" fmla="*/ 4669528 w 5989980"/>
              <a:gd name="connsiteY1242" fmla="*/ 3868800 h 6858001"/>
              <a:gd name="connsiteX1243" fmla="*/ 4654595 w 5989980"/>
              <a:gd name="connsiteY1243" fmla="*/ 3889192 h 6858001"/>
              <a:gd name="connsiteX1244" fmla="*/ 4673242 w 5989980"/>
              <a:gd name="connsiteY1244" fmla="*/ 3961079 h 6858001"/>
              <a:gd name="connsiteX1245" fmla="*/ 4652678 w 5989980"/>
              <a:gd name="connsiteY1245" fmla="*/ 3972953 h 6858001"/>
              <a:gd name="connsiteX1246" fmla="*/ 4632939 w 5989980"/>
              <a:gd name="connsiteY1246" fmla="*/ 4133073 h 6858001"/>
              <a:gd name="connsiteX1247" fmla="*/ 4607532 w 5989980"/>
              <a:gd name="connsiteY1247" fmla="*/ 4154772 h 6858001"/>
              <a:gd name="connsiteX1248" fmla="*/ 4644081 w 5989980"/>
              <a:gd name="connsiteY1248" fmla="*/ 4150300 h 6858001"/>
              <a:gd name="connsiteX1249" fmla="*/ 4640408 w 5989980"/>
              <a:gd name="connsiteY1249" fmla="*/ 4187846 h 6858001"/>
              <a:gd name="connsiteX1250" fmla="*/ 4598151 w 5989980"/>
              <a:gd name="connsiteY1250" fmla="*/ 4183876 h 6858001"/>
              <a:gd name="connsiteX1251" fmla="*/ 4611246 w 5989980"/>
              <a:gd name="connsiteY1251" fmla="*/ 4247205 h 6858001"/>
              <a:gd name="connsiteX1252" fmla="*/ 4590723 w 5989980"/>
              <a:gd name="connsiteY1252" fmla="*/ 4259001 h 6858001"/>
              <a:gd name="connsiteX1253" fmla="*/ 4587715 w 5989980"/>
              <a:gd name="connsiteY1253" fmla="*/ 4315009 h 6858001"/>
              <a:gd name="connsiteX1254" fmla="*/ 4620550 w 5989980"/>
              <a:gd name="connsiteY1254" fmla="*/ 4348003 h 6858001"/>
              <a:gd name="connsiteX1255" fmla="*/ 4626882 w 5989980"/>
              <a:gd name="connsiteY1255" fmla="*/ 4504886 h 6858001"/>
              <a:gd name="connsiteX1256" fmla="*/ 4601553 w 5989980"/>
              <a:gd name="connsiteY1256" fmla="*/ 4526666 h 6858001"/>
              <a:gd name="connsiteX1257" fmla="*/ 4623168 w 5989980"/>
              <a:gd name="connsiteY1257" fmla="*/ 4542391 h 6858001"/>
              <a:gd name="connsiteX1258" fmla="*/ 4609018 w 5989980"/>
              <a:gd name="connsiteY1258" fmla="*/ 4581322 h 6858001"/>
              <a:gd name="connsiteX1259" fmla="*/ 4577981 w 5989980"/>
              <a:gd name="connsiteY1259" fmla="*/ 4594543 h 6858001"/>
              <a:gd name="connsiteX1260" fmla="*/ 4571337 w 5989980"/>
              <a:gd name="connsiteY1260" fmla="*/ 4688056 h 6858001"/>
              <a:gd name="connsiteX1261" fmla="*/ 4567582 w 5989980"/>
              <a:gd name="connsiteY1261" fmla="*/ 4595817 h 6858001"/>
              <a:gd name="connsiteX1262" fmla="*/ 4534321 w 5989980"/>
              <a:gd name="connsiteY1262" fmla="*/ 4683544 h 6858001"/>
              <a:gd name="connsiteX1263" fmla="*/ 4532445 w 5989980"/>
              <a:gd name="connsiteY1263" fmla="*/ 4767269 h 6858001"/>
              <a:gd name="connsiteX1264" fmla="*/ 4555977 w 5989980"/>
              <a:gd name="connsiteY1264" fmla="*/ 4829132 h 6858001"/>
              <a:gd name="connsiteX1265" fmla="*/ 4540690 w 5989980"/>
              <a:gd name="connsiteY1265" fmla="*/ 4840427 h 6858001"/>
              <a:gd name="connsiteX1266" fmla="*/ 4557068 w 5989980"/>
              <a:gd name="connsiteY1266" fmla="*/ 4856849 h 6858001"/>
              <a:gd name="connsiteX1267" fmla="*/ 4543234 w 5989980"/>
              <a:gd name="connsiteY1267" fmla="*/ 4904953 h 6858001"/>
              <a:gd name="connsiteX1268" fmla="*/ 4573877 w 5989980"/>
              <a:gd name="connsiteY1268" fmla="*/ 4882445 h 6858001"/>
              <a:gd name="connsiteX1269" fmla="*/ 4544716 w 5989980"/>
              <a:gd name="connsiteY1269" fmla="*/ 5071702 h 6858001"/>
              <a:gd name="connsiteX1270" fmla="*/ 4513761 w 5989980"/>
              <a:gd name="connsiteY1270" fmla="*/ 5084963 h 6858001"/>
              <a:gd name="connsiteX1271" fmla="*/ 4531309 w 5989980"/>
              <a:gd name="connsiteY1271" fmla="*/ 5128981 h 6858001"/>
              <a:gd name="connsiteX1272" fmla="*/ 4509226 w 5989980"/>
              <a:gd name="connsiteY1272" fmla="*/ 5233825 h 6858001"/>
              <a:gd name="connsiteX1273" fmla="*/ 4506998 w 5989980"/>
              <a:gd name="connsiteY1273" fmla="*/ 5178437 h 6858001"/>
              <a:gd name="connsiteX1274" fmla="*/ 4481981 w 5989980"/>
              <a:gd name="connsiteY1274" fmla="*/ 5209463 h 6858001"/>
              <a:gd name="connsiteX1275" fmla="*/ 4510006 w 5989980"/>
              <a:gd name="connsiteY1275" fmla="*/ 5122315 h 6858001"/>
              <a:gd name="connsiteX1276" fmla="*/ 4483151 w 5989980"/>
              <a:gd name="connsiteY1276" fmla="*/ 4977419 h 6858001"/>
              <a:gd name="connsiteX1277" fmla="*/ 4429797 w 5989980"/>
              <a:gd name="connsiteY1277" fmla="*/ 4956218 h 6858001"/>
              <a:gd name="connsiteX1278" fmla="*/ 4440623 w 5989980"/>
              <a:gd name="connsiteY1278" fmla="*/ 4964158 h 6858001"/>
              <a:gd name="connsiteX1279" fmla="*/ 4422681 w 5989980"/>
              <a:gd name="connsiteY1279" fmla="*/ 5040635 h 6858001"/>
              <a:gd name="connsiteX1280" fmla="*/ 4406656 w 5989980"/>
              <a:gd name="connsiteY1280" fmla="*/ 5033427 h 6858001"/>
              <a:gd name="connsiteX1281" fmla="*/ 4409237 w 5989980"/>
              <a:gd name="connsiteY1281" fmla="*/ 5098067 h 6858001"/>
              <a:gd name="connsiteX1282" fmla="*/ 4388324 w 5989980"/>
              <a:gd name="connsiteY1282" fmla="*/ 5100649 h 6858001"/>
              <a:gd name="connsiteX1283" fmla="*/ 4293847 w 5989980"/>
              <a:gd name="connsiteY1283" fmla="*/ 5103235 h 6858001"/>
              <a:gd name="connsiteX1284" fmla="*/ 4271096 w 5989980"/>
              <a:gd name="connsiteY1284" fmla="*/ 5059675 h 6858001"/>
              <a:gd name="connsiteX1285" fmla="*/ 4268867 w 5989980"/>
              <a:gd name="connsiteY1285" fmla="*/ 5004286 h 6858001"/>
              <a:gd name="connsiteX1286" fmla="*/ 4310266 w 5989980"/>
              <a:gd name="connsiteY1286" fmla="*/ 4989871 h 6858001"/>
              <a:gd name="connsiteX1287" fmla="*/ 4277391 w 5989980"/>
              <a:gd name="connsiteY1287" fmla="*/ 4956756 h 6858001"/>
              <a:gd name="connsiteX1288" fmla="*/ 4231502 w 5989980"/>
              <a:gd name="connsiteY1288" fmla="*/ 4990487 h 6858001"/>
              <a:gd name="connsiteX1289" fmla="*/ 4254992 w 5989980"/>
              <a:gd name="connsiteY1289" fmla="*/ 5052431 h 6858001"/>
              <a:gd name="connsiteX1290" fmla="*/ 4207889 w 5989980"/>
              <a:gd name="connsiteY1290" fmla="*/ 5058327 h 6858001"/>
              <a:gd name="connsiteX1291" fmla="*/ 4234469 w 5989980"/>
              <a:gd name="connsiteY1291" fmla="*/ 5064341 h 6858001"/>
              <a:gd name="connsiteX1292" fmla="*/ 4247097 w 5989980"/>
              <a:gd name="connsiteY1292" fmla="*/ 5118382 h 6858001"/>
              <a:gd name="connsiteX1293" fmla="*/ 4224739 w 5989980"/>
              <a:gd name="connsiteY1293" fmla="*/ 5084000 h 6858001"/>
              <a:gd name="connsiteX1294" fmla="*/ 4215785 w 5989980"/>
              <a:gd name="connsiteY1294" fmla="*/ 5122352 h 6858001"/>
              <a:gd name="connsiteX1295" fmla="*/ 4249366 w 5989980"/>
              <a:gd name="connsiteY1295" fmla="*/ 5173694 h 6858001"/>
              <a:gd name="connsiteX1296" fmla="*/ 4219150 w 5989980"/>
              <a:gd name="connsiteY1296" fmla="*/ 5205226 h 6858001"/>
              <a:gd name="connsiteX1297" fmla="*/ 4215826 w 5989980"/>
              <a:gd name="connsiteY1297" fmla="*/ 5252174 h 6858001"/>
              <a:gd name="connsiteX1298" fmla="*/ 4241975 w 5989980"/>
              <a:gd name="connsiteY1298" fmla="*/ 5248859 h 6858001"/>
              <a:gd name="connsiteX1299" fmla="*/ 4183734 w 5989980"/>
              <a:gd name="connsiteY1299" fmla="*/ 5237605 h 6858001"/>
              <a:gd name="connsiteX1300" fmla="*/ 4206092 w 5989980"/>
              <a:gd name="connsiteY1300" fmla="*/ 5271910 h 6858001"/>
              <a:gd name="connsiteX1301" fmla="*/ 4202809 w 5989980"/>
              <a:gd name="connsiteY1301" fmla="*/ 5318667 h 6858001"/>
              <a:gd name="connsiteX1302" fmla="*/ 4190809 w 5989980"/>
              <a:gd name="connsiteY1302" fmla="*/ 5283051 h 6858001"/>
              <a:gd name="connsiteX1303" fmla="*/ 4165751 w 5989980"/>
              <a:gd name="connsiteY1303" fmla="*/ 5314078 h 6858001"/>
              <a:gd name="connsiteX1304" fmla="*/ 4158639 w 5989980"/>
              <a:gd name="connsiteY1304" fmla="*/ 5268555 h 6858001"/>
              <a:gd name="connsiteX1305" fmla="*/ 4094103 w 5989980"/>
              <a:gd name="connsiteY1305" fmla="*/ 5230280 h 6858001"/>
              <a:gd name="connsiteX1306" fmla="*/ 4129166 w 5989980"/>
              <a:gd name="connsiteY1306" fmla="*/ 5318590 h 6858001"/>
              <a:gd name="connsiteX1307" fmla="*/ 4132880 w 5989980"/>
              <a:gd name="connsiteY1307" fmla="*/ 5281084 h 6858001"/>
              <a:gd name="connsiteX1308" fmla="*/ 4154577 w 5989980"/>
              <a:gd name="connsiteY1308" fmla="*/ 5296850 h 6858001"/>
              <a:gd name="connsiteX1309" fmla="*/ 4134796 w 5989980"/>
              <a:gd name="connsiteY1309" fmla="*/ 5327185 h 6858001"/>
              <a:gd name="connsiteX1310" fmla="*/ 4163133 w 5989980"/>
              <a:gd name="connsiteY1310" fmla="*/ 5379260 h 6858001"/>
              <a:gd name="connsiteX1311" fmla="*/ 4161299 w 5989980"/>
              <a:gd name="connsiteY1311" fmla="*/ 5462903 h 6858001"/>
              <a:gd name="connsiteX1312" fmla="*/ 4128423 w 5989980"/>
              <a:gd name="connsiteY1312" fmla="*/ 5430100 h 6858001"/>
              <a:gd name="connsiteX1313" fmla="*/ 4147851 w 5989980"/>
              <a:gd name="connsiteY1313" fmla="*/ 5390518 h 6858001"/>
              <a:gd name="connsiteX1314" fmla="*/ 4141088 w 5989980"/>
              <a:gd name="connsiteY1314" fmla="*/ 5354283 h 6858001"/>
              <a:gd name="connsiteX1315" fmla="*/ 4118730 w 5989980"/>
              <a:gd name="connsiteY1315" fmla="*/ 5319978 h 6858001"/>
              <a:gd name="connsiteX1316" fmla="*/ 4076555 w 5989980"/>
              <a:gd name="connsiteY1316" fmla="*/ 5315891 h 6858001"/>
              <a:gd name="connsiteX1317" fmla="*/ 4049659 w 5989980"/>
              <a:gd name="connsiteY1317" fmla="*/ 5170958 h 6858001"/>
              <a:gd name="connsiteX1318" fmla="*/ 4089647 w 5989980"/>
              <a:gd name="connsiteY1318" fmla="*/ 5119616 h 6858001"/>
              <a:gd name="connsiteX1319" fmla="*/ 4073584 w 5989980"/>
              <a:gd name="connsiteY1319" fmla="*/ 5112409 h 6858001"/>
              <a:gd name="connsiteX1320" fmla="*/ 4076945 w 5989980"/>
              <a:gd name="connsiteY1320" fmla="*/ 5065498 h 6858001"/>
              <a:gd name="connsiteX1321" fmla="*/ 4119120 w 5989980"/>
              <a:gd name="connsiteY1321" fmla="*/ 5069428 h 6858001"/>
              <a:gd name="connsiteX1322" fmla="*/ 4110092 w 5989980"/>
              <a:gd name="connsiteY1322" fmla="*/ 5107706 h 6858001"/>
              <a:gd name="connsiteX1323" fmla="*/ 4182249 w 5989980"/>
              <a:gd name="connsiteY1323" fmla="*/ 5070779 h 6858001"/>
              <a:gd name="connsiteX1324" fmla="*/ 4122875 w 5989980"/>
              <a:gd name="connsiteY1324" fmla="*/ 5031885 h 6858001"/>
              <a:gd name="connsiteX1325" fmla="*/ 4143435 w 5989980"/>
              <a:gd name="connsiteY1325" fmla="*/ 5020053 h 6858001"/>
              <a:gd name="connsiteX1326" fmla="*/ 4120606 w 5989980"/>
              <a:gd name="connsiteY1326" fmla="*/ 4976456 h 6858001"/>
              <a:gd name="connsiteX1327" fmla="*/ 4111655 w 5989980"/>
              <a:gd name="connsiteY1327" fmla="*/ 5014618 h 6858001"/>
              <a:gd name="connsiteX1328" fmla="*/ 4065373 w 5989980"/>
              <a:gd name="connsiteY1328" fmla="*/ 4909271 h 6858001"/>
              <a:gd name="connsiteX1329" fmla="*/ 4023551 w 5989980"/>
              <a:gd name="connsiteY1329" fmla="*/ 4914552 h 6858001"/>
              <a:gd name="connsiteX1330" fmla="*/ 4019447 w 5989980"/>
              <a:gd name="connsiteY1330" fmla="*/ 4812981 h 6858001"/>
              <a:gd name="connsiteX1331" fmla="*/ 3989580 w 5989980"/>
              <a:gd name="connsiteY1331" fmla="*/ 4853802 h 6858001"/>
              <a:gd name="connsiteX1332" fmla="*/ 3998140 w 5989980"/>
              <a:gd name="connsiteY1332" fmla="*/ 4936138 h 6858001"/>
              <a:gd name="connsiteX1333" fmla="*/ 3977974 w 5989980"/>
              <a:gd name="connsiteY1333" fmla="*/ 4957339 h 6858001"/>
              <a:gd name="connsiteX1334" fmla="*/ 3964526 w 5989980"/>
              <a:gd name="connsiteY1334" fmla="*/ 4884756 h 6858001"/>
              <a:gd name="connsiteX1335" fmla="*/ 3907418 w 5989980"/>
              <a:gd name="connsiteY1335" fmla="*/ 4901368 h 6858001"/>
              <a:gd name="connsiteX1336" fmla="*/ 3934663 w 5989980"/>
              <a:gd name="connsiteY1336" fmla="*/ 4925730 h 6858001"/>
              <a:gd name="connsiteX1337" fmla="*/ 3936538 w 5989980"/>
              <a:gd name="connsiteY1337" fmla="*/ 4971790 h 6858001"/>
              <a:gd name="connsiteX1338" fmla="*/ 3873135 w 5989980"/>
              <a:gd name="connsiteY1338" fmla="*/ 4961309 h 6858001"/>
              <a:gd name="connsiteX1339" fmla="*/ 3880563 w 5989980"/>
              <a:gd name="connsiteY1339" fmla="*/ 5016042 h 6858001"/>
              <a:gd name="connsiteX1340" fmla="*/ 3835023 w 5989980"/>
              <a:gd name="connsiteY1340" fmla="*/ 5058752 h 6858001"/>
              <a:gd name="connsiteX1341" fmla="*/ 3846985 w 5989980"/>
              <a:gd name="connsiteY1341" fmla="*/ 5094445 h 6858001"/>
              <a:gd name="connsiteX1342" fmla="*/ 3804770 w 5989980"/>
              <a:gd name="connsiteY1342" fmla="*/ 5090475 h 6858001"/>
              <a:gd name="connsiteX1343" fmla="*/ 3824197 w 5989980"/>
              <a:gd name="connsiteY1343" fmla="*/ 5180788 h 6858001"/>
              <a:gd name="connsiteX1344" fmla="*/ 3854766 w 5989980"/>
              <a:gd name="connsiteY1344" fmla="*/ 5158393 h 6858001"/>
              <a:gd name="connsiteX1345" fmla="*/ 3851405 w 5989980"/>
              <a:gd name="connsiteY1345" fmla="*/ 5205186 h 6858001"/>
              <a:gd name="connsiteX1346" fmla="*/ 3826384 w 5989980"/>
              <a:gd name="connsiteY1346" fmla="*/ 5236140 h 6858001"/>
              <a:gd name="connsiteX1347" fmla="*/ 3853593 w 5989980"/>
              <a:gd name="connsiteY1347" fmla="*/ 5260579 h 6858001"/>
              <a:gd name="connsiteX1348" fmla="*/ 3840222 w 5989980"/>
              <a:gd name="connsiteY1348" fmla="*/ 5317971 h 6858001"/>
              <a:gd name="connsiteX1349" fmla="*/ 3880563 w 5989980"/>
              <a:gd name="connsiteY1349" fmla="*/ 5275690 h 6858001"/>
              <a:gd name="connsiteX1350" fmla="*/ 3872667 w 5989980"/>
              <a:gd name="connsiteY1350" fmla="*/ 5341677 h 6858001"/>
              <a:gd name="connsiteX1351" fmla="*/ 3945452 w 5989980"/>
              <a:gd name="connsiteY1351" fmla="*/ 5323138 h 6858001"/>
              <a:gd name="connsiteX1352" fmla="*/ 3974260 w 5989980"/>
              <a:gd name="connsiteY1352" fmla="*/ 5384504 h 6858001"/>
              <a:gd name="connsiteX1353" fmla="*/ 3937671 w 5989980"/>
              <a:gd name="connsiteY1353" fmla="*/ 5389207 h 6858001"/>
              <a:gd name="connsiteX1354" fmla="*/ 3936538 w 5989980"/>
              <a:gd name="connsiteY1354" fmla="*/ 5361377 h 6858001"/>
              <a:gd name="connsiteX1355" fmla="*/ 3889476 w 5989980"/>
              <a:gd name="connsiteY1355" fmla="*/ 5367386 h 6858001"/>
              <a:gd name="connsiteX1356" fmla="*/ 3964173 w 5989980"/>
              <a:gd name="connsiteY1356" fmla="*/ 5395026 h 6858001"/>
              <a:gd name="connsiteX1357" fmla="*/ 3970115 w 5989980"/>
              <a:gd name="connsiteY1357" fmla="*/ 5412832 h 6858001"/>
              <a:gd name="connsiteX1358" fmla="*/ 3970858 w 5989980"/>
              <a:gd name="connsiteY1358" fmla="*/ 5431374 h 6858001"/>
              <a:gd name="connsiteX1359" fmla="*/ 3954792 w 5989980"/>
              <a:gd name="connsiteY1359" fmla="*/ 5424090 h 6858001"/>
              <a:gd name="connsiteX1360" fmla="*/ 3971991 w 5989980"/>
              <a:gd name="connsiteY1360" fmla="*/ 5458933 h 6858001"/>
              <a:gd name="connsiteX1361" fmla="*/ 3957373 w 5989980"/>
              <a:gd name="connsiteY1361" fmla="*/ 5488653 h 6858001"/>
              <a:gd name="connsiteX1362" fmla="*/ 3909256 w 5989980"/>
              <a:gd name="connsiteY1362" fmla="*/ 5466837 h 6858001"/>
              <a:gd name="connsiteX1363" fmla="*/ 3934310 w 5989980"/>
              <a:gd name="connsiteY1363" fmla="*/ 5435923 h 6858001"/>
              <a:gd name="connsiteX1364" fmla="*/ 3877161 w 5989980"/>
              <a:gd name="connsiteY1364" fmla="*/ 5452422 h 6858001"/>
              <a:gd name="connsiteX1365" fmla="*/ 3878999 w 5989980"/>
              <a:gd name="connsiteY1365" fmla="*/ 5498523 h 6858001"/>
              <a:gd name="connsiteX1366" fmla="*/ 3885762 w 5989980"/>
              <a:gd name="connsiteY1366" fmla="*/ 5534791 h 6858001"/>
              <a:gd name="connsiteX1367" fmla="*/ 3911875 w 5989980"/>
              <a:gd name="connsiteY1367" fmla="*/ 5531553 h 6858001"/>
              <a:gd name="connsiteX1368" fmla="*/ 3908472 w 5989980"/>
              <a:gd name="connsiteY1368" fmla="*/ 5578310 h 6858001"/>
              <a:gd name="connsiteX1369" fmla="*/ 3952917 w 5989980"/>
              <a:gd name="connsiteY1369" fmla="*/ 5507811 h 6858001"/>
              <a:gd name="connsiteX1370" fmla="*/ 3980203 w 5989980"/>
              <a:gd name="connsiteY1370" fmla="*/ 5532209 h 6858001"/>
              <a:gd name="connsiteX1371" fmla="*/ 3954792 w 5989980"/>
              <a:gd name="connsiteY1371" fmla="*/ 5553989 h 6858001"/>
              <a:gd name="connsiteX1372" fmla="*/ 3972344 w 5989980"/>
              <a:gd name="connsiteY1372" fmla="*/ 5598010 h 6858001"/>
              <a:gd name="connsiteX1373" fmla="*/ 3973087 w 5989980"/>
              <a:gd name="connsiteY1373" fmla="*/ 5746410 h 6858001"/>
              <a:gd name="connsiteX1374" fmla="*/ 3944746 w 5989980"/>
              <a:gd name="connsiteY1374" fmla="*/ 5694219 h 6858001"/>
              <a:gd name="connsiteX1375" fmla="*/ 3941775 w 5989980"/>
              <a:gd name="connsiteY1375" fmla="*/ 5750380 h 6858001"/>
              <a:gd name="connsiteX1376" fmla="*/ 3904057 w 5989980"/>
              <a:gd name="connsiteY1376" fmla="*/ 5727253 h 6858001"/>
              <a:gd name="connsiteX1377" fmla="*/ 3929032 w 5989980"/>
              <a:gd name="connsiteY1377" fmla="*/ 5696262 h 6858001"/>
              <a:gd name="connsiteX1378" fmla="*/ 3917423 w 5989980"/>
              <a:gd name="connsiteY1378" fmla="*/ 5669857 h 6858001"/>
              <a:gd name="connsiteX1379" fmla="*/ 3893539 w 5989980"/>
              <a:gd name="connsiteY1379" fmla="*/ 5728564 h 6858001"/>
              <a:gd name="connsiteX1380" fmla="*/ 3890568 w 5989980"/>
              <a:gd name="connsiteY1380" fmla="*/ 5654669 h 6858001"/>
              <a:gd name="connsiteX1381" fmla="*/ 3865239 w 5989980"/>
              <a:gd name="connsiteY1381" fmla="*/ 5676490 h 6858001"/>
              <a:gd name="connsiteX1382" fmla="*/ 3814073 w 5989980"/>
              <a:gd name="connsiteY1382" fmla="*/ 5580855 h 6858001"/>
              <a:gd name="connsiteX1383" fmla="*/ 3828223 w 5989980"/>
              <a:gd name="connsiteY1383" fmla="*/ 5542002 h 6858001"/>
              <a:gd name="connsiteX1384" fmla="*/ 3789056 w 5989980"/>
              <a:gd name="connsiteY1384" fmla="*/ 5482024 h 6858001"/>
              <a:gd name="connsiteX1385" fmla="*/ 3814426 w 5989980"/>
              <a:gd name="connsiteY1385" fmla="*/ 5460244 h 6858001"/>
              <a:gd name="connsiteX1386" fmla="*/ 3847297 w 5989980"/>
              <a:gd name="connsiteY1386" fmla="*/ 5493238 h 6858001"/>
              <a:gd name="connsiteX1387" fmla="*/ 3774127 w 5989980"/>
              <a:gd name="connsiteY1387" fmla="*/ 5372631 h 6858001"/>
              <a:gd name="connsiteX1388" fmla="*/ 3829786 w 5989980"/>
              <a:gd name="connsiteY1388" fmla="*/ 5319245 h 6858001"/>
              <a:gd name="connsiteX1389" fmla="*/ 3839521 w 5989980"/>
              <a:gd name="connsiteY1389" fmla="*/ 5299432 h 6858001"/>
              <a:gd name="connsiteX1390" fmla="*/ 3813724 w 5989980"/>
              <a:gd name="connsiteY1390" fmla="*/ 5311998 h 6858001"/>
              <a:gd name="connsiteX1391" fmla="*/ 3775259 w 5989980"/>
              <a:gd name="connsiteY1391" fmla="*/ 5270368 h 6858001"/>
              <a:gd name="connsiteX1392" fmla="*/ 3790230 w 5989980"/>
              <a:gd name="connsiteY1392" fmla="*/ 5249940 h 6858001"/>
              <a:gd name="connsiteX1393" fmla="*/ 3773774 w 5989980"/>
              <a:gd name="connsiteY1393" fmla="*/ 5233518 h 6858001"/>
              <a:gd name="connsiteX1394" fmla="*/ 3770060 w 5989980"/>
              <a:gd name="connsiteY1394" fmla="*/ 5271137 h 6858001"/>
              <a:gd name="connsiteX1395" fmla="*/ 3686408 w 5989980"/>
              <a:gd name="connsiteY1395" fmla="*/ 5281545 h 6858001"/>
              <a:gd name="connsiteX1396" fmla="*/ 3673707 w 5989980"/>
              <a:gd name="connsiteY1396" fmla="*/ 5227504 h 6858001"/>
              <a:gd name="connsiteX1397" fmla="*/ 3610968 w 5989980"/>
              <a:gd name="connsiteY1397" fmla="*/ 5235367 h 6858001"/>
              <a:gd name="connsiteX1398" fmla="*/ 3686761 w 5989980"/>
              <a:gd name="connsiteY1398" fmla="*/ 5160938 h 6858001"/>
              <a:gd name="connsiteX1399" fmla="*/ 3732691 w 5989980"/>
              <a:gd name="connsiteY1399" fmla="*/ 5127249 h 6858001"/>
              <a:gd name="connsiteX1400" fmla="*/ 3715570 w 5989980"/>
              <a:gd name="connsiteY1400" fmla="*/ 5092401 h 6858001"/>
              <a:gd name="connsiteX1401" fmla="*/ 3669640 w 5989980"/>
              <a:gd name="connsiteY1401" fmla="*/ 5125897 h 6858001"/>
              <a:gd name="connsiteX1402" fmla="*/ 3646499 w 5989980"/>
              <a:gd name="connsiteY1402" fmla="*/ 5073244 h 6858001"/>
              <a:gd name="connsiteX1403" fmla="*/ 3661433 w 5989980"/>
              <a:gd name="connsiteY1403" fmla="*/ 5052892 h 6858001"/>
              <a:gd name="connsiteX1404" fmla="*/ 3633014 w 5989980"/>
              <a:gd name="connsiteY1404" fmla="*/ 5000778 h 6858001"/>
              <a:gd name="connsiteX1405" fmla="*/ 3584819 w 5989980"/>
              <a:gd name="connsiteY1405" fmla="*/ 5108900 h 6858001"/>
              <a:gd name="connsiteX1406" fmla="*/ 3572934 w 5989980"/>
              <a:gd name="connsiteY1406" fmla="*/ 5073207 h 6858001"/>
              <a:gd name="connsiteX1407" fmla="*/ 3502731 w 5989980"/>
              <a:gd name="connsiteY1407" fmla="*/ 5156236 h 6858001"/>
              <a:gd name="connsiteX1408" fmla="*/ 3518760 w 5989980"/>
              <a:gd name="connsiteY1408" fmla="*/ 5163480 h 6858001"/>
              <a:gd name="connsiteX1409" fmla="*/ 3497494 w 5989980"/>
              <a:gd name="connsiteY1409" fmla="*/ 5286749 h 6858001"/>
              <a:gd name="connsiteX1410" fmla="*/ 3463137 w 5989980"/>
              <a:gd name="connsiteY1410" fmla="*/ 5216865 h 6858001"/>
              <a:gd name="connsiteX1411" fmla="*/ 3483697 w 5989980"/>
              <a:gd name="connsiteY1411" fmla="*/ 5204996 h 6858001"/>
              <a:gd name="connsiteX1412" fmla="*/ 3465793 w 5989980"/>
              <a:gd name="connsiteY1412" fmla="*/ 5151647 h 6858001"/>
              <a:gd name="connsiteX1413" fmla="*/ 3486357 w 5989980"/>
              <a:gd name="connsiteY1413" fmla="*/ 5139737 h 6858001"/>
              <a:gd name="connsiteX1414" fmla="*/ 3478186 w 5989980"/>
              <a:gd name="connsiteY1414" fmla="*/ 5066652 h 6858001"/>
              <a:gd name="connsiteX1415" fmla="*/ 3449377 w 5989980"/>
              <a:gd name="connsiteY1415" fmla="*/ 5005286 h 6858001"/>
              <a:gd name="connsiteX1416" fmla="*/ 3370224 w 5989980"/>
              <a:gd name="connsiteY1416" fmla="*/ 4996771 h 6858001"/>
              <a:gd name="connsiteX1417" fmla="*/ 3377299 w 5989980"/>
              <a:gd name="connsiteY1417" fmla="*/ 5042176 h 6858001"/>
              <a:gd name="connsiteX1418" fmla="*/ 3347825 w 5989980"/>
              <a:gd name="connsiteY1418" fmla="*/ 4962349 h 6858001"/>
              <a:gd name="connsiteX1419" fmla="*/ 3338875 w 5989980"/>
              <a:gd name="connsiteY1419" fmla="*/ 5000624 h 6858001"/>
              <a:gd name="connsiteX1420" fmla="*/ 3326559 w 5989980"/>
              <a:gd name="connsiteY1420" fmla="*/ 4955793 h 6858001"/>
              <a:gd name="connsiteX1421" fmla="*/ 3317962 w 5989980"/>
              <a:gd name="connsiteY1421" fmla="*/ 5003283 h 6858001"/>
              <a:gd name="connsiteX1422" fmla="*/ 3286219 w 5989980"/>
              <a:gd name="connsiteY1422" fmla="*/ 4998042 h 6858001"/>
              <a:gd name="connsiteX1423" fmla="*/ 3236186 w 5989980"/>
              <a:gd name="connsiteY1423" fmla="*/ 5189768 h 6858001"/>
              <a:gd name="connsiteX1424" fmla="*/ 3216020 w 5989980"/>
              <a:gd name="connsiteY1424" fmla="*/ 5210852 h 6858001"/>
              <a:gd name="connsiteX1425" fmla="*/ 3189123 w 5989980"/>
              <a:gd name="connsiteY1425" fmla="*/ 5195627 h 6858001"/>
              <a:gd name="connsiteX1426" fmla="*/ 3180136 w 5989980"/>
              <a:gd name="connsiteY1426" fmla="*/ 5233902 h 6858001"/>
              <a:gd name="connsiteX1427" fmla="*/ 3152148 w 5989980"/>
              <a:gd name="connsiteY1427" fmla="*/ 5190966 h 6858001"/>
              <a:gd name="connsiteX1428" fmla="*/ 3158439 w 5989980"/>
              <a:gd name="connsiteY1428" fmla="*/ 5218023 h 6858001"/>
              <a:gd name="connsiteX1429" fmla="*/ 3116618 w 5989980"/>
              <a:gd name="connsiteY1429" fmla="*/ 5223263 h 6858001"/>
              <a:gd name="connsiteX1430" fmla="*/ 3106178 w 5989980"/>
              <a:gd name="connsiteY1430" fmla="*/ 5224651 h 6858001"/>
              <a:gd name="connsiteX1431" fmla="*/ 3080812 w 5989980"/>
              <a:gd name="connsiteY1431" fmla="*/ 5246391 h 6858001"/>
              <a:gd name="connsiteX1432" fmla="*/ 3122987 w 5989980"/>
              <a:gd name="connsiteY1432" fmla="*/ 5250324 h 6858001"/>
              <a:gd name="connsiteX1433" fmla="*/ 3140186 w 5989980"/>
              <a:gd name="connsiteY1433" fmla="*/ 5285248 h 6858001"/>
              <a:gd name="connsiteX1434" fmla="*/ 3125605 w 5989980"/>
              <a:gd name="connsiteY1434" fmla="*/ 5314927 h 6858001"/>
              <a:gd name="connsiteX1435" fmla="*/ 3098401 w 5989980"/>
              <a:gd name="connsiteY1435" fmla="*/ 5290489 h 6858001"/>
              <a:gd name="connsiteX1436" fmla="*/ 3079675 w 5989980"/>
              <a:gd name="connsiteY1436" fmla="*/ 5348463 h 6858001"/>
              <a:gd name="connsiteX1437" fmla="*/ 3085659 w 5989980"/>
              <a:gd name="connsiteY1437" fmla="*/ 5366310 h 6858001"/>
              <a:gd name="connsiteX1438" fmla="*/ 3162584 w 5989980"/>
              <a:gd name="connsiteY1438" fmla="*/ 5319553 h 6858001"/>
              <a:gd name="connsiteX1439" fmla="*/ 3158091 w 5989980"/>
              <a:gd name="connsiteY1439" fmla="*/ 5338670 h 6858001"/>
              <a:gd name="connsiteX1440" fmla="*/ 3229776 w 5989980"/>
              <a:gd name="connsiteY1440" fmla="*/ 5292492 h 6858001"/>
              <a:gd name="connsiteX1441" fmla="*/ 3262614 w 5989980"/>
              <a:gd name="connsiteY1441" fmla="*/ 5325566 h 6858001"/>
              <a:gd name="connsiteX1442" fmla="*/ 3253660 w 5989980"/>
              <a:gd name="connsiteY1442" fmla="*/ 5363764 h 6858001"/>
              <a:gd name="connsiteX1443" fmla="*/ 3227551 w 5989980"/>
              <a:gd name="connsiteY1443" fmla="*/ 5366965 h 6858001"/>
              <a:gd name="connsiteX1444" fmla="*/ 3264096 w 5989980"/>
              <a:gd name="connsiteY1444" fmla="*/ 5362417 h 6858001"/>
              <a:gd name="connsiteX1445" fmla="*/ 3270469 w 5989980"/>
              <a:gd name="connsiteY1445" fmla="*/ 5389397 h 6858001"/>
              <a:gd name="connsiteX1446" fmla="*/ 3244007 w 5989980"/>
              <a:gd name="connsiteY1446" fmla="*/ 5513363 h 6858001"/>
              <a:gd name="connsiteX1447" fmla="*/ 3230518 w 5989980"/>
              <a:gd name="connsiteY1447" fmla="*/ 5570601 h 6858001"/>
              <a:gd name="connsiteX1448" fmla="*/ 3188307 w 5989980"/>
              <a:gd name="connsiteY1448" fmla="*/ 5566708 h 6858001"/>
              <a:gd name="connsiteX1449" fmla="*/ 3150269 w 5989980"/>
              <a:gd name="connsiteY1449" fmla="*/ 5664228 h 6858001"/>
              <a:gd name="connsiteX1450" fmla="*/ 3119273 w 5989980"/>
              <a:gd name="connsiteY1450" fmla="*/ 5677412 h 6858001"/>
              <a:gd name="connsiteX1451" fmla="*/ 3134559 w 5989980"/>
              <a:gd name="connsiteY1451" fmla="*/ 5666235 h 6858001"/>
              <a:gd name="connsiteX1452" fmla="*/ 3117787 w 5989980"/>
              <a:gd name="connsiteY1452" fmla="*/ 5640603 h 6858001"/>
              <a:gd name="connsiteX1453" fmla="*/ 3142061 w 5989980"/>
              <a:gd name="connsiteY1453" fmla="*/ 5591033 h 6858001"/>
              <a:gd name="connsiteX1454" fmla="*/ 3078543 w 5989980"/>
              <a:gd name="connsiteY1454" fmla="*/ 5580354 h 6858001"/>
              <a:gd name="connsiteX1455" fmla="*/ 3046492 w 5989980"/>
              <a:gd name="connsiteY1455" fmla="*/ 5566052 h 6858001"/>
              <a:gd name="connsiteX1456" fmla="*/ 3034882 w 5989980"/>
              <a:gd name="connsiteY1456" fmla="*/ 5539610 h 6858001"/>
              <a:gd name="connsiteX1457" fmla="*/ 3056226 w 5989980"/>
              <a:gd name="connsiteY1457" fmla="*/ 5546239 h 6858001"/>
              <a:gd name="connsiteX1458" fmla="*/ 3022961 w 5989980"/>
              <a:gd name="connsiteY1458" fmla="*/ 5504071 h 6858001"/>
              <a:gd name="connsiteX1459" fmla="*/ 3026675 w 5989980"/>
              <a:gd name="connsiteY1459" fmla="*/ 5466412 h 6858001"/>
              <a:gd name="connsiteX1460" fmla="*/ 2941148 w 5989980"/>
              <a:gd name="connsiteY1460" fmla="*/ 5430873 h 6858001"/>
              <a:gd name="connsiteX1461" fmla="*/ 2931845 w 5989980"/>
              <a:gd name="connsiteY1461" fmla="*/ 5459783 h 6858001"/>
              <a:gd name="connsiteX1462" fmla="*/ 2893733 w 5989980"/>
              <a:gd name="connsiteY1462" fmla="*/ 5427481 h 6858001"/>
              <a:gd name="connsiteX1463" fmla="*/ 2880715 w 5989980"/>
              <a:gd name="connsiteY1463" fmla="*/ 5364266 h 6858001"/>
              <a:gd name="connsiteX1464" fmla="*/ 2861678 w 5989980"/>
              <a:gd name="connsiteY1464" fmla="*/ 5413026 h 6858001"/>
              <a:gd name="connsiteX1465" fmla="*/ 2828807 w 5989980"/>
              <a:gd name="connsiteY1465" fmla="*/ 5379992 h 6858001"/>
              <a:gd name="connsiteX1466" fmla="*/ 2856011 w 5989980"/>
              <a:gd name="connsiteY1466" fmla="*/ 5404471 h 6858001"/>
              <a:gd name="connsiteX1467" fmla="*/ 2818330 w 5989980"/>
              <a:gd name="connsiteY1467" fmla="*/ 5381344 h 6858001"/>
              <a:gd name="connsiteX1468" fmla="*/ 2832910 w 5989980"/>
              <a:gd name="connsiteY1468" fmla="*/ 5351660 h 6858001"/>
              <a:gd name="connsiteX1469" fmla="*/ 2735109 w 5989980"/>
              <a:gd name="connsiteY1469" fmla="*/ 5271254 h 6858001"/>
              <a:gd name="connsiteX1470" fmla="*/ 2704503 w 5989980"/>
              <a:gd name="connsiteY1470" fmla="*/ 5293690 h 6858001"/>
              <a:gd name="connsiteX1471" fmla="*/ 2715686 w 5989980"/>
              <a:gd name="connsiteY1471" fmla="*/ 5310881 h 6858001"/>
              <a:gd name="connsiteX1472" fmla="*/ 2648100 w 5989980"/>
              <a:gd name="connsiteY1472" fmla="*/ 5328573 h 6858001"/>
              <a:gd name="connsiteX1473" fmla="*/ 2649586 w 5989980"/>
              <a:gd name="connsiteY1473" fmla="*/ 5365500 h 6858001"/>
              <a:gd name="connsiteX1474" fmla="*/ 2658967 w 5989980"/>
              <a:gd name="connsiteY1474" fmla="*/ 5336473 h 6858001"/>
              <a:gd name="connsiteX1475" fmla="*/ 2691096 w 5989980"/>
              <a:gd name="connsiteY1475" fmla="*/ 5351005 h 6858001"/>
              <a:gd name="connsiteX1476" fmla="*/ 2694030 w 5989980"/>
              <a:gd name="connsiteY1476" fmla="*/ 5424782 h 6858001"/>
              <a:gd name="connsiteX1477" fmla="*/ 2787371 w 5989980"/>
              <a:gd name="connsiteY1477" fmla="*/ 5394488 h 6858001"/>
              <a:gd name="connsiteX1478" fmla="*/ 2679839 w 5989980"/>
              <a:gd name="connsiteY1478" fmla="*/ 5463830 h 6858001"/>
              <a:gd name="connsiteX1479" fmla="*/ 2686565 w 5989980"/>
              <a:gd name="connsiteY1479" fmla="*/ 5499948 h 6858001"/>
              <a:gd name="connsiteX1480" fmla="*/ 2677221 w 5989980"/>
              <a:gd name="connsiteY1480" fmla="*/ 5529048 h 6858001"/>
              <a:gd name="connsiteX1481" fmla="*/ 2651108 w 5989980"/>
              <a:gd name="connsiteY1481" fmla="*/ 5532209 h 6858001"/>
              <a:gd name="connsiteX1482" fmla="*/ 2695905 w 5989980"/>
              <a:gd name="connsiteY1482" fmla="*/ 5600782 h 6858001"/>
              <a:gd name="connsiteX1483" fmla="*/ 2738474 w 5989980"/>
              <a:gd name="connsiteY1483" fmla="*/ 5613966 h 6858001"/>
              <a:gd name="connsiteX1484" fmla="*/ 2687657 w 5989980"/>
              <a:gd name="connsiteY1484" fmla="*/ 5527701 h 6858001"/>
              <a:gd name="connsiteX1485" fmla="*/ 2714943 w 5989980"/>
              <a:gd name="connsiteY1485" fmla="*/ 5552022 h 6858001"/>
              <a:gd name="connsiteX1486" fmla="*/ 2701848 w 5989980"/>
              <a:gd name="connsiteY1486" fmla="*/ 5488770 h 6858001"/>
              <a:gd name="connsiteX1487" fmla="*/ 2747424 w 5989980"/>
              <a:gd name="connsiteY1487" fmla="*/ 5575805 h 6858001"/>
              <a:gd name="connsiteX1488" fmla="*/ 2773184 w 5989980"/>
              <a:gd name="connsiteY1488" fmla="*/ 5563280 h 6858001"/>
              <a:gd name="connsiteX1489" fmla="*/ 2785183 w 5989980"/>
              <a:gd name="connsiteY1489" fmla="*/ 5598819 h 6858001"/>
              <a:gd name="connsiteX1490" fmla="*/ 2776508 w 5989980"/>
              <a:gd name="connsiteY1490" fmla="*/ 5646304 h 6858001"/>
              <a:gd name="connsiteX1491" fmla="*/ 2800819 w 5989980"/>
              <a:gd name="connsiteY1491" fmla="*/ 5726711 h 6858001"/>
              <a:gd name="connsiteX1492" fmla="*/ 2868363 w 5989980"/>
              <a:gd name="connsiteY1492" fmla="*/ 5708941 h 6858001"/>
              <a:gd name="connsiteX1493" fmla="*/ 2861288 w 5989980"/>
              <a:gd name="connsiteY1493" fmla="*/ 5663499 h 6858001"/>
              <a:gd name="connsiteX1494" fmla="*/ 2884388 w 5989980"/>
              <a:gd name="connsiteY1494" fmla="*/ 5716152 h 6858001"/>
              <a:gd name="connsiteX1495" fmla="*/ 2818330 w 5989980"/>
              <a:gd name="connsiteY1495" fmla="*/ 5770926 h 6858001"/>
              <a:gd name="connsiteX1496" fmla="*/ 2845226 w 5989980"/>
              <a:gd name="connsiteY1496" fmla="*/ 5786033 h 6858001"/>
              <a:gd name="connsiteX1497" fmla="*/ 2807192 w 5989980"/>
              <a:gd name="connsiteY1497" fmla="*/ 5753735 h 6858001"/>
              <a:gd name="connsiteX1498" fmla="*/ 2750395 w 5989980"/>
              <a:gd name="connsiteY1498" fmla="*/ 5779445 h 6858001"/>
              <a:gd name="connsiteX1499" fmla="*/ 2771698 w 5989980"/>
              <a:gd name="connsiteY1499" fmla="*/ 5786033 h 6858001"/>
              <a:gd name="connsiteX1500" fmla="*/ 2757470 w 5989980"/>
              <a:gd name="connsiteY1500" fmla="*/ 5824967 h 6858001"/>
              <a:gd name="connsiteX1501" fmla="*/ 2750043 w 5989980"/>
              <a:gd name="connsiteY1501" fmla="*/ 5770270 h 6858001"/>
              <a:gd name="connsiteX1502" fmla="*/ 2739529 w 5989980"/>
              <a:gd name="connsiteY1502" fmla="*/ 5771505 h 6858001"/>
              <a:gd name="connsiteX1503" fmla="*/ 2735462 w 5989980"/>
              <a:gd name="connsiteY1503" fmla="*/ 5799832 h 6858001"/>
              <a:gd name="connsiteX1504" fmla="*/ 2723581 w 5989980"/>
              <a:gd name="connsiteY1504" fmla="*/ 5764257 h 6858001"/>
              <a:gd name="connsiteX1505" fmla="*/ 2676519 w 5989980"/>
              <a:gd name="connsiteY1505" fmla="*/ 5770117 h 6858001"/>
              <a:gd name="connsiteX1506" fmla="*/ 2717951 w 5989980"/>
              <a:gd name="connsiteY1506" fmla="*/ 5755738 h 6858001"/>
              <a:gd name="connsiteX1507" fmla="*/ 2632112 w 5989980"/>
              <a:gd name="connsiteY1507" fmla="*/ 5710831 h 6858001"/>
              <a:gd name="connsiteX1508" fmla="*/ 2660063 w 5989980"/>
              <a:gd name="connsiteY1508" fmla="*/ 5753695 h 6858001"/>
              <a:gd name="connsiteX1509" fmla="*/ 2567851 w 5989980"/>
              <a:gd name="connsiteY1509" fmla="*/ 5811552 h 6858001"/>
              <a:gd name="connsiteX1510" fmla="*/ 2574573 w 5989980"/>
              <a:gd name="connsiteY1510" fmla="*/ 5847941 h 6858001"/>
              <a:gd name="connsiteX1511" fmla="*/ 2527552 w 5989980"/>
              <a:gd name="connsiteY1511" fmla="*/ 5853950 h 6858001"/>
              <a:gd name="connsiteX1512" fmla="*/ 2555539 w 5989980"/>
              <a:gd name="connsiteY1512" fmla="*/ 5896660 h 6858001"/>
              <a:gd name="connsiteX1513" fmla="*/ 2502888 w 5989980"/>
              <a:gd name="connsiteY1513" fmla="*/ 5894038 h 6858001"/>
              <a:gd name="connsiteX1514" fmla="*/ 2523801 w 5989980"/>
              <a:gd name="connsiteY1514" fmla="*/ 5891379 h 6858001"/>
              <a:gd name="connsiteX1515" fmla="*/ 2483497 w 5989980"/>
              <a:gd name="connsiteY1515" fmla="*/ 5933705 h 6858001"/>
              <a:gd name="connsiteX1516" fmla="*/ 2480842 w 5989980"/>
              <a:gd name="connsiteY1516" fmla="*/ 5869061 h 6858001"/>
              <a:gd name="connsiteX1517" fmla="*/ 2455473 w 5989980"/>
              <a:gd name="connsiteY1517" fmla="*/ 5890764 h 6858001"/>
              <a:gd name="connsiteX1518" fmla="*/ 2400593 w 5989980"/>
              <a:gd name="connsiteY1518" fmla="*/ 5832753 h 6858001"/>
              <a:gd name="connsiteX1519" fmla="*/ 2547016 w 5989980"/>
              <a:gd name="connsiteY1519" fmla="*/ 5814328 h 6858001"/>
              <a:gd name="connsiteX1520" fmla="*/ 2474116 w 5989980"/>
              <a:gd name="connsiteY1520" fmla="*/ 5832790 h 6858001"/>
              <a:gd name="connsiteX1521" fmla="*/ 2457036 w 5989980"/>
              <a:gd name="connsiteY1521" fmla="*/ 5797947 h 6858001"/>
              <a:gd name="connsiteX1522" fmla="*/ 2347978 w 5989980"/>
              <a:gd name="connsiteY1522" fmla="*/ 5830094 h 6858001"/>
              <a:gd name="connsiteX1523" fmla="*/ 2341605 w 5989980"/>
              <a:gd name="connsiteY1523" fmla="*/ 5803110 h 6858001"/>
              <a:gd name="connsiteX1524" fmla="*/ 2280040 w 5989980"/>
              <a:gd name="connsiteY1524" fmla="*/ 5838690 h 6858001"/>
              <a:gd name="connsiteX1525" fmla="*/ 2297124 w 5989980"/>
              <a:gd name="connsiteY1525" fmla="*/ 5873650 h 6858001"/>
              <a:gd name="connsiteX1526" fmla="*/ 2265463 w 5989980"/>
              <a:gd name="connsiteY1526" fmla="*/ 5868406 h 6858001"/>
              <a:gd name="connsiteX1527" fmla="*/ 2267297 w 5989980"/>
              <a:gd name="connsiteY1527" fmla="*/ 5914547 h 6858001"/>
              <a:gd name="connsiteX1528" fmla="*/ 2224380 w 5989980"/>
              <a:gd name="connsiteY1528" fmla="*/ 5892112 h 6858001"/>
              <a:gd name="connsiteX1529" fmla="*/ 2176612 w 5989980"/>
              <a:gd name="connsiteY1529" fmla="*/ 6009409 h 6858001"/>
              <a:gd name="connsiteX1530" fmla="*/ 2206085 w 5989980"/>
              <a:gd name="connsiteY1530" fmla="*/ 5959337 h 6858001"/>
              <a:gd name="connsiteX1531" fmla="*/ 2179973 w 5989980"/>
              <a:gd name="connsiteY1531" fmla="*/ 5962534 h 6858001"/>
              <a:gd name="connsiteX1532" fmla="*/ 2204994 w 5989980"/>
              <a:gd name="connsiteY1532" fmla="*/ 5931544 h 6858001"/>
              <a:gd name="connsiteX1533" fmla="*/ 2226998 w 5989980"/>
              <a:gd name="connsiteY1533" fmla="*/ 5956679 h 6858001"/>
              <a:gd name="connsiteX1534" fmla="*/ 2206475 w 5989980"/>
              <a:gd name="connsiteY1534" fmla="*/ 5968588 h 6858001"/>
              <a:gd name="connsiteX1535" fmla="*/ 2201982 w 5989980"/>
              <a:gd name="connsiteY1535" fmla="*/ 5987629 h 6858001"/>
              <a:gd name="connsiteX1536" fmla="*/ 2238177 w 5989980"/>
              <a:gd name="connsiteY1536" fmla="*/ 5973829 h 6858001"/>
              <a:gd name="connsiteX1537" fmla="*/ 2274372 w 5989980"/>
              <a:gd name="connsiteY1537" fmla="*/ 5960029 h 6858001"/>
              <a:gd name="connsiteX1538" fmla="*/ 2328161 w 5989980"/>
              <a:gd name="connsiteY1538" fmla="*/ 5990364 h 6858001"/>
              <a:gd name="connsiteX1539" fmla="*/ 2310921 w 5989980"/>
              <a:gd name="connsiteY1539" fmla="*/ 5955404 h 6858001"/>
              <a:gd name="connsiteX1540" fmla="*/ 2384916 w 5989980"/>
              <a:gd name="connsiteY1540" fmla="*/ 5964695 h 6858001"/>
              <a:gd name="connsiteX1541" fmla="*/ 2562298 w 5989980"/>
              <a:gd name="connsiteY1541" fmla="*/ 6062871 h 6858001"/>
              <a:gd name="connsiteX1542" fmla="*/ 2537951 w 5989980"/>
              <a:gd name="connsiteY1542" fmla="*/ 6112287 h 6858001"/>
              <a:gd name="connsiteX1543" fmla="*/ 2604477 w 5989980"/>
              <a:gd name="connsiteY1543" fmla="*/ 6066841 h 6858001"/>
              <a:gd name="connsiteX1544" fmla="*/ 2605963 w 5989980"/>
              <a:gd name="connsiteY1544" fmla="*/ 6103732 h 6858001"/>
              <a:gd name="connsiteX1545" fmla="*/ 2554797 w 5989980"/>
              <a:gd name="connsiteY1545" fmla="*/ 6138113 h 6858001"/>
              <a:gd name="connsiteX1546" fmla="*/ 2572307 w 5989980"/>
              <a:gd name="connsiteY1546" fmla="*/ 6182171 h 6858001"/>
              <a:gd name="connsiteX1547" fmla="*/ 2585756 w 5989980"/>
              <a:gd name="connsiteY1547" fmla="*/ 6124852 h 6858001"/>
              <a:gd name="connsiteX1548" fmla="*/ 2627228 w 5989980"/>
              <a:gd name="connsiteY1548" fmla="*/ 6110283 h 6858001"/>
              <a:gd name="connsiteX1549" fmla="*/ 2646303 w 5989980"/>
              <a:gd name="connsiteY1549" fmla="*/ 6191422 h 6858001"/>
              <a:gd name="connsiteX1550" fmla="*/ 2641584 w 5989980"/>
              <a:gd name="connsiteY1550" fmla="*/ 6210102 h 6858001"/>
              <a:gd name="connsiteX1551" fmla="*/ 2636630 w 5989980"/>
              <a:gd name="connsiteY1551" fmla="*/ 6185894 h 6858001"/>
              <a:gd name="connsiteX1552" fmla="*/ 2634184 w 5989980"/>
              <a:gd name="connsiteY1552" fmla="*/ 6155996 h 6858001"/>
              <a:gd name="connsiteX1553" fmla="*/ 2598732 w 5989980"/>
              <a:gd name="connsiteY1553" fmla="*/ 6188298 h 6858001"/>
              <a:gd name="connsiteX1554" fmla="*/ 2620699 w 5989980"/>
              <a:gd name="connsiteY1554" fmla="*/ 6213279 h 6858001"/>
              <a:gd name="connsiteX1555" fmla="*/ 2641448 w 5989980"/>
              <a:gd name="connsiteY1555" fmla="*/ 6210648 h 6858001"/>
              <a:gd name="connsiteX1556" fmla="*/ 2636840 w 5989980"/>
              <a:gd name="connsiteY1556" fmla="*/ 6228883 h 6858001"/>
              <a:gd name="connsiteX1557" fmla="*/ 2611552 w 5989980"/>
              <a:gd name="connsiteY1557" fmla="*/ 6242149 h 6858001"/>
              <a:gd name="connsiteX1558" fmla="*/ 2613780 w 5989980"/>
              <a:gd name="connsiteY1558" fmla="*/ 6297614 h 6858001"/>
              <a:gd name="connsiteX1559" fmla="*/ 2587278 w 5989980"/>
              <a:gd name="connsiteY1559" fmla="*/ 6291601 h 6858001"/>
              <a:gd name="connsiteX1560" fmla="*/ 2564490 w 5989980"/>
              <a:gd name="connsiteY1560" fmla="*/ 6377943 h 6858001"/>
              <a:gd name="connsiteX1561" fmla="*/ 2573481 w 5989980"/>
              <a:gd name="connsiteY1561" fmla="*/ 6339709 h 6858001"/>
              <a:gd name="connsiteX1562" fmla="*/ 2324369 w 5989980"/>
              <a:gd name="connsiteY1562" fmla="*/ 6287671 h 6858001"/>
              <a:gd name="connsiteX1563" fmla="*/ 2278480 w 5989980"/>
              <a:gd name="connsiteY1563" fmla="*/ 6321244 h 6858001"/>
              <a:gd name="connsiteX1564" fmla="*/ 2266949 w 5989980"/>
              <a:gd name="connsiteY1564" fmla="*/ 6294879 h 6858001"/>
              <a:gd name="connsiteX1565" fmla="*/ 2282231 w 5989980"/>
              <a:gd name="connsiteY1565" fmla="*/ 6283661 h 6858001"/>
              <a:gd name="connsiteX1566" fmla="*/ 2181069 w 5989980"/>
              <a:gd name="connsiteY1566" fmla="*/ 6249935 h 6858001"/>
              <a:gd name="connsiteX1567" fmla="*/ 2198579 w 5989980"/>
              <a:gd name="connsiteY1567" fmla="*/ 6294187 h 6858001"/>
              <a:gd name="connsiteX1568" fmla="*/ 2172077 w 5989980"/>
              <a:gd name="connsiteY1568" fmla="*/ 6288173 h 6858001"/>
              <a:gd name="connsiteX1569" fmla="*/ 2176222 w 5989980"/>
              <a:gd name="connsiteY1569" fmla="*/ 6259801 h 6858001"/>
              <a:gd name="connsiteX1570" fmla="*/ 2118334 w 5989980"/>
              <a:gd name="connsiteY1570" fmla="*/ 6257834 h 6858001"/>
              <a:gd name="connsiteX1571" fmla="*/ 2116848 w 5989980"/>
              <a:gd name="connsiteY1571" fmla="*/ 6220984 h 6858001"/>
              <a:gd name="connsiteX1572" fmla="*/ 2153044 w 5989980"/>
              <a:gd name="connsiteY1572" fmla="*/ 6207030 h 6858001"/>
              <a:gd name="connsiteX1573" fmla="*/ 2104886 w 5989980"/>
              <a:gd name="connsiteY1573" fmla="*/ 6185331 h 6858001"/>
              <a:gd name="connsiteX1574" fmla="*/ 2102616 w 5989980"/>
              <a:gd name="connsiteY1574" fmla="*/ 6129939 h 6858001"/>
              <a:gd name="connsiteX1575" fmla="*/ 2050006 w 5989980"/>
              <a:gd name="connsiteY1575" fmla="*/ 6127244 h 6858001"/>
              <a:gd name="connsiteX1576" fmla="*/ 2030226 w 5989980"/>
              <a:gd name="connsiteY1576" fmla="*/ 6157732 h 6858001"/>
              <a:gd name="connsiteX1577" fmla="*/ 2056691 w 5989980"/>
              <a:gd name="connsiteY1577" fmla="*/ 6163632 h 6858001"/>
              <a:gd name="connsiteX1578" fmla="*/ 1960375 w 5989980"/>
              <a:gd name="connsiteY1578" fmla="*/ 6119955 h 6858001"/>
              <a:gd name="connsiteX1579" fmla="*/ 2074239 w 5989980"/>
              <a:gd name="connsiteY1579" fmla="*/ 6077941 h 6858001"/>
              <a:gd name="connsiteX1580" fmla="*/ 2131741 w 5989980"/>
              <a:gd name="connsiteY1580" fmla="*/ 6070617 h 6858001"/>
              <a:gd name="connsiteX1581" fmla="*/ 2101525 w 5989980"/>
              <a:gd name="connsiteY1581" fmla="*/ 6102267 h 6858001"/>
              <a:gd name="connsiteX1582" fmla="*/ 2175442 w 5989980"/>
              <a:gd name="connsiteY1582" fmla="*/ 6111477 h 6858001"/>
              <a:gd name="connsiteX1583" fmla="*/ 2109031 w 5989980"/>
              <a:gd name="connsiteY1583" fmla="*/ 6027138 h 6858001"/>
              <a:gd name="connsiteX1584" fmla="*/ 2083583 w 5989980"/>
              <a:gd name="connsiteY1584" fmla="*/ 6048877 h 6858001"/>
              <a:gd name="connsiteX1585" fmla="*/ 2082487 w 5989980"/>
              <a:gd name="connsiteY1585" fmla="*/ 6021165 h 6858001"/>
              <a:gd name="connsiteX1586" fmla="*/ 2041404 w 5989980"/>
              <a:gd name="connsiteY1586" fmla="*/ 6044907 h 6858001"/>
              <a:gd name="connsiteX1587" fmla="*/ 2038786 w 5989980"/>
              <a:gd name="connsiteY1587" fmla="*/ 5980344 h 6858001"/>
              <a:gd name="connsiteX1588" fmla="*/ 2019790 w 5989980"/>
              <a:gd name="connsiteY1588" fmla="*/ 6029064 h 6858001"/>
              <a:gd name="connsiteX1589" fmla="*/ 1919682 w 5989980"/>
              <a:gd name="connsiteY1589" fmla="*/ 6023131 h 6858001"/>
              <a:gd name="connsiteX1590" fmla="*/ 1915931 w 5989980"/>
              <a:gd name="connsiteY1590" fmla="*/ 6060633 h 6858001"/>
              <a:gd name="connsiteX1591" fmla="*/ 1968271 w 5989980"/>
              <a:gd name="connsiteY1591" fmla="*/ 6054045 h 6858001"/>
              <a:gd name="connsiteX1592" fmla="*/ 1938760 w 5989980"/>
              <a:gd name="connsiteY1592" fmla="*/ 6104193 h 6858001"/>
              <a:gd name="connsiteX1593" fmla="*/ 1898810 w 5989980"/>
              <a:gd name="connsiteY1593" fmla="*/ 6155575 h 6858001"/>
              <a:gd name="connsiteX1594" fmla="*/ 1902565 w 5989980"/>
              <a:gd name="connsiteY1594" fmla="*/ 6117993 h 6858001"/>
              <a:gd name="connsiteX1595" fmla="*/ 1887241 w 5989980"/>
              <a:gd name="connsiteY1595" fmla="*/ 6129170 h 6858001"/>
              <a:gd name="connsiteX1596" fmla="*/ 1906316 w 5989980"/>
              <a:gd name="connsiteY1596" fmla="*/ 6210272 h 6858001"/>
              <a:gd name="connsiteX1597" fmla="*/ 1879736 w 5989980"/>
              <a:gd name="connsiteY1597" fmla="*/ 6204372 h 6858001"/>
              <a:gd name="connsiteX1598" fmla="*/ 1739017 w 5989980"/>
              <a:gd name="connsiteY1598" fmla="*/ 6361295 h 6858001"/>
              <a:gd name="connsiteX1599" fmla="*/ 1634846 w 5989980"/>
              <a:gd name="connsiteY1599" fmla="*/ 6513512 h 6858001"/>
              <a:gd name="connsiteX1600" fmla="*/ 1594116 w 5989980"/>
              <a:gd name="connsiteY1600" fmla="*/ 6546351 h 6858001"/>
              <a:gd name="connsiteX1601" fmla="*/ 1572501 w 5989980"/>
              <a:gd name="connsiteY1601" fmla="*/ 6530549 h 6858001"/>
              <a:gd name="connsiteX1602" fmla="*/ 1573983 w 5989980"/>
              <a:gd name="connsiteY1602" fmla="*/ 6567512 h 6858001"/>
              <a:gd name="connsiteX1603" fmla="*/ 1562767 w 5989980"/>
              <a:gd name="connsiteY1603" fmla="*/ 6550321 h 6858001"/>
              <a:gd name="connsiteX1604" fmla="*/ 1544083 w 5989980"/>
              <a:gd name="connsiteY1604" fmla="*/ 6608373 h 6858001"/>
              <a:gd name="connsiteX1605" fmla="*/ 1398866 w 5989980"/>
              <a:gd name="connsiteY1605" fmla="*/ 6654357 h 6858001"/>
              <a:gd name="connsiteX1606" fmla="*/ 1382061 w 5989980"/>
              <a:gd name="connsiteY1606" fmla="*/ 6628647 h 6858001"/>
              <a:gd name="connsiteX1607" fmla="*/ 1347822 w 5989980"/>
              <a:gd name="connsiteY1607" fmla="*/ 6648910 h 6858001"/>
              <a:gd name="connsiteX1608" fmla="*/ 1333036 w 5989980"/>
              <a:gd name="connsiteY1608" fmla="*/ 6652733 h 6858001"/>
              <a:gd name="connsiteX1609" fmla="*/ 1172812 w 5989980"/>
              <a:gd name="connsiteY1609" fmla="*/ 6848062 h 6858001"/>
              <a:gd name="connsiteX1610" fmla="*/ 0 w 5989980"/>
              <a:gd name="connsiteY1610" fmla="*/ 685222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</a:cxnLst>
            <a:rect l="l" t="t" r="r" b="b"/>
            <a:pathLst>
              <a:path w="5989980" h="6858001">
                <a:moveTo>
                  <a:pt x="4026091" y="6796942"/>
                </a:moveTo>
                <a:cubicBezTo>
                  <a:pt x="4026440" y="6806153"/>
                  <a:pt x="4026834" y="6815367"/>
                  <a:pt x="4027187" y="6824655"/>
                </a:cubicBezTo>
                <a:cubicBezTo>
                  <a:pt x="4028943" y="6837799"/>
                  <a:pt x="4042937" y="6825929"/>
                  <a:pt x="4043639" y="6841190"/>
                </a:cubicBezTo>
                <a:cubicBezTo>
                  <a:pt x="4044423" y="6885365"/>
                  <a:pt x="4033909" y="6826427"/>
                  <a:pt x="4017490" y="6844431"/>
                </a:cubicBezTo>
                <a:cubicBezTo>
                  <a:pt x="4019131" y="6826621"/>
                  <a:pt x="4008149" y="6789658"/>
                  <a:pt x="4026091" y="6796942"/>
                </a:cubicBezTo>
                <a:close/>
                <a:moveTo>
                  <a:pt x="1626478" y="6700191"/>
                </a:moveTo>
                <a:cubicBezTo>
                  <a:pt x="1639065" y="6704315"/>
                  <a:pt x="1651298" y="6709559"/>
                  <a:pt x="1654076" y="6733881"/>
                </a:cubicBezTo>
                <a:cubicBezTo>
                  <a:pt x="1642389" y="6718924"/>
                  <a:pt x="1637854" y="6714994"/>
                  <a:pt x="1622375" y="6728482"/>
                </a:cubicBezTo>
                <a:cubicBezTo>
                  <a:pt x="1624837" y="6720737"/>
                  <a:pt x="1627221" y="6712756"/>
                  <a:pt x="1626478" y="6700191"/>
                </a:cubicBezTo>
                <a:close/>
                <a:moveTo>
                  <a:pt x="1658720" y="6688661"/>
                </a:moveTo>
                <a:cubicBezTo>
                  <a:pt x="1658987" y="6687739"/>
                  <a:pt x="1660712" y="6687974"/>
                  <a:pt x="1663088" y="6688698"/>
                </a:cubicBezTo>
                <a:cubicBezTo>
                  <a:pt x="1667845" y="6690151"/>
                  <a:pt x="1675203" y="6693562"/>
                  <a:pt x="1678703" y="6693599"/>
                </a:cubicBezTo>
                <a:cubicBezTo>
                  <a:pt x="1677296" y="6711486"/>
                  <a:pt x="1678428" y="6733496"/>
                  <a:pt x="1664590" y="6732452"/>
                </a:cubicBezTo>
                <a:cubicBezTo>
                  <a:pt x="1658886" y="6715917"/>
                  <a:pt x="1678974" y="6699689"/>
                  <a:pt x="1663105" y="6695565"/>
                </a:cubicBezTo>
                <a:cubicBezTo>
                  <a:pt x="1659646" y="6691662"/>
                  <a:pt x="1658453" y="6689583"/>
                  <a:pt x="1658720" y="6688661"/>
                </a:cubicBezTo>
                <a:close/>
                <a:moveTo>
                  <a:pt x="4005137" y="6669698"/>
                </a:moveTo>
                <a:cubicBezTo>
                  <a:pt x="4009594" y="6674093"/>
                  <a:pt x="4014051" y="6678253"/>
                  <a:pt x="4021204" y="6676982"/>
                </a:cubicBezTo>
                <a:cubicBezTo>
                  <a:pt x="4019718" y="6694869"/>
                  <a:pt x="4020892" y="6716916"/>
                  <a:pt x="4007013" y="6715759"/>
                </a:cubicBezTo>
                <a:cubicBezTo>
                  <a:pt x="4006389" y="6700381"/>
                  <a:pt x="4005765" y="6685076"/>
                  <a:pt x="4005137" y="6669698"/>
                </a:cubicBezTo>
                <a:close/>
                <a:moveTo>
                  <a:pt x="4002868" y="6614386"/>
                </a:moveTo>
                <a:cubicBezTo>
                  <a:pt x="4021163" y="6624257"/>
                  <a:pt x="4024524" y="6673284"/>
                  <a:pt x="3999158" y="6651892"/>
                </a:cubicBezTo>
                <a:cubicBezTo>
                  <a:pt x="3996187" y="6632852"/>
                  <a:pt x="4001776" y="6627029"/>
                  <a:pt x="4002868" y="6614386"/>
                </a:cubicBezTo>
                <a:close/>
                <a:moveTo>
                  <a:pt x="1858819" y="6468058"/>
                </a:moveTo>
                <a:cubicBezTo>
                  <a:pt x="1873354" y="6473970"/>
                  <a:pt x="1872866" y="6521532"/>
                  <a:pt x="1887787" y="6537372"/>
                </a:cubicBezTo>
                <a:cubicBezTo>
                  <a:pt x="1860152" y="6531552"/>
                  <a:pt x="1869378" y="6581316"/>
                  <a:pt x="1874027" y="6585480"/>
                </a:cubicBezTo>
                <a:cubicBezTo>
                  <a:pt x="1863197" y="6609105"/>
                  <a:pt x="1824737" y="6554065"/>
                  <a:pt x="1822508" y="6610493"/>
                </a:cubicBezTo>
                <a:cubicBezTo>
                  <a:pt x="1831500" y="6625450"/>
                  <a:pt x="1846823" y="6627571"/>
                  <a:pt x="1865036" y="6623714"/>
                </a:cubicBezTo>
                <a:cubicBezTo>
                  <a:pt x="1831266" y="6660488"/>
                  <a:pt x="1837869" y="6706512"/>
                  <a:pt x="1778807" y="6699458"/>
                </a:cubicBezTo>
                <a:cubicBezTo>
                  <a:pt x="1820477" y="6711291"/>
                  <a:pt x="1768371" y="6725552"/>
                  <a:pt x="1760122" y="6757433"/>
                </a:cubicBezTo>
                <a:cubicBezTo>
                  <a:pt x="1737100" y="6729911"/>
                  <a:pt x="1776813" y="6726054"/>
                  <a:pt x="1773571" y="6700114"/>
                </a:cubicBezTo>
                <a:cubicBezTo>
                  <a:pt x="1737375" y="6686585"/>
                  <a:pt x="1742493" y="6672478"/>
                  <a:pt x="1719080" y="6651467"/>
                </a:cubicBezTo>
                <a:cubicBezTo>
                  <a:pt x="1742726" y="6613654"/>
                  <a:pt x="1763639" y="6620942"/>
                  <a:pt x="1784790" y="6587520"/>
                </a:cubicBezTo>
                <a:cubicBezTo>
                  <a:pt x="1773493" y="6596734"/>
                  <a:pt x="1767747" y="6545506"/>
                  <a:pt x="1789243" y="6568402"/>
                </a:cubicBezTo>
                <a:cubicBezTo>
                  <a:pt x="1786781" y="6541459"/>
                  <a:pt x="1780682" y="6535020"/>
                  <a:pt x="1787409" y="6522224"/>
                </a:cubicBezTo>
                <a:cubicBezTo>
                  <a:pt x="1807341" y="6517983"/>
                  <a:pt x="1789596" y="6529509"/>
                  <a:pt x="1793778" y="6549245"/>
                </a:cubicBezTo>
                <a:cubicBezTo>
                  <a:pt x="1816410" y="6502144"/>
                  <a:pt x="1838850" y="6557379"/>
                  <a:pt x="1854953" y="6504455"/>
                </a:cubicBezTo>
                <a:cubicBezTo>
                  <a:pt x="1851514" y="6491582"/>
                  <a:pt x="1845924" y="6482986"/>
                  <a:pt x="1838144" y="6478745"/>
                </a:cubicBezTo>
                <a:cubicBezTo>
                  <a:pt x="1847455" y="6468742"/>
                  <a:pt x="1853972" y="6466087"/>
                  <a:pt x="1858819" y="6468058"/>
                </a:cubicBezTo>
                <a:close/>
                <a:moveTo>
                  <a:pt x="1809413" y="6417416"/>
                </a:moveTo>
                <a:cubicBezTo>
                  <a:pt x="1801948" y="6472420"/>
                  <a:pt x="1827630" y="6424510"/>
                  <a:pt x="1823251" y="6499247"/>
                </a:cubicBezTo>
                <a:cubicBezTo>
                  <a:pt x="1815080" y="6480052"/>
                  <a:pt x="1779550" y="6422891"/>
                  <a:pt x="1809413" y="6417416"/>
                </a:cubicBezTo>
                <a:close/>
                <a:moveTo>
                  <a:pt x="1656424" y="6399529"/>
                </a:moveTo>
                <a:cubicBezTo>
                  <a:pt x="1637074" y="6398837"/>
                  <a:pt x="1641962" y="6435186"/>
                  <a:pt x="1637698" y="6457504"/>
                </a:cubicBezTo>
                <a:cubicBezTo>
                  <a:pt x="1655484" y="6455885"/>
                  <a:pt x="1659473" y="6421115"/>
                  <a:pt x="1656424" y="6399529"/>
                </a:cubicBezTo>
                <a:close/>
                <a:moveTo>
                  <a:pt x="1887512" y="6398412"/>
                </a:moveTo>
                <a:cubicBezTo>
                  <a:pt x="1892084" y="6412406"/>
                  <a:pt x="1904633" y="6410014"/>
                  <a:pt x="1904633" y="6433259"/>
                </a:cubicBezTo>
                <a:cubicBezTo>
                  <a:pt x="1888370" y="6428634"/>
                  <a:pt x="1885949" y="6445169"/>
                  <a:pt x="1873674" y="6446517"/>
                </a:cubicBezTo>
                <a:cubicBezTo>
                  <a:pt x="1881570" y="6427015"/>
                  <a:pt x="1872698" y="6434761"/>
                  <a:pt x="1872189" y="6409513"/>
                </a:cubicBezTo>
                <a:cubicBezTo>
                  <a:pt x="1879617" y="6409399"/>
                  <a:pt x="1887044" y="6409205"/>
                  <a:pt x="1887512" y="6398412"/>
                </a:cubicBezTo>
                <a:close/>
                <a:moveTo>
                  <a:pt x="2641584" y="6210102"/>
                </a:moveTo>
                <a:lnTo>
                  <a:pt x="2641690" y="6210616"/>
                </a:lnTo>
                <a:lnTo>
                  <a:pt x="2641448" y="6210648"/>
                </a:lnTo>
                <a:close/>
                <a:moveTo>
                  <a:pt x="2572541" y="6191539"/>
                </a:moveTo>
                <a:cubicBezTo>
                  <a:pt x="2560464" y="6198860"/>
                  <a:pt x="2548776" y="6207071"/>
                  <a:pt x="2547956" y="6231858"/>
                </a:cubicBezTo>
                <a:cubicBezTo>
                  <a:pt x="2560464" y="6224881"/>
                  <a:pt x="2574536" y="6220486"/>
                  <a:pt x="2572541" y="6191539"/>
                </a:cubicBezTo>
                <a:close/>
                <a:moveTo>
                  <a:pt x="2188029" y="6165749"/>
                </a:moveTo>
                <a:cubicBezTo>
                  <a:pt x="2176103" y="6176271"/>
                  <a:pt x="2154997" y="6172920"/>
                  <a:pt x="2158165" y="6206610"/>
                </a:cubicBezTo>
                <a:cubicBezTo>
                  <a:pt x="2172274" y="6191539"/>
                  <a:pt x="2192169" y="6219446"/>
                  <a:pt x="2188029" y="6165749"/>
                </a:cubicBezTo>
                <a:close/>
                <a:moveTo>
                  <a:pt x="3368582" y="6128478"/>
                </a:moveTo>
                <a:cubicBezTo>
                  <a:pt x="3367523" y="6147134"/>
                  <a:pt x="3370847" y="6157154"/>
                  <a:pt x="3380110" y="6154883"/>
                </a:cubicBezTo>
                <a:cubicBezTo>
                  <a:pt x="3372292" y="6182867"/>
                  <a:pt x="3350090" y="6157040"/>
                  <a:pt x="3352943" y="6130481"/>
                </a:cubicBezTo>
                <a:cubicBezTo>
                  <a:pt x="3358183" y="6129712"/>
                  <a:pt x="3363342" y="6129057"/>
                  <a:pt x="3368582" y="6128478"/>
                </a:cubicBezTo>
                <a:close/>
                <a:moveTo>
                  <a:pt x="3374208" y="6007175"/>
                </a:moveTo>
                <a:cubicBezTo>
                  <a:pt x="3391214" y="6012456"/>
                  <a:pt x="3404778" y="6025021"/>
                  <a:pt x="3407827" y="6058670"/>
                </a:cubicBezTo>
                <a:cubicBezTo>
                  <a:pt x="3396960" y="6040747"/>
                  <a:pt x="3374052" y="6047457"/>
                  <a:pt x="3374208" y="6007175"/>
                </a:cubicBezTo>
                <a:close/>
                <a:moveTo>
                  <a:pt x="2484121" y="5952320"/>
                </a:moveTo>
                <a:cubicBezTo>
                  <a:pt x="2497294" y="5954364"/>
                  <a:pt x="2485919" y="5988013"/>
                  <a:pt x="2474818" y="5981307"/>
                </a:cubicBezTo>
                <a:cubicBezTo>
                  <a:pt x="2477633" y="5998769"/>
                  <a:pt x="2498743" y="5978993"/>
                  <a:pt x="2491939" y="6016231"/>
                </a:cubicBezTo>
                <a:cubicBezTo>
                  <a:pt x="2460159" y="6017656"/>
                  <a:pt x="2424862" y="6001966"/>
                  <a:pt x="2390739" y="5982619"/>
                </a:cubicBezTo>
                <a:cubicBezTo>
                  <a:pt x="2403757" y="5945226"/>
                  <a:pt x="2434872" y="5992756"/>
                  <a:pt x="2459498" y="5992485"/>
                </a:cubicBezTo>
                <a:cubicBezTo>
                  <a:pt x="2474781" y="5989943"/>
                  <a:pt x="2478023" y="5968932"/>
                  <a:pt x="2484121" y="5952320"/>
                </a:cubicBezTo>
                <a:close/>
                <a:moveTo>
                  <a:pt x="3292965" y="5939858"/>
                </a:moveTo>
                <a:cubicBezTo>
                  <a:pt x="3300485" y="5942971"/>
                  <a:pt x="3312400" y="5965247"/>
                  <a:pt x="3310378" y="5987479"/>
                </a:cubicBezTo>
                <a:cubicBezTo>
                  <a:pt x="3302482" y="5983582"/>
                  <a:pt x="3296696" y="5975375"/>
                  <a:pt x="3288722" y="5971595"/>
                </a:cubicBezTo>
                <a:cubicBezTo>
                  <a:pt x="3292005" y="5963655"/>
                  <a:pt x="3295838" y="5945230"/>
                  <a:pt x="3287590" y="5943842"/>
                </a:cubicBezTo>
                <a:cubicBezTo>
                  <a:pt x="3288441" y="5939911"/>
                  <a:pt x="3290459" y="5938820"/>
                  <a:pt x="3292965" y="5939858"/>
                </a:cubicBezTo>
                <a:close/>
                <a:moveTo>
                  <a:pt x="2536034" y="5936404"/>
                </a:moveTo>
                <a:cubicBezTo>
                  <a:pt x="2536855" y="5972445"/>
                  <a:pt x="2523994" y="5987244"/>
                  <a:pt x="2512503" y="6004322"/>
                </a:cubicBezTo>
                <a:cubicBezTo>
                  <a:pt x="2521334" y="5967435"/>
                  <a:pt x="2513049" y="5954870"/>
                  <a:pt x="2536034" y="5936404"/>
                </a:cubicBezTo>
                <a:close/>
                <a:moveTo>
                  <a:pt x="2313851" y="5899513"/>
                </a:moveTo>
                <a:cubicBezTo>
                  <a:pt x="2311155" y="5927113"/>
                  <a:pt x="2295478" y="5934899"/>
                  <a:pt x="2284377" y="5949544"/>
                </a:cubicBezTo>
                <a:cubicBezTo>
                  <a:pt x="2283754" y="5934203"/>
                  <a:pt x="2283089" y="5918825"/>
                  <a:pt x="2282502" y="5903483"/>
                </a:cubicBezTo>
                <a:cubicBezTo>
                  <a:pt x="2292979" y="5902136"/>
                  <a:pt x="2303415" y="5900901"/>
                  <a:pt x="2313851" y="5899513"/>
                </a:cubicBezTo>
                <a:close/>
                <a:moveTo>
                  <a:pt x="2381863" y="5890958"/>
                </a:moveTo>
                <a:cubicBezTo>
                  <a:pt x="2401097" y="5891691"/>
                  <a:pt x="2402973" y="5927809"/>
                  <a:pt x="2420287" y="5932547"/>
                </a:cubicBezTo>
                <a:cubicBezTo>
                  <a:pt x="2412235" y="5969167"/>
                  <a:pt x="2374595" y="5894273"/>
                  <a:pt x="2373618" y="5947658"/>
                </a:cubicBezTo>
                <a:cubicBezTo>
                  <a:pt x="2366580" y="5945230"/>
                  <a:pt x="2364746" y="5932471"/>
                  <a:pt x="2357199" y="5931200"/>
                </a:cubicBezTo>
                <a:cubicBezTo>
                  <a:pt x="2358607" y="5907380"/>
                  <a:pt x="2394215" y="5935943"/>
                  <a:pt x="2381863" y="5890958"/>
                </a:cubicBezTo>
                <a:close/>
                <a:moveTo>
                  <a:pt x="3013931" y="5859460"/>
                </a:moveTo>
                <a:cubicBezTo>
                  <a:pt x="3033454" y="5860092"/>
                  <a:pt x="3043012" y="5866632"/>
                  <a:pt x="3069629" y="5878660"/>
                </a:cubicBezTo>
                <a:cubicBezTo>
                  <a:pt x="3072875" y="5929464"/>
                  <a:pt x="3031558" y="5923491"/>
                  <a:pt x="3018073" y="5903560"/>
                </a:cubicBezTo>
                <a:cubicBezTo>
                  <a:pt x="3029995" y="5863319"/>
                  <a:pt x="3003493" y="5875346"/>
                  <a:pt x="2990086" y="5860814"/>
                </a:cubicBezTo>
                <a:cubicBezTo>
                  <a:pt x="2999809" y="5859696"/>
                  <a:pt x="3007424" y="5859250"/>
                  <a:pt x="3013931" y="5859460"/>
                </a:cubicBezTo>
                <a:close/>
                <a:moveTo>
                  <a:pt x="2379639" y="5835606"/>
                </a:moveTo>
                <a:cubicBezTo>
                  <a:pt x="2380226" y="5851065"/>
                  <a:pt x="2380890" y="5866402"/>
                  <a:pt x="2381514" y="5881744"/>
                </a:cubicBezTo>
                <a:cubicBezTo>
                  <a:pt x="2351224" y="5878931"/>
                  <a:pt x="2338909" y="5889841"/>
                  <a:pt x="2318349" y="5880396"/>
                </a:cubicBezTo>
                <a:cubicBezTo>
                  <a:pt x="2334140" y="5842158"/>
                  <a:pt x="2367405" y="5881744"/>
                  <a:pt x="2379639" y="5835606"/>
                </a:cubicBezTo>
                <a:close/>
                <a:moveTo>
                  <a:pt x="2698799" y="5804652"/>
                </a:moveTo>
                <a:cubicBezTo>
                  <a:pt x="2711463" y="5808970"/>
                  <a:pt x="2723618" y="5814020"/>
                  <a:pt x="2726433" y="5838378"/>
                </a:cubicBezTo>
                <a:cubicBezTo>
                  <a:pt x="2718501" y="5828937"/>
                  <a:pt x="2713301" y="5830054"/>
                  <a:pt x="2711110" y="5849596"/>
                </a:cubicBezTo>
                <a:cubicBezTo>
                  <a:pt x="2703058" y="5842619"/>
                  <a:pt x="2702393" y="5820690"/>
                  <a:pt x="2698799" y="5804652"/>
                </a:cubicBezTo>
                <a:close/>
                <a:moveTo>
                  <a:pt x="2607017" y="5742092"/>
                </a:moveTo>
                <a:cubicBezTo>
                  <a:pt x="2607760" y="5754735"/>
                  <a:pt x="2605339" y="5762675"/>
                  <a:pt x="2602872" y="5770347"/>
                </a:cubicBezTo>
                <a:cubicBezTo>
                  <a:pt x="2616046" y="5774394"/>
                  <a:pt x="2630548" y="5764682"/>
                  <a:pt x="2644345" y="5755892"/>
                </a:cubicBezTo>
                <a:cubicBezTo>
                  <a:pt x="2632424" y="5750109"/>
                  <a:pt x="2623203" y="5739086"/>
                  <a:pt x="2607017" y="5742092"/>
                </a:cubicBezTo>
                <a:close/>
                <a:moveTo>
                  <a:pt x="3205795" y="5725197"/>
                </a:moveTo>
                <a:cubicBezTo>
                  <a:pt x="3207439" y="5725820"/>
                  <a:pt x="3209109" y="5727654"/>
                  <a:pt x="3210742" y="5730992"/>
                </a:cubicBezTo>
                <a:cubicBezTo>
                  <a:pt x="3212150" y="5759057"/>
                  <a:pt x="3192800" y="5755548"/>
                  <a:pt x="3197253" y="5788428"/>
                </a:cubicBezTo>
                <a:cubicBezTo>
                  <a:pt x="3185963" y="5777559"/>
                  <a:pt x="3191852" y="5735658"/>
                  <a:pt x="3201008" y="5726658"/>
                </a:cubicBezTo>
                <a:cubicBezTo>
                  <a:pt x="3202535" y="5725159"/>
                  <a:pt x="3204152" y="5724573"/>
                  <a:pt x="3205795" y="5725197"/>
                </a:cubicBezTo>
                <a:close/>
                <a:moveTo>
                  <a:pt x="2589117" y="5688743"/>
                </a:moveTo>
                <a:cubicBezTo>
                  <a:pt x="2572894" y="5689824"/>
                  <a:pt x="2560267" y="5696529"/>
                  <a:pt x="2553233" y="5711758"/>
                </a:cubicBezTo>
                <a:cubicBezTo>
                  <a:pt x="2575394" y="5699921"/>
                  <a:pt x="2569845" y="5744480"/>
                  <a:pt x="2586104" y="5744638"/>
                </a:cubicBezTo>
                <a:cubicBezTo>
                  <a:pt x="2585091" y="5723052"/>
                  <a:pt x="2593963" y="5716383"/>
                  <a:pt x="2589117" y="5688743"/>
                </a:cubicBezTo>
                <a:close/>
                <a:moveTo>
                  <a:pt x="3186916" y="5614711"/>
                </a:moveTo>
                <a:cubicBezTo>
                  <a:pt x="3193268" y="5616734"/>
                  <a:pt x="3197409" y="5623238"/>
                  <a:pt x="3196551" y="5639947"/>
                </a:cubicBezTo>
                <a:cubicBezTo>
                  <a:pt x="3170636" y="5646503"/>
                  <a:pt x="3188422" y="5665851"/>
                  <a:pt x="3193153" y="5686821"/>
                </a:cubicBezTo>
                <a:cubicBezTo>
                  <a:pt x="3180058" y="5710179"/>
                  <a:pt x="3167587" y="5671633"/>
                  <a:pt x="3178609" y="5716577"/>
                </a:cubicBezTo>
                <a:cubicBezTo>
                  <a:pt x="3168485" y="5713765"/>
                  <a:pt x="3164657" y="5698383"/>
                  <a:pt x="3151758" y="5701272"/>
                </a:cubicBezTo>
                <a:cubicBezTo>
                  <a:pt x="3150622" y="5673754"/>
                  <a:pt x="3156839" y="5650857"/>
                  <a:pt x="3164033" y="5616358"/>
                </a:cubicBezTo>
                <a:cubicBezTo>
                  <a:pt x="3172006" y="5615144"/>
                  <a:pt x="3180563" y="5612688"/>
                  <a:pt x="3186916" y="5614711"/>
                </a:cubicBezTo>
                <a:close/>
                <a:moveTo>
                  <a:pt x="3798791" y="5592033"/>
                </a:moveTo>
                <a:cubicBezTo>
                  <a:pt x="3805554" y="5608143"/>
                  <a:pt x="3832680" y="5582899"/>
                  <a:pt x="3826347" y="5625646"/>
                </a:cubicBezTo>
                <a:cubicBezTo>
                  <a:pt x="3818099" y="5612809"/>
                  <a:pt x="3796484" y="5626645"/>
                  <a:pt x="3798791" y="5592033"/>
                </a:cubicBezTo>
                <a:close/>
                <a:moveTo>
                  <a:pt x="3856034" y="5580054"/>
                </a:moveTo>
                <a:cubicBezTo>
                  <a:pt x="3849476" y="5578504"/>
                  <a:pt x="3845734" y="5581260"/>
                  <a:pt x="3846555" y="5604485"/>
                </a:cubicBezTo>
                <a:cubicBezTo>
                  <a:pt x="3866688" y="5597892"/>
                  <a:pt x="3880329" y="5623525"/>
                  <a:pt x="3882401" y="5581471"/>
                </a:cubicBezTo>
                <a:cubicBezTo>
                  <a:pt x="3871965" y="5587464"/>
                  <a:pt x="3862592" y="5581604"/>
                  <a:pt x="3856034" y="5580054"/>
                </a:cubicBezTo>
                <a:close/>
                <a:moveTo>
                  <a:pt x="2462506" y="5546971"/>
                </a:moveTo>
                <a:cubicBezTo>
                  <a:pt x="2457036" y="5559347"/>
                  <a:pt x="2422129" y="5570678"/>
                  <a:pt x="2437884" y="5587100"/>
                </a:cubicBezTo>
                <a:cubicBezTo>
                  <a:pt x="2443469" y="5574805"/>
                  <a:pt x="2478339" y="5563240"/>
                  <a:pt x="2462506" y="5546971"/>
                </a:cubicBezTo>
                <a:close/>
                <a:moveTo>
                  <a:pt x="3544553" y="5540537"/>
                </a:moveTo>
                <a:cubicBezTo>
                  <a:pt x="3565974" y="5563547"/>
                  <a:pt x="3578015" y="5605448"/>
                  <a:pt x="3605375" y="5616354"/>
                </a:cubicBezTo>
                <a:cubicBezTo>
                  <a:pt x="3608777" y="5569638"/>
                  <a:pt x="3577625" y="5592959"/>
                  <a:pt x="3576685" y="5555029"/>
                </a:cubicBezTo>
                <a:cubicBezTo>
                  <a:pt x="3597167" y="5553256"/>
                  <a:pt x="3612532" y="5561928"/>
                  <a:pt x="3610303" y="5606488"/>
                </a:cubicBezTo>
                <a:cubicBezTo>
                  <a:pt x="3647595" y="5604485"/>
                  <a:pt x="3663345" y="5597739"/>
                  <a:pt x="3684217" y="5615739"/>
                </a:cubicBezTo>
                <a:cubicBezTo>
                  <a:pt x="3669558" y="5650970"/>
                  <a:pt x="3662639" y="5605561"/>
                  <a:pt x="3643175" y="5639486"/>
                </a:cubicBezTo>
                <a:cubicBezTo>
                  <a:pt x="3646733" y="5681924"/>
                  <a:pt x="3664794" y="5665078"/>
                  <a:pt x="3656504" y="5711952"/>
                </a:cubicBezTo>
                <a:cubicBezTo>
                  <a:pt x="3636297" y="5696610"/>
                  <a:pt x="3641570" y="5629231"/>
                  <a:pt x="3611358" y="5634241"/>
                </a:cubicBezTo>
                <a:cubicBezTo>
                  <a:pt x="3594512" y="5645920"/>
                  <a:pt x="3613898" y="5670553"/>
                  <a:pt x="3592321" y="5682924"/>
                </a:cubicBezTo>
                <a:cubicBezTo>
                  <a:pt x="3574145" y="5673483"/>
                  <a:pt x="3559055" y="5657486"/>
                  <a:pt x="3543420" y="5642723"/>
                </a:cubicBezTo>
                <a:cubicBezTo>
                  <a:pt x="3544204" y="5623602"/>
                  <a:pt x="3556827" y="5622869"/>
                  <a:pt x="3557611" y="5603829"/>
                </a:cubicBezTo>
                <a:cubicBezTo>
                  <a:pt x="3544672" y="5579006"/>
                  <a:pt x="3527473" y="5620712"/>
                  <a:pt x="3505349" y="5610345"/>
                </a:cubicBezTo>
                <a:cubicBezTo>
                  <a:pt x="3510627" y="5561119"/>
                  <a:pt x="3552530" y="5615278"/>
                  <a:pt x="3544553" y="5540537"/>
                </a:cubicBezTo>
                <a:close/>
                <a:moveTo>
                  <a:pt x="2982621" y="5540281"/>
                </a:moveTo>
                <a:cubicBezTo>
                  <a:pt x="2986471" y="5538336"/>
                  <a:pt x="2990319" y="5539283"/>
                  <a:pt x="2993016" y="5545045"/>
                </a:cubicBezTo>
                <a:cubicBezTo>
                  <a:pt x="2995597" y="5569136"/>
                  <a:pt x="2973120" y="5554915"/>
                  <a:pt x="2978903" y="5583899"/>
                </a:cubicBezTo>
                <a:cubicBezTo>
                  <a:pt x="2959497" y="5577974"/>
                  <a:pt x="2971070" y="5546115"/>
                  <a:pt x="2982621" y="5540281"/>
                </a:cubicBezTo>
                <a:close/>
                <a:moveTo>
                  <a:pt x="2570276" y="5540124"/>
                </a:moveTo>
                <a:cubicBezTo>
                  <a:pt x="2580835" y="5540157"/>
                  <a:pt x="2598953" y="5570977"/>
                  <a:pt x="2615578" y="5564705"/>
                </a:cubicBezTo>
                <a:cubicBezTo>
                  <a:pt x="2592592" y="5592458"/>
                  <a:pt x="2585128" y="5562394"/>
                  <a:pt x="2562573" y="5552872"/>
                </a:cubicBezTo>
                <a:cubicBezTo>
                  <a:pt x="2564075" y="5543524"/>
                  <a:pt x="2566759" y="5540112"/>
                  <a:pt x="2570276" y="5540124"/>
                </a:cubicBezTo>
                <a:close/>
                <a:moveTo>
                  <a:pt x="2839632" y="5518025"/>
                </a:moveTo>
                <a:cubicBezTo>
                  <a:pt x="2856442" y="5532711"/>
                  <a:pt x="2843539" y="5545895"/>
                  <a:pt x="2847450" y="5581972"/>
                </a:cubicBezTo>
                <a:cubicBezTo>
                  <a:pt x="2832205" y="5583591"/>
                  <a:pt x="2832984" y="5531399"/>
                  <a:pt x="2839632" y="5518025"/>
                </a:cubicBezTo>
                <a:close/>
                <a:moveTo>
                  <a:pt x="2732148" y="5464621"/>
                </a:moveTo>
                <a:cubicBezTo>
                  <a:pt x="2740448" y="5465298"/>
                  <a:pt x="2743856" y="5475936"/>
                  <a:pt x="2748869" y="5483105"/>
                </a:cubicBezTo>
                <a:cubicBezTo>
                  <a:pt x="2747190" y="5488847"/>
                  <a:pt x="2721977" y="5507734"/>
                  <a:pt x="2721977" y="5467763"/>
                </a:cubicBezTo>
                <a:cubicBezTo>
                  <a:pt x="2726072" y="5465277"/>
                  <a:pt x="2729382" y="5464396"/>
                  <a:pt x="2732148" y="5464621"/>
                </a:cubicBezTo>
                <a:close/>
                <a:moveTo>
                  <a:pt x="2955971" y="5452025"/>
                </a:moveTo>
                <a:cubicBezTo>
                  <a:pt x="2961355" y="5453021"/>
                  <a:pt x="2969271" y="5458435"/>
                  <a:pt x="2978907" y="5454077"/>
                </a:cubicBezTo>
                <a:cubicBezTo>
                  <a:pt x="2978283" y="5478556"/>
                  <a:pt x="2990750" y="5476512"/>
                  <a:pt x="3000874" y="5479094"/>
                </a:cubicBezTo>
                <a:cubicBezTo>
                  <a:pt x="2987077" y="5526430"/>
                  <a:pt x="3027221" y="5507774"/>
                  <a:pt x="3034841" y="5539764"/>
                </a:cubicBezTo>
                <a:cubicBezTo>
                  <a:pt x="3030233" y="5555684"/>
                  <a:pt x="3013071" y="5552564"/>
                  <a:pt x="3004235" y="5562163"/>
                </a:cubicBezTo>
                <a:cubicBezTo>
                  <a:pt x="3004235" y="5524463"/>
                  <a:pt x="2977499" y="5452883"/>
                  <a:pt x="2948223" y="5476512"/>
                </a:cubicBezTo>
                <a:cubicBezTo>
                  <a:pt x="2947734" y="5454465"/>
                  <a:pt x="2950587" y="5451034"/>
                  <a:pt x="2955971" y="5452025"/>
                </a:cubicBezTo>
                <a:close/>
                <a:moveTo>
                  <a:pt x="3750981" y="5449686"/>
                </a:moveTo>
                <a:cubicBezTo>
                  <a:pt x="3759661" y="5461636"/>
                  <a:pt x="3750124" y="5510243"/>
                  <a:pt x="3764860" y="5531403"/>
                </a:cubicBezTo>
                <a:cubicBezTo>
                  <a:pt x="3762082" y="5547591"/>
                  <a:pt x="3753054" y="5538651"/>
                  <a:pt x="3753994" y="5523464"/>
                </a:cubicBezTo>
                <a:cubicBezTo>
                  <a:pt x="3749968" y="5528822"/>
                  <a:pt x="3745860" y="5534139"/>
                  <a:pt x="3738670" y="5534795"/>
                </a:cubicBezTo>
                <a:cubicBezTo>
                  <a:pt x="3735309" y="5494938"/>
                  <a:pt x="3739725" y="5467108"/>
                  <a:pt x="3750981" y="5449686"/>
                </a:cubicBezTo>
                <a:close/>
                <a:moveTo>
                  <a:pt x="3130866" y="5421743"/>
                </a:moveTo>
                <a:cubicBezTo>
                  <a:pt x="3118686" y="5424851"/>
                  <a:pt x="3104749" y="5435692"/>
                  <a:pt x="3093513" y="5430411"/>
                </a:cubicBezTo>
                <a:cubicBezTo>
                  <a:pt x="3094297" y="5452151"/>
                  <a:pt x="3103600" y="5456392"/>
                  <a:pt x="3100982" y="5485067"/>
                </a:cubicBezTo>
                <a:cubicBezTo>
                  <a:pt x="3113335" y="5483372"/>
                  <a:pt x="3117007" y="5498984"/>
                  <a:pt x="3132721" y="5490466"/>
                </a:cubicBezTo>
                <a:cubicBezTo>
                  <a:pt x="3124591" y="5454963"/>
                  <a:pt x="3143941" y="5461438"/>
                  <a:pt x="3157697" y="5459475"/>
                </a:cubicBezTo>
                <a:cubicBezTo>
                  <a:pt x="3153474" y="5423261"/>
                  <a:pt x="3143050" y="5418635"/>
                  <a:pt x="3130866" y="5421743"/>
                </a:cubicBezTo>
                <a:close/>
                <a:moveTo>
                  <a:pt x="2655955" y="5392634"/>
                </a:moveTo>
                <a:cubicBezTo>
                  <a:pt x="2656620" y="5411100"/>
                  <a:pt x="2642199" y="5406244"/>
                  <a:pt x="2646968" y="5430873"/>
                </a:cubicBezTo>
                <a:cubicBezTo>
                  <a:pt x="2654158" y="5429638"/>
                  <a:pt x="2658655" y="5433879"/>
                  <a:pt x="2663030" y="5438274"/>
                </a:cubicBezTo>
                <a:cubicBezTo>
                  <a:pt x="2659669" y="5425090"/>
                  <a:pt x="2667175" y="5389822"/>
                  <a:pt x="2655955" y="5392634"/>
                </a:cubicBezTo>
                <a:close/>
                <a:moveTo>
                  <a:pt x="2513677" y="5382885"/>
                </a:moveTo>
                <a:cubicBezTo>
                  <a:pt x="2500618" y="5383039"/>
                  <a:pt x="2492177" y="5390324"/>
                  <a:pt x="2488307" y="5404584"/>
                </a:cubicBezTo>
                <a:cubicBezTo>
                  <a:pt x="2502769" y="5395062"/>
                  <a:pt x="2502379" y="5415916"/>
                  <a:pt x="2514768" y="5410404"/>
                </a:cubicBezTo>
                <a:cubicBezTo>
                  <a:pt x="2514378" y="5401270"/>
                  <a:pt x="2514025" y="5392056"/>
                  <a:pt x="2513677" y="5382885"/>
                </a:cubicBezTo>
                <a:close/>
                <a:moveTo>
                  <a:pt x="3706189" y="5381036"/>
                </a:moveTo>
                <a:cubicBezTo>
                  <a:pt x="3728041" y="5383812"/>
                  <a:pt x="3730229" y="5456663"/>
                  <a:pt x="3703960" y="5455546"/>
                </a:cubicBezTo>
                <a:cubicBezTo>
                  <a:pt x="3704354" y="5444753"/>
                  <a:pt x="3702126" y="5439278"/>
                  <a:pt x="3697981" y="5437736"/>
                </a:cubicBezTo>
                <a:cubicBezTo>
                  <a:pt x="3709943" y="5406551"/>
                  <a:pt x="3712911" y="5440937"/>
                  <a:pt x="3706189" y="5381036"/>
                </a:cubicBezTo>
                <a:close/>
                <a:moveTo>
                  <a:pt x="2555108" y="5368390"/>
                </a:moveTo>
                <a:cubicBezTo>
                  <a:pt x="2546429" y="5369430"/>
                  <a:pt x="2537713" y="5370551"/>
                  <a:pt x="2528996" y="5371591"/>
                </a:cubicBezTo>
                <a:cubicBezTo>
                  <a:pt x="2524149" y="5384423"/>
                  <a:pt x="2525245" y="5406280"/>
                  <a:pt x="2520436" y="5419153"/>
                </a:cubicBezTo>
                <a:cubicBezTo>
                  <a:pt x="2532829" y="5384504"/>
                  <a:pt x="2552490" y="5408785"/>
                  <a:pt x="2555108" y="5368390"/>
                </a:cubicBezTo>
                <a:close/>
                <a:moveTo>
                  <a:pt x="2564921" y="5348463"/>
                </a:moveTo>
                <a:cubicBezTo>
                  <a:pt x="2562926" y="5374403"/>
                  <a:pt x="2553389" y="5388664"/>
                  <a:pt x="2551825" y="5415106"/>
                </a:cubicBezTo>
                <a:cubicBezTo>
                  <a:pt x="2579071" y="5411869"/>
                  <a:pt x="2562458" y="5440124"/>
                  <a:pt x="2579460" y="5448642"/>
                </a:cubicBezTo>
                <a:cubicBezTo>
                  <a:pt x="2586145" y="5433187"/>
                  <a:pt x="2596503" y="5422933"/>
                  <a:pt x="2609677" y="5417073"/>
                </a:cubicBezTo>
                <a:cubicBezTo>
                  <a:pt x="2630122" y="5463907"/>
                  <a:pt x="2588686" y="5461094"/>
                  <a:pt x="2613038" y="5500061"/>
                </a:cubicBezTo>
                <a:cubicBezTo>
                  <a:pt x="2563119" y="5529667"/>
                  <a:pt x="2531852" y="5500142"/>
                  <a:pt x="2472241" y="5527199"/>
                </a:cubicBezTo>
                <a:cubicBezTo>
                  <a:pt x="2469503" y="5552795"/>
                  <a:pt x="2483378" y="5544390"/>
                  <a:pt x="2484240" y="5562815"/>
                </a:cubicBezTo>
                <a:cubicBezTo>
                  <a:pt x="2459732" y="5565745"/>
                  <a:pt x="2450388" y="5591843"/>
                  <a:pt x="2450232" y="5631967"/>
                </a:cubicBezTo>
                <a:cubicBezTo>
                  <a:pt x="2464423" y="5642221"/>
                  <a:pt x="2491159" y="5628883"/>
                  <a:pt x="2483460" y="5674098"/>
                </a:cubicBezTo>
                <a:cubicBezTo>
                  <a:pt x="2503081" y="5664228"/>
                  <a:pt x="2500577" y="5699192"/>
                  <a:pt x="2515901" y="5697917"/>
                </a:cubicBezTo>
                <a:cubicBezTo>
                  <a:pt x="2519225" y="5667967"/>
                  <a:pt x="2506561" y="5670395"/>
                  <a:pt x="2503667" y="5653014"/>
                </a:cubicBezTo>
                <a:cubicBezTo>
                  <a:pt x="2541660" y="5658214"/>
                  <a:pt x="2575943" y="5606217"/>
                  <a:pt x="2602955" y="5640562"/>
                </a:cubicBezTo>
                <a:cubicBezTo>
                  <a:pt x="2603147" y="5652318"/>
                  <a:pt x="2596774" y="5654167"/>
                  <a:pt x="2598810" y="5668934"/>
                </a:cubicBezTo>
                <a:cubicBezTo>
                  <a:pt x="2608778" y="5684891"/>
                  <a:pt x="2613899" y="5663034"/>
                  <a:pt x="2624606" y="5656405"/>
                </a:cubicBezTo>
                <a:cubicBezTo>
                  <a:pt x="2619292" y="5670395"/>
                  <a:pt x="2619879" y="5679687"/>
                  <a:pt x="2630901" y="5683466"/>
                </a:cubicBezTo>
                <a:cubicBezTo>
                  <a:pt x="2631332" y="5672402"/>
                  <a:pt x="2628985" y="5657368"/>
                  <a:pt x="2635083" y="5655058"/>
                </a:cubicBezTo>
                <a:cubicBezTo>
                  <a:pt x="2640164" y="5668044"/>
                  <a:pt x="2640636" y="5690285"/>
                  <a:pt x="2657051" y="5680188"/>
                </a:cubicBezTo>
                <a:cubicBezTo>
                  <a:pt x="2641612" y="5642298"/>
                  <a:pt x="2668426" y="5662455"/>
                  <a:pt x="2670889" y="5632044"/>
                </a:cubicBezTo>
                <a:cubicBezTo>
                  <a:pt x="2655840" y="5623217"/>
                  <a:pt x="2643291" y="5624800"/>
                  <a:pt x="2629104" y="5637325"/>
                </a:cubicBezTo>
                <a:cubicBezTo>
                  <a:pt x="2638173" y="5618398"/>
                  <a:pt x="2625312" y="5620903"/>
                  <a:pt x="2627228" y="5591146"/>
                </a:cubicBezTo>
                <a:cubicBezTo>
                  <a:pt x="2636372" y="5587792"/>
                  <a:pt x="2653727" y="5597160"/>
                  <a:pt x="2647358" y="5570099"/>
                </a:cubicBezTo>
                <a:cubicBezTo>
                  <a:pt x="2619879" y="5579504"/>
                  <a:pt x="2617769" y="5537223"/>
                  <a:pt x="2603344" y="5519874"/>
                </a:cubicBezTo>
                <a:cubicBezTo>
                  <a:pt x="2624959" y="5520299"/>
                  <a:pt x="2638054" y="5527660"/>
                  <a:pt x="2650329" y="5514014"/>
                </a:cubicBezTo>
                <a:cubicBezTo>
                  <a:pt x="2647555" y="5493084"/>
                  <a:pt x="2628985" y="5504265"/>
                  <a:pt x="2623121" y="5489616"/>
                </a:cubicBezTo>
                <a:cubicBezTo>
                  <a:pt x="2632153" y="5470345"/>
                  <a:pt x="2642158" y="5484335"/>
                  <a:pt x="2654469" y="5485610"/>
                </a:cubicBezTo>
                <a:cubicBezTo>
                  <a:pt x="2652594" y="5468301"/>
                  <a:pt x="2659476" y="5464522"/>
                  <a:pt x="2658183" y="5448104"/>
                </a:cubicBezTo>
                <a:cubicBezTo>
                  <a:pt x="2650366" y="5443980"/>
                  <a:pt x="2631644" y="5462171"/>
                  <a:pt x="2631681" y="5442167"/>
                </a:cubicBezTo>
                <a:cubicBezTo>
                  <a:pt x="2645675" y="5408206"/>
                  <a:pt x="2615500" y="5431451"/>
                  <a:pt x="2623515" y="5368932"/>
                </a:cubicBezTo>
                <a:cubicBezTo>
                  <a:pt x="2609521" y="5387895"/>
                  <a:pt x="2581960" y="5386082"/>
                  <a:pt x="2578328" y="5421006"/>
                </a:cubicBezTo>
                <a:cubicBezTo>
                  <a:pt x="2572931" y="5395528"/>
                  <a:pt x="2584697" y="5396183"/>
                  <a:pt x="2581730" y="5374132"/>
                </a:cubicBezTo>
                <a:cubicBezTo>
                  <a:pt x="2560308" y="5381303"/>
                  <a:pt x="2585715" y="5348848"/>
                  <a:pt x="2564921" y="5348463"/>
                </a:cubicBezTo>
                <a:close/>
                <a:moveTo>
                  <a:pt x="3142414" y="5340714"/>
                </a:moveTo>
                <a:cubicBezTo>
                  <a:pt x="3133464" y="5347189"/>
                  <a:pt x="3111221" y="5333506"/>
                  <a:pt x="3111418" y="5353975"/>
                </a:cubicBezTo>
                <a:cubicBezTo>
                  <a:pt x="3119507" y="5370085"/>
                  <a:pt x="3140461" y="5375059"/>
                  <a:pt x="3142414" y="5340714"/>
                </a:cubicBezTo>
                <a:close/>
                <a:moveTo>
                  <a:pt x="2732318" y="5334822"/>
                </a:moveTo>
                <a:cubicBezTo>
                  <a:pt x="2744191" y="5337577"/>
                  <a:pt x="2757175" y="5345477"/>
                  <a:pt x="2764192" y="5342065"/>
                </a:cubicBezTo>
                <a:cubicBezTo>
                  <a:pt x="2761496" y="5363882"/>
                  <a:pt x="2747814" y="5368855"/>
                  <a:pt x="2745159" y="5390712"/>
                </a:cubicBezTo>
                <a:cubicBezTo>
                  <a:pt x="2742775" y="5374059"/>
                  <a:pt x="2732885" y="5318476"/>
                  <a:pt x="2723114" y="5365808"/>
                </a:cubicBezTo>
                <a:cubicBezTo>
                  <a:pt x="2718694" y="5361340"/>
                  <a:pt x="2714278" y="5357176"/>
                  <a:pt x="2707125" y="5358447"/>
                </a:cubicBezTo>
                <a:cubicBezTo>
                  <a:pt x="2709686" y="5334453"/>
                  <a:pt x="2720442" y="5332066"/>
                  <a:pt x="2732318" y="5334822"/>
                </a:cubicBezTo>
                <a:close/>
                <a:moveTo>
                  <a:pt x="3798868" y="5332313"/>
                </a:moveTo>
                <a:cubicBezTo>
                  <a:pt x="3796521" y="5354821"/>
                  <a:pt x="3793004" y="5375367"/>
                  <a:pt x="3796599" y="5406822"/>
                </a:cubicBezTo>
                <a:cubicBezTo>
                  <a:pt x="3817512" y="5401424"/>
                  <a:pt x="3837058" y="5393638"/>
                  <a:pt x="3842098" y="5363882"/>
                </a:cubicBezTo>
                <a:cubicBezTo>
                  <a:pt x="3822088" y="5363226"/>
                  <a:pt x="3821620" y="5344570"/>
                  <a:pt x="3798868" y="5332313"/>
                </a:cubicBezTo>
                <a:close/>
                <a:moveTo>
                  <a:pt x="3761540" y="5318513"/>
                </a:moveTo>
                <a:cubicBezTo>
                  <a:pt x="3761774" y="5341640"/>
                  <a:pt x="3752705" y="5348540"/>
                  <a:pt x="3768225" y="5354708"/>
                </a:cubicBezTo>
                <a:cubicBezTo>
                  <a:pt x="3769514" y="5362457"/>
                  <a:pt x="3766580" y="5363611"/>
                  <a:pt x="3763375" y="5364614"/>
                </a:cubicBezTo>
                <a:cubicBezTo>
                  <a:pt x="3759936" y="5364999"/>
                  <a:pt x="3756419" y="5365464"/>
                  <a:pt x="3752980" y="5365925"/>
                </a:cubicBezTo>
                <a:cubicBezTo>
                  <a:pt x="3751650" y="5358216"/>
                  <a:pt x="3754658" y="5356864"/>
                  <a:pt x="3757785" y="5355978"/>
                </a:cubicBezTo>
                <a:cubicBezTo>
                  <a:pt x="3755052" y="5348115"/>
                  <a:pt x="3752508" y="5340058"/>
                  <a:pt x="3746529" y="5338905"/>
                </a:cubicBezTo>
                <a:cubicBezTo>
                  <a:pt x="3747194" y="5331386"/>
                  <a:pt x="3751416" y="5329075"/>
                  <a:pt x="3751027" y="5319860"/>
                </a:cubicBezTo>
                <a:cubicBezTo>
                  <a:pt x="3754543" y="5319363"/>
                  <a:pt x="3758019" y="5318897"/>
                  <a:pt x="3761540" y="5318513"/>
                </a:cubicBezTo>
                <a:close/>
                <a:moveTo>
                  <a:pt x="3697238" y="5289449"/>
                </a:moveTo>
                <a:cubicBezTo>
                  <a:pt x="3676325" y="5350005"/>
                  <a:pt x="3739257" y="5313693"/>
                  <a:pt x="3742072" y="5358099"/>
                </a:cubicBezTo>
                <a:cubicBezTo>
                  <a:pt x="3721393" y="5366039"/>
                  <a:pt x="3688990" y="5309958"/>
                  <a:pt x="3674097" y="5366540"/>
                </a:cubicBezTo>
                <a:cubicBezTo>
                  <a:pt x="3662799" y="5369547"/>
                  <a:pt x="3670424" y="5334162"/>
                  <a:pt x="3667022" y="5321172"/>
                </a:cubicBezTo>
                <a:cubicBezTo>
                  <a:pt x="3691452" y="5366039"/>
                  <a:pt x="3671754" y="5288486"/>
                  <a:pt x="3697238" y="5289449"/>
                </a:cubicBezTo>
                <a:close/>
                <a:moveTo>
                  <a:pt x="3886936" y="5172848"/>
                </a:moveTo>
                <a:cubicBezTo>
                  <a:pt x="3891196" y="5198521"/>
                  <a:pt x="3883419" y="5211932"/>
                  <a:pt x="3895455" y="5255298"/>
                </a:cubicBezTo>
                <a:cubicBezTo>
                  <a:pt x="3878962" y="5265629"/>
                  <a:pt x="3886936" y="5226080"/>
                  <a:pt x="3878334" y="5220374"/>
                </a:cubicBezTo>
                <a:cubicBezTo>
                  <a:pt x="3867898" y="5227427"/>
                  <a:pt x="3878728" y="5267131"/>
                  <a:pt x="3858870" y="5259806"/>
                </a:cubicBezTo>
                <a:cubicBezTo>
                  <a:pt x="3866298" y="5224036"/>
                  <a:pt x="3876615" y="5200678"/>
                  <a:pt x="3876459" y="5174196"/>
                </a:cubicBezTo>
                <a:cubicBezTo>
                  <a:pt x="3881346" y="5179323"/>
                  <a:pt x="3886312" y="5184143"/>
                  <a:pt x="3886936" y="5172848"/>
                </a:cubicBezTo>
                <a:close/>
                <a:moveTo>
                  <a:pt x="4326796" y="5136038"/>
                </a:moveTo>
                <a:cubicBezTo>
                  <a:pt x="4343019" y="5129559"/>
                  <a:pt x="4341611" y="5159166"/>
                  <a:pt x="4354082" y="5160436"/>
                </a:cubicBezTo>
                <a:cubicBezTo>
                  <a:pt x="4351148" y="5173309"/>
                  <a:pt x="4343564" y="5179015"/>
                  <a:pt x="4333912" y="5181484"/>
                </a:cubicBezTo>
                <a:cubicBezTo>
                  <a:pt x="4328635" y="5212203"/>
                  <a:pt x="4351111" y="5186417"/>
                  <a:pt x="4345834" y="5217136"/>
                </a:cubicBezTo>
                <a:cubicBezTo>
                  <a:pt x="4339227" y="5227160"/>
                  <a:pt x="4336567" y="5243311"/>
                  <a:pt x="4326054" y="5247475"/>
                </a:cubicBezTo>
                <a:cubicBezTo>
                  <a:pt x="4325742" y="5275147"/>
                  <a:pt x="4342904" y="5301824"/>
                  <a:pt x="4323398" y="5312730"/>
                </a:cubicBezTo>
                <a:cubicBezTo>
                  <a:pt x="4328167" y="5320864"/>
                  <a:pt x="4336489" y="5317165"/>
                  <a:pt x="4355137" y="5317934"/>
                </a:cubicBezTo>
                <a:cubicBezTo>
                  <a:pt x="4339305" y="5334202"/>
                  <a:pt x="4321950" y="5348115"/>
                  <a:pt x="4315581" y="5378527"/>
                </a:cubicBezTo>
                <a:cubicBezTo>
                  <a:pt x="4327773" y="5296620"/>
                  <a:pt x="4276763" y="5291569"/>
                  <a:pt x="4277937" y="5225618"/>
                </a:cubicBezTo>
                <a:cubicBezTo>
                  <a:pt x="4287396" y="5232826"/>
                  <a:pt x="4287905" y="5258535"/>
                  <a:pt x="4300294" y="5260041"/>
                </a:cubicBezTo>
                <a:cubicBezTo>
                  <a:pt x="4314095" y="5249745"/>
                  <a:pt x="4294549" y="5226505"/>
                  <a:pt x="4288336" y="5224344"/>
                </a:cubicBezTo>
                <a:cubicBezTo>
                  <a:pt x="4289665" y="5203644"/>
                  <a:pt x="4318511" y="5208120"/>
                  <a:pt x="4309987" y="5240187"/>
                </a:cubicBezTo>
                <a:cubicBezTo>
                  <a:pt x="4323944" y="5202875"/>
                  <a:pt x="4330941" y="5179400"/>
                  <a:pt x="4326796" y="5136038"/>
                </a:cubicBezTo>
                <a:close/>
                <a:moveTo>
                  <a:pt x="3361789" y="5127894"/>
                </a:moveTo>
                <a:cubicBezTo>
                  <a:pt x="3367433" y="5128905"/>
                  <a:pt x="3372417" y="5131200"/>
                  <a:pt x="3375809" y="5135188"/>
                </a:cubicBezTo>
                <a:cubicBezTo>
                  <a:pt x="3362131" y="5167530"/>
                  <a:pt x="3339654" y="5146406"/>
                  <a:pt x="3318311" y="5142436"/>
                </a:cubicBezTo>
                <a:cubicBezTo>
                  <a:pt x="3320752" y="5136406"/>
                  <a:pt x="3331738" y="5130603"/>
                  <a:pt x="3343808" y="5128305"/>
                </a:cubicBezTo>
                <a:cubicBezTo>
                  <a:pt x="3349841" y="5127156"/>
                  <a:pt x="3356145" y="5126882"/>
                  <a:pt x="3361789" y="5127894"/>
                </a:cubicBezTo>
                <a:close/>
                <a:moveTo>
                  <a:pt x="4293268" y="5125682"/>
                </a:moveTo>
                <a:cubicBezTo>
                  <a:pt x="4299769" y="5124646"/>
                  <a:pt x="4307037" y="5129911"/>
                  <a:pt x="4311083" y="5138005"/>
                </a:cubicBezTo>
                <a:cubicBezTo>
                  <a:pt x="4302641" y="5154884"/>
                  <a:pt x="4297286" y="5138312"/>
                  <a:pt x="4280087" y="5151145"/>
                </a:cubicBezTo>
                <a:cubicBezTo>
                  <a:pt x="4281043" y="5134051"/>
                  <a:pt x="4286772" y="5126718"/>
                  <a:pt x="4293268" y="5125682"/>
                </a:cubicBezTo>
                <a:close/>
                <a:moveTo>
                  <a:pt x="3448631" y="5116727"/>
                </a:moveTo>
                <a:cubicBezTo>
                  <a:pt x="3451056" y="5130409"/>
                  <a:pt x="3427135" y="5153152"/>
                  <a:pt x="3412398" y="5130603"/>
                </a:cubicBezTo>
                <a:cubicBezTo>
                  <a:pt x="3422637" y="5103696"/>
                  <a:pt x="3436791" y="5136694"/>
                  <a:pt x="3448631" y="5116727"/>
                </a:cubicBezTo>
                <a:close/>
                <a:moveTo>
                  <a:pt x="4919223" y="5107743"/>
                </a:moveTo>
                <a:cubicBezTo>
                  <a:pt x="4945065" y="5113526"/>
                  <a:pt x="4969142" y="5123699"/>
                  <a:pt x="4958784" y="5177049"/>
                </a:cubicBezTo>
                <a:cubicBezTo>
                  <a:pt x="4953740" y="5147677"/>
                  <a:pt x="4937793" y="5147677"/>
                  <a:pt x="4927082" y="5171844"/>
                </a:cubicBezTo>
                <a:cubicBezTo>
                  <a:pt x="4919773" y="5157389"/>
                  <a:pt x="4911566" y="5123432"/>
                  <a:pt x="4919223" y="5107743"/>
                </a:cubicBezTo>
                <a:close/>
                <a:moveTo>
                  <a:pt x="4870854" y="5078374"/>
                </a:moveTo>
                <a:cubicBezTo>
                  <a:pt x="4874864" y="5078009"/>
                  <a:pt x="4879249" y="5080028"/>
                  <a:pt x="4883328" y="5083697"/>
                </a:cubicBezTo>
                <a:cubicBezTo>
                  <a:pt x="4891490" y="5091034"/>
                  <a:pt x="4898425" y="5104971"/>
                  <a:pt x="4898700" y="5119616"/>
                </a:cubicBezTo>
                <a:cubicBezTo>
                  <a:pt x="4874504" y="5132339"/>
                  <a:pt x="4871615" y="5101656"/>
                  <a:pt x="4860630" y="5087355"/>
                </a:cubicBezTo>
                <a:cubicBezTo>
                  <a:pt x="4863209" y="5081487"/>
                  <a:pt x="4866844" y="5078738"/>
                  <a:pt x="4870854" y="5078374"/>
                </a:cubicBezTo>
                <a:close/>
                <a:moveTo>
                  <a:pt x="3941668" y="5076916"/>
                </a:moveTo>
                <a:cubicBezTo>
                  <a:pt x="3949041" y="5078578"/>
                  <a:pt x="3973147" y="5097781"/>
                  <a:pt x="3983642" y="5095756"/>
                </a:cubicBezTo>
                <a:cubicBezTo>
                  <a:pt x="3960931" y="5112563"/>
                  <a:pt x="3969726" y="5164637"/>
                  <a:pt x="3991849" y="5168919"/>
                </a:cubicBezTo>
                <a:cubicBezTo>
                  <a:pt x="3990052" y="5182601"/>
                  <a:pt x="3987159" y="5168607"/>
                  <a:pt x="3981372" y="5170266"/>
                </a:cubicBezTo>
                <a:cubicBezTo>
                  <a:pt x="3974687" y="5177129"/>
                  <a:pt x="3972459" y="5191119"/>
                  <a:pt x="3972459" y="5208428"/>
                </a:cubicBezTo>
                <a:cubicBezTo>
                  <a:pt x="3952798" y="5186648"/>
                  <a:pt x="3941192" y="5203494"/>
                  <a:pt x="3933998" y="5166915"/>
                </a:cubicBezTo>
                <a:cubicBezTo>
                  <a:pt x="3965113" y="5171193"/>
                  <a:pt x="3938767" y="5136653"/>
                  <a:pt x="3959368" y="5145212"/>
                </a:cubicBezTo>
                <a:cubicBezTo>
                  <a:pt x="3950179" y="5112603"/>
                  <a:pt x="3963586" y="5092057"/>
                  <a:pt x="3940995" y="5082535"/>
                </a:cubicBezTo>
                <a:cubicBezTo>
                  <a:pt x="3938611" y="5077756"/>
                  <a:pt x="3939210" y="5076361"/>
                  <a:pt x="3941668" y="5076916"/>
                </a:cubicBezTo>
                <a:close/>
                <a:moveTo>
                  <a:pt x="3909018" y="5068080"/>
                </a:moveTo>
                <a:cubicBezTo>
                  <a:pt x="3908550" y="5078986"/>
                  <a:pt x="3910816" y="5084308"/>
                  <a:pt x="3914961" y="5085850"/>
                </a:cubicBezTo>
                <a:cubicBezTo>
                  <a:pt x="3911054" y="5100187"/>
                  <a:pt x="3902608" y="5107395"/>
                  <a:pt x="3889513" y="5107549"/>
                </a:cubicBezTo>
                <a:cubicBezTo>
                  <a:pt x="3885918" y="5079027"/>
                  <a:pt x="3892406" y="5065919"/>
                  <a:pt x="3909018" y="5068080"/>
                </a:cubicBezTo>
                <a:close/>
                <a:moveTo>
                  <a:pt x="3619997" y="5067388"/>
                </a:moveTo>
                <a:cubicBezTo>
                  <a:pt x="3630982" y="5074980"/>
                  <a:pt x="3632702" y="5101308"/>
                  <a:pt x="3633055" y="5130640"/>
                </a:cubicBezTo>
                <a:cubicBezTo>
                  <a:pt x="3599084" y="5142323"/>
                  <a:pt x="3642982" y="5174774"/>
                  <a:pt x="3619997" y="5197287"/>
                </a:cubicBezTo>
                <a:cubicBezTo>
                  <a:pt x="3588960" y="5178206"/>
                  <a:pt x="3639465" y="5105396"/>
                  <a:pt x="3595333" y="5107553"/>
                </a:cubicBezTo>
                <a:cubicBezTo>
                  <a:pt x="3597405" y="5062378"/>
                  <a:pt x="3629066" y="5142323"/>
                  <a:pt x="3619997" y="5067388"/>
                </a:cubicBezTo>
                <a:close/>
                <a:moveTo>
                  <a:pt x="3678164" y="4979508"/>
                </a:moveTo>
                <a:cubicBezTo>
                  <a:pt x="3668741" y="4980718"/>
                  <a:pt x="3660846" y="4986921"/>
                  <a:pt x="3659594" y="5006714"/>
                </a:cubicBezTo>
                <a:cubicBezTo>
                  <a:pt x="3669291" y="5017236"/>
                  <a:pt x="3696064" y="4998467"/>
                  <a:pt x="3705877" y="4982276"/>
                </a:cubicBezTo>
                <a:cubicBezTo>
                  <a:pt x="3698527" y="4982085"/>
                  <a:pt x="3687582" y="4978298"/>
                  <a:pt x="3678164" y="4979508"/>
                </a:cubicBezTo>
                <a:close/>
                <a:moveTo>
                  <a:pt x="3850699" y="4927000"/>
                </a:moveTo>
                <a:cubicBezTo>
                  <a:pt x="3843780" y="4927850"/>
                  <a:pt x="3836824" y="4928736"/>
                  <a:pt x="3829864" y="4929663"/>
                </a:cubicBezTo>
                <a:cubicBezTo>
                  <a:pt x="3837329" y="4973025"/>
                  <a:pt x="3860823" y="4977035"/>
                  <a:pt x="3844014" y="5020550"/>
                </a:cubicBezTo>
                <a:cubicBezTo>
                  <a:pt x="3850933" y="5019628"/>
                  <a:pt x="3857930" y="5018741"/>
                  <a:pt x="3864890" y="5017892"/>
                </a:cubicBezTo>
                <a:cubicBezTo>
                  <a:pt x="3857421" y="4971293"/>
                  <a:pt x="3854647" y="4977419"/>
                  <a:pt x="3850699" y="4927000"/>
                </a:cubicBezTo>
                <a:close/>
                <a:moveTo>
                  <a:pt x="4557802" y="4820403"/>
                </a:moveTo>
                <a:cubicBezTo>
                  <a:pt x="4558882" y="4820135"/>
                  <a:pt x="4560413" y="4821878"/>
                  <a:pt x="4562292" y="4823928"/>
                </a:cubicBezTo>
                <a:cubicBezTo>
                  <a:pt x="4566047" y="4828027"/>
                  <a:pt x="4571197" y="4833357"/>
                  <a:pt x="4576926" y="4826283"/>
                </a:cubicBezTo>
                <a:cubicBezTo>
                  <a:pt x="4579467" y="4850491"/>
                  <a:pt x="4566958" y="4851454"/>
                  <a:pt x="4557109" y="4856618"/>
                </a:cubicBezTo>
                <a:cubicBezTo>
                  <a:pt x="4555390" y="4841010"/>
                  <a:pt x="4565083" y="4831564"/>
                  <a:pt x="4556013" y="4828942"/>
                </a:cubicBezTo>
                <a:cubicBezTo>
                  <a:pt x="4556091" y="4822948"/>
                  <a:pt x="4556721" y="4820670"/>
                  <a:pt x="4557802" y="4820403"/>
                </a:cubicBezTo>
                <a:close/>
                <a:moveTo>
                  <a:pt x="3943338" y="4748455"/>
                </a:moveTo>
                <a:cubicBezTo>
                  <a:pt x="3923640" y="4759017"/>
                  <a:pt x="3945764" y="4785346"/>
                  <a:pt x="3945998" y="4812981"/>
                </a:cubicBezTo>
                <a:cubicBezTo>
                  <a:pt x="3974141" y="4802229"/>
                  <a:pt x="3984733" y="4827206"/>
                  <a:pt x="4004591" y="4833450"/>
                </a:cubicBezTo>
                <a:cubicBezTo>
                  <a:pt x="4005022" y="4815798"/>
                  <a:pt x="3997828" y="4813754"/>
                  <a:pt x="3997869" y="4797219"/>
                </a:cubicBezTo>
                <a:cubicBezTo>
                  <a:pt x="3987392" y="4798490"/>
                  <a:pt x="3976957" y="4799837"/>
                  <a:pt x="3966443" y="4801072"/>
                </a:cubicBezTo>
                <a:cubicBezTo>
                  <a:pt x="3959758" y="4781530"/>
                  <a:pt x="3958428" y="4751000"/>
                  <a:pt x="3943338" y="4748455"/>
                </a:cubicBezTo>
                <a:close/>
                <a:moveTo>
                  <a:pt x="4007563" y="4647584"/>
                </a:moveTo>
                <a:cubicBezTo>
                  <a:pt x="4002322" y="4648236"/>
                  <a:pt x="3997127" y="4648932"/>
                  <a:pt x="3991886" y="4649547"/>
                </a:cubicBezTo>
                <a:cubicBezTo>
                  <a:pt x="3992748" y="4677725"/>
                  <a:pt x="3998493" y="4695996"/>
                  <a:pt x="4009791" y="4702896"/>
                </a:cubicBezTo>
                <a:cubicBezTo>
                  <a:pt x="4009048" y="4684394"/>
                  <a:pt x="4008264" y="4666046"/>
                  <a:pt x="4007563" y="4647584"/>
                </a:cubicBezTo>
                <a:close/>
                <a:moveTo>
                  <a:pt x="4778201" y="4423387"/>
                </a:moveTo>
                <a:cubicBezTo>
                  <a:pt x="4791830" y="4422213"/>
                  <a:pt x="4808388" y="4463466"/>
                  <a:pt x="4810325" y="4490932"/>
                </a:cubicBezTo>
                <a:cubicBezTo>
                  <a:pt x="4783392" y="4498103"/>
                  <a:pt x="4767601" y="4467190"/>
                  <a:pt x="4747156" y="4489585"/>
                </a:cubicBezTo>
                <a:cubicBezTo>
                  <a:pt x="4751223" y="4454891"/>
                  <a:pt x="4766858" y="4478480"/>
                  <a:pt x="4755363" y="4432844"/>
                </a:cubicBezTo>
                <a:cubicBezTo>
                  <a:pt x="4762360" y="4435155"/>
                  <a:pt x="4764277" y="4448032"/>
                  <a:pt x="4771860" y="4449303"/>
                </a:cubicBezTo>
                <a:cubicBezTo>
                  <a:pt x="4779715" y="4443366"/>
                  <a:pt x="4771819" y="4439627"/>
                  <a:pt x="4766193" y="4440784"/>
                </a:cubicBezTo>
                <a:cubicBezTo>
                  <a:pt x="4769435" y="4428882"/>
                  <a:pt x="4773654" y="4423779"/>
                  <a:pt x="4778201" y="4423387"/>
                </a:cubicBezTo>
                <a:close/>
                <a:moveTo>
                  <a:pt x="4340445" y="4381649"/>
                </a:moveTo>
                <a:cubicBezTo>
                  <a:pt x="4337214" y="4380755"/>
                  <a:pt x="4333239" y="4381386"/>
                  <a:pt x="4327933" y="4384740"/>
                </a:cubicBezTo>
                <a:cubicBezTo>
                  <a:pt x="4327112" y="4406168"/>
                  <a:pt x="4330239" y="4420048"/>
                  <a:pt x="4335086" y="4430032"/>
                </a:cubicBezTo>
                <a:cubicBezTo>
                  <a:pt x="4348259" y="4424249"/>
                  <a:pt x="4358576" y="4414188"/>
                  <a:pt x="4365302" y="4398535"/>
                </a:cubicBezTo>
                <a:cubicBezTo>
                  <a:pt x="4353136" y="4400736"/>
                  <a:pt x="4350138" y="4384330"/>
                  <a:pt x="4340445" y="4381649"/>
                </a:cubicBezTo>
                <a:close/>
                <a:moveTo>
                  <a:pt x="4313771" y="4294767"/>
                </a:moveTo>
                <a:cubicBezTo>
                  <a:pt x="4307509" y="4295552"/>
                  <a:pt x="4301607" y="4305220"/>
                  <a:pt x="4304402" y="4322718"/>
                </a:cubicBezTo>
                <a:cubicBezTo>
                  <a:pt x="4311358" y="4321832"/>
                  <a:pt x="4318355" y="4320982"/>
                  <a:pt x="4325315" y="4320096"/>
                </a:cubicBezTo>
                <a:cubicBezTo>
                  <a:pt x="4326661" y="4302076"/>
                  <a:pt x="4320037" y="4293982"/>
                  <a:pt x="4313771" y="4294767"/>
                </a:cubicBezTo>
                <a:close/>
                <a:moveTo>
                  <a:pt x="4490776" y="4252875"/>
                </a:moveTo>
                <a:cubicBezTo>
                  <a:pt x="4479166" y="4261122"/>
                  <a:pt x="4449303" y="4241309"/>
                  <a:pt x="4454892" y="4275848"/>
                </a:cubicBezTo>
                <a:cubicBezTo>
                  <a:pt x="4459349" y="4298741"/>
                  <a:pt x="4470917" y="4240309"/>
                  <a:pt x="4476158" y="4282513"/>
                </a:cubicBezTo>
                <a:cubicBezTo>
                  <a:pt x="4464273" y="4298858"/>
                  <a:pt x="4453131" y="4316551"/>
                  <a:pt x="4447037" y="4341836"/>
                </a:cubicBezTo>
                <a:cubicBezTo>
                  <a:pt x="4459349" y="4339986"/>
                  <a:pt x="4463100" y="4355906"/>
                  <a:pt x="4478776" y="4347040"/>
                </a:cubicBezTo>
                <a:cubicBezTo>
                  <a:pt x="4477758" y="4313852"/>
                  <a:pt x="4499414" y="4315163"/>
                  <a:pt x="4519506" y="4314159"/>
                </a:cubicBezTo>
                <a:cubicBezTo>
                  <a:pt x="4517709" y="4277775"/>
                  <a:pt x="4490698" y="4292845"/>
                  <a:pt x="4490776" y="4252875"/>
                </a:cubicBezTo>
                <a:close/>
                <a:moveTo>
                  <a:pt x="4256671" y="3660846"/>
                </a:moveTo>
                <a:cubicBezTo>
                  <a:pt x="4259096" y="3684901"/>
                  <a:pt x="4256322" y="3700857"/>
                  <a:pt x="4242406" y="3699817"/>
                </a:cubicBezTo>
                <a:cubicBezTo>
                  <a:pt x="4243732" y="3683933"/>
                  <a:pt x="4237637" y="3682970"/>
                  <a:pt x="4231264" y="3682626"/>
                </a:cubicBezTo>
                <a:cubicBezTo>
                  <a:pt x="4235097" y="3668402"/>
                  <a:pt x="4247564" y="3667244"/>
                  <a:pt x="4256671" y="3660846"/>
                </a:cubicBezTo>
                <a:close/>
                <a:moveTo>
                  <a:pt x="4571378" y="3649208"/>
                </a:moveTo>
                <a:cubicBezTo>
                  <a:pt x="4554725" y="3658341"/>
                  <a:pt x="4545110" y="3678191"/>
                  <a:pt x="4542253" y="3708413"/>
                </a:cubicBezTo>
                <a:cubicBezTo>
                  <a:pt x="4549447" y="3720476"/>
                  <a:pt x="4568054" y="3709222"/>
                  <a:pt x="4569540" y="3732851"/>
                </a:cubicBezTo>
                <a:cubicBezTo>
                  <a:pt x="4557224" y="3750815"/>
                  <a:pt x="4537916" y="3723600"/>
                  <a:pt x="4534087" y="3765112"/>
                </a:cubicBezTo>
                <a:cubicBezTo>
                  <a:pt x="4548705" y="3791364"/>
                  <a:pt x="4553826" y="3772166"/>
                  <a:pt x="4570631" y="3760487"/>
                </a:cubicBezTo>
                <a:cubicBezTo>
                  <a:pt x="4582984" y="3784234"/>
                  <a:pt x="4581342" y="3804468"/>
                  <a:pt x="4573606" y="3834382"/>
                </a:cubicBezTo>
                <a:cubicBezTo>
                  <a:pt x="4599013" y="3844325"/>
                  <a:pt x="4585019" y="3794177"/>
                  <a:pt x="4609059" y="3802040"/>
                </a:cubicBezTo>
                <a:cubicBezTo>
                  <a:pt x="4580365" y="3741293"/>
                  <a:pt x="4599013" y="3704710"/>
                  <a:pt x="4571378" y="3649208"/>
                </a:cubicBezTo>
                <a:close/>
                <a:moveTo>
                  <a:pt x="4358576" y="3583216"/>
                </a:moveTo>
                <a:cubicBezTo>
                  <a:pt x="4294237" y="3631321"/>
                  <a:pt x="4268986" y="3544363"/>
                  <a:pt x="4234588" y="3635829"/>
                </a:cubicBezTo>
                <a:cubicBezTo>
                  <a:pt x="4240842" y="3636561"/>
                  <a:pt x="4249366" y="3632478"/>
                  <a:pt x="4250655" y="3643117"/>
                </a:cubicBezTo>
                <a:cubicBezTo>
                  <a:pt x="4213130" y="3629318"/>
                  <a:pt x="4194876" y="3647933"/>
                  <a:pt x="4140501" y="3647820"/>
                </a:cubicBezTo>
                <a:cubicBezTo>
                  <a:pt x="4148905" y="3680583"/>
                  <a:pt x="4166535" y="3694690"/>
                  <a:pt x="4184945" y="3707142"/>
                </a:cubicBezTo>
                <a:cubicBezTo>
                  <a:pt x="4189287" y="3689295"/>
                  <a:pt x="4168062" y="3678155"/>
                  <a:pt x="4183459" y="3670097"/>
                </a:cubicBezTo>
                <a:cubicBezTo>
                  <a:pt x="4194289" y="3687600"/>
                  <a:pt x="4205390" y="3688984"/>
                  <a:pt x="4220438" y="3674877"/>
                </a:cubicBezTo>
                <a:cubicBezTo>
                  <a:pt x="4249871" y="3766152"/>
                  <a:pt x="4343605" y="3705329"/>
                  <a:pt x="4406344" y="3725563"/>
                </a:cubicBezTo>
                <a:cubicBezTo>
                  <a:pt x="4403997" y="3682893"/>
                  <a:pt x="4372492" y="3683937"/>
                  <a:pt x="4386995" y="3635177"/>
                </a:cubicBezTo>
                <a:cubicBezTo>
                  <a:pt x="4376559" y="3633789"/>
                  <a:pt x="4377105" y="3649054"/>
                  <a:pt x="4372024" y="3655642"/>
                </a:cubicBezTo>
                <a:cubicBezTo>
                  <a:pt x="4369562" y="3627351"/>
                  <a:pt x="4364637" y="3604260"/>
                  <a:pt x="4358576" y="3583216"/>
                </a:cubicBezTo>
                <a:close/>
                <a:moveTo>
                  <a:pt x="4474516" y="3547232"/>
                </a:moveTo>
                <a:cubicBezTo>
                  <a:pt x="4444001" y="3542943"/>
                  <a:pt x="4413288" y="3569906"/>
                  <a:pt x="4383593" y="3552186"/>
                </a:cubicBezTo>
                <a:cubicBezTo>
                  <a:pt x="4376990" y="3593006"/>
                  <a:pt x="4416271" y="3591387"/>
                  <a:pt x="4401851" y="3614786"/>
                </a:cubicBezTo>
                <a:cubicBezTo>
                  <a:pt x="4399544" y="3593507"/>
                  <a:pt x="4387073" y="3595357"/>
                  <a:pt x="4380585" y="3608193"/>
                </a:cubicBezTo>
                <a:cubicBezTo>
                  <a:pt x="4388127" y="3650438"/>
                  <a:pt x="4400521" y="3654987"/>
                  <a:pt x="4418303" y="3631321"/>
                </a:cubicBezTo>
                <a:cubicBezTo>
                  <a:pt x="4422993" y="3658341"/>
                  <a:pt x="4426904" y="3686981"/>
                  <a:pt x="4441838" y="3693265"/>
                </a:cubicBezTo>
                <a:cubicBezTo>
                  <a:pt x="4449967" y="3667900"/>
                  <a:pt x="4477914" y="3696810"/>
                  <a:pt x="4498162" y="3658341"/>
                </a:cubicBezTo>
                <a:cubicBezTo>
                  <a:pt x="4510827" y="3669248"/>
                  <a:pt x="4516026" y="3695269"/>
                  <a:pt x="4531428" y="3700550"/>
                </a:cubicBezTo>
                <a:cubicBezTo>
                  <a:pt x="4530566" y="3661733"/>
                  <a:pt x="4519859" y="3650207"/>
                  <a:pt x="4528067" y="3617444"/>
                </a:cubicBezTo>
                <a:cubicBezTo>
                  <a:pt x="4507388" y="3626270"/>
                  <a:pt x="4506058" y="3595664"/>
                  <a:pt x="4504925" y="3564751"/>
                </a:cubicBezTo>
                <a:cubicBezTo>
                  <a:pt x="4494838" y="3553565"/>
                  <a:pt x="4484690" y="3548661"/>
                  <a:pt x="4474516" y="3547232"/>
                </a:cubicBezTo>
                <a:close/>
                <a:moveTo>
                  <a:pt x="4872387" y="3507513"/>
                </a:moveTo>
                <a:cubicBezTo>
                  <a:pt x="4880389" y="3507505"/>
                  <a:pt x="4889672" y="3512523"/>
                  <a:pt x="4891708" y="3516031"/>
                </a:cubicBezTo>
                <a:cubicBezTo>
                  <a:pt x="4891941" y="3536577"/>
                  <a:pt x="4869740" y="3522700"/>
                  <a:pt x="4860749" y="3529175"/>
                </a:cubicBezTo>
                <a:cubicBezTo>
                  <a:pt x="4857658" y="3512563"/>
                  <a:pt x="4864380" y="3507525"/>
                  <a:pt x="4872387" y="3507513"/>
                </a:cubicBezTo>
                <a:close/>
                <a:moveTo>
                  <a:pt x="4821964" y="3463803"/>
                </a:moveTo>
                <a:cubicBezTo>
                  <a:pt x="4831127" y="3463322"/>
                  <a:pt x="4842881" y="3467405"/>
                  <a:pt x="4848043" y="3475171"/>
                </a:cubicBezTo>
                <a:cubicBezTo>
                  <a:pt x="4847415" y="3488626"/>
                  <a:pt x="4832564" y="3480452"/>
                  <a:pt x="4833151" y="3495603"/>
                </a:cubicBezTo>
                <a:cubicBezTo>
                  <a:pt x="4822050" y="3491900"/>
                  <a:pt x="4821500" y="3482649"/>
                  <a:pt x="4826777" y="3468659"/>
                </a:cubicBezTo>
                <a:cubicBezTo>
                  <a:pt x="4818258" y="3466960"/>
                  <a:pt x="4818139" y="3478372"/>
                  <a:pt x="4811454" y="3479837"/>
                </a:cubicBezTo>
                <a:cubicBezTo>
                  <a:pt x="4806234" y="3469335"/>
                  <a:pt x="4812804" y="3464285"/>
                  <a:pt x="4821964" y="3463803"/>
                </a:cubicBezTo>
                <a:close/>
                <a:moveTo>
                  <a:pt x="4860785" y="3009962"/>
                </a:moveTo>
                <a:cubicBezTo>
                  <a:pt x="4863055" y="3025186"/>
                  <a:pt x="4869424" y="3050434"/>
                  <a:pt x="4862977" y="3065237"/>
                </a:cubicBezTo>
                <a:cubicBezTo>
                  <a:pt x="4844485" y="3019828"/>
                  <a:pt x="4817478" y="3054635"/>
                  <a:pt x="4795080" y="3073715"/>
                </a:cubicBezTo>
                <a:cubicBezTo>
                  <a:pt x="4786634" y="3029156"/>
                  <a:pt x="4823888" y="3054367"/>
                  <a:pt x="4818960" y="3015166"/>
                </a:cubicBezTo>
                <a:cubicBezTo>
                  <a:pt x="4837960" y="3016012"/>
                  <a:pt x="4844801" y="3026072"/>
                  <a:pt x="4860785" y="3009962"/>
                </a:cubicBezTo>
                <a:close/>
                <a:moveTo>
                  <a:pt x="4774019" y="2994944"/>
                </a:moveTo>
                <a:cubicBezTo>
                  <a:pt x="4790135" y="2989784"/>
                  <a:pt x="4807469" y="2997708"/>
                  <a:pt x="4814113" y="3024996"/>
                </a:cubicBezTo>
                <a:cubicBezTo>
                  <a:pt x="4783979" y="3005454"/>
                  <a:pt x="4809344" y="3045732"/>
                  <a:pt x="4772603" y="3039487"/>
                </a:cubicBezTo>
                <a:cubicBezTo>
                  <a:pt x="4771508" y="3061805"/>
                  <a:pt x="4796290" y="3031357"/>
                  <a:pt x="4789449" y="3065201"/>
                </a:cubicBezTo>
                <a:cubicBezTo>
                  <a:pt x="4708186" y="3047585"/>
                  <a:pt x="4640092" y="3117158"/>
                  <a:pt x="4555349" y="3122439"/>
                </a:cubicBezTo>
                <a:cubicBezTo>
                  <a:pt x="4565083" y="3086669"/>
                  <a:pt x="4640211" y="3123248"/>
                  <a:pt x="4636378" y="3047391"/>
                </a:cubicBezTo>
                <a:cubicBezTo>
                  <a:pt x="4643531" y="3049358"/>
                  <a:pt x="4641619" y="3069903"/>
                  <a:pt x="4643063" y="3083703"/>
                </a:cubicBezTo>
                <a:cubicBezTo>
                  <a:pt x="4664522" y="3078498"/>
                  <a:pt x="4704004" y="3055986"/>
                  <a:pt x="4693486" y="3030969"/>
                </a:cubicBezTo>
                <a:cubicBezTo>
                  <a:pt x="4703651" y="3007610"/>
                  <a:pt x="4728118" y="3039681"/>
                  <a:pt x="4741254" y="3043380"/>
                </a:cubicBezTo>
                <a:cubicBezTo>
                  <a:pt x="4743011" y="3018347"/>
                  <a:pt x="4757903" y="3000104"/>
                  <a:pt x="4774019" y="2994944"/>
                </a:cubicBezTo>
                <a:close/>
                <a:moveTo>
                  <a:pt x="4823460" y="2948385"/>
                </a:moveTo>
                <a:cubicBezTo>
                  <a:pt x="4824738" y="2945998"/>
                  <a:pt x="4827257" y="2945501"/>
                  <a:pt x="4832055" y="2948478"/>
                </a:cubicBezTo>
                <a:cubicBezTo>
                  <a:pt x="4833774" y="2971375"/>
                  <a:pt x="4824980" y="2978122"/>
                  <a:pt x="4823457" y="2995968"/>
                </a:cubicBezTo>
                <a:cubicBezTo>
                  <a:pt x="4819194" y="2994851"/>
                  <a:pt x="4817864" y="2987449"/>
                  <a:pt x="4812628" y="2988105"/>
                </a:cubicBezTo>
                <a:cubicBezTo>
                  <a:pt x="4812353" y="2981938"/>
                  <a:pt x="4812119" y="2975811"/>
                  <a:pt x="4811885" y="2969603"/>
                </a:cubicBezTo>
                <a:cubicBezTo>
                  <a:pt x="4816222" y="2967369"/>
                  <a:pt x="4816928" y="2972610"/>
                  <a:pt x="4817474" y="2978198"/>
                </a:cubicBezTo>
                <a:cubicBezTo>
                  <a:pt x="4826972" y="2979731"/>
                  <a:pt x="4819628" y="2955548"/>
                  <a:pt x="4823460" y="2948385"/>
                </a:cubicBezTo>
                <a:close/>
                <a:moveTo>
                  <a:pt x="4728432" y="2619504"/>
                </a:moveTo>
                <a:cubicBezTo>
                  <a:pt x="4732241" y="2618712"/>
                  <a:pt x="4736511" y="2620133"/>
                  <a:pt x="4740389" y="2623382"/>
                </a:cubicBezTo>
                <a:cubicBezTo>
                  <a:pt x="4748141" y="2629881"/>
                  <a:pt x="4754329" y="2643701"/>
                  <a:pt x="4752121" y="2661778"/>
                </a:cubicBezTo>
                <a:cubicBezTo>
                  <a:pt x="4737733" y="2657885"/>
                  <a:pt x="4737577" y="2624888"/>
                  <a:pt x="4719246" y="2628898"/>
                </a:cubicBezTo>
                <a:cubicBezTo>
                  <a:pt x="4721278" y="2623299"/>
                  <a:pt x="4724624" y="2620296"/>
                  <a:pt x="4728432" y="2619504"/>
                </a:cubicBezTo>
                <a:close/>
                <a:moveTo>
                  <a:pt x="4691886" y="2604577"/>
                </a:moveTo>
                <a:cubicBezTo>
                  <a:pt x="4688959" y="2611448"/>
                  <a:pt x="4685819" y="2616479"/>
                  <a:pt x="4682531" y="2620131"/>
                </a:cubicBezTo>
                <a:lnTo>
                  <a:pt x="4678648" y="2622891"/>
                </a:lnTo>
                <a:lnTo>
                  <a:pt x="4679263" y="2620700"/>
                </a:lnTo>
                <a:cubicBezTo>
                  <a:pt x="4682145" y="2614691"/>
                  <a:pt x="4686218" y="2609246"/>
                  <a:pt x="4691886" y="2604577"/>
                </a:cubicBezTo>
                <a:close/>
                <a:moveTo>
                  <a:pt x="4636901" y="2522627"/>
                </a:moveTo>
                <a:cubicBezTo>
                  <a:pt x="4650610" y="2524958"/>
                  <a:pt x="4665293" y="2630896"/>
                  <a:pt x="4634581" y="2611707"/>
                </a:cubicBezTo>
                <a:cubicBezTo>
                  <a:pt x="4635947" y="2593011"/>
                  <a:pt x="4644783" y="2541705"/>
                  <a:pt x="4631220" y="2528638"/>
                </a:cubicBezTo>
                <a:cubicBezTo>
                  <a:pt x="4633004" y="2524076"/>
                  <a:pt x="4634942" y="2522294"/>
                  <a:pt x="4636901" y="2522627"/>
                </a:cubicBezTo>
                <a:close/>
                <a:moveTo>
                  <a:pt x="4589784" y="2413312"/>
                </a:moveTo>
                <a:cubicBezTo>
                  <a:pt x="4597055" y="2415315"/>
                  <a:pt x="4595061" y="2435784"/>
                  <a:pt x="4596547" y="2449507"/>
                </a:cubicBezTo>
                <a:cubicBezTo>
                  <a:pt x="4583492" y="2449855"/>
                  <a:pt x="4571181" y="2451126"/>
                  <a:pt x="4571140" y="2471287"/>
                </a:cubicBezTo>
                <a:cubicBezTo>
                  <a:pt x="4556247" y="2461765"/>
                  <a:pt x="4561993" y="2445460"/>
                  <a:pt x="4564024" y="2425841"/>
                </a:cubicBezTo>
                <a:cubicBezTo>
                  <a:pt x="4575794" y="2444687"/>
                  <a:pt x="4584391" y="2442300"/>
                  <a:pt x="4589784" y="2413312"/>
                </a:cubicBezTo>
                <a:close/>
                <a:moveTo>
                  <a:pt x="4610766" y="2246138"/>
                </a:moveTo>
                <a:cubicBezTo>
                  <a:pt x="4604471" y="2244653"/>
                  <a:pt x="4599596" y="2246830"/>
                  <a:pt x="4594281" y="2264329"/>
                </a:cubicBezTo>
                <a:cubicBezTo>
                  <a:pt x="4609761" y="2285069"/>
                  <a:pt x="4624342" y="2275162"/>
                  <a:pt x="4635754" y="2249914"/>
                </a:cubicBezTo>
                <a:cubicBezTo>
                  <a:pt x="4624768" y="2252767"/>
                  <a:pt x="4617057" y="2247624"/>
                  <a:pt x="4610766" y="2246138"/>
                </a:cubicBezTo>
                <a:close/>
                <a:moveTo>
                  <a:pt x="4529999" y="2237232"/>
                </a:moveTo>
                <a:cubicBezTo>
                  <a:pt x="4525907" y="2237758"/>
                  <a:pt x="4522387" y="2240277"/>
                  <a:pt x="4519974" y="2245827"/>
                </a:cubicBezTo>
                <a:cubicBezTo>
                  <a:pt x="4532794" y="2245329"/>
                  <a:pt x="4522358" y="2276202"/>
                  <a:pt x="4515870" y="2274312"/>
                </a:cubicBezTo>
                <a:cubicBezTo>
                  <a:pt x="4497498" y="2241898"/>
                  <a:pt x="4436326" y="2246867"/>
                  <a:pt x="4448675" y="2301102"/>
                </a:cubicBezTo>
                <a:cubicBezTo>
                  <a:pt x="4470294" y="2265527"/>
                  <a:pt x="4500079" y="2281253"/>
                  <a:pt x="4522239" y="2301179"/>
                </a:cubicBezTo>
                <a:cubicBezTo>
                  <a:pt x="4513449" y="2313668"/>
                  <a:pt x="4494920" y="2311434"/>
                  <a:pt x="4491949" y="2332825"/>
                </a:cubicBezTo>
                <a:cubicBezTo>
                  <a:pt x="4497108" y="2295821"/>
                  <a:pt x="4478501" y="2307003"/>
                  <a:pt x="4464741" y="2308464"/>
                </a:cubicBezTo>
                <a:cubicBezTo>
                  <a:pt x="4463920" y="2336759"/>
                  <a:pt x="4482568" y="2325505"/>
                  <a:pt x="4491949" y="2332825"/>
                </a:cubicBezTo>
                <a:cubicBezTo>
                  <a:pt x="4517631" y="2389371"/>
                  <a:pt x="4558554" y="2365859"/>
                  <a:pt x="4592796" y="2357304"/>
                </a:cubicBezTo>
                <a:cubicBezTo>
                  <a:pt x="4588536" y="2291851"/>
                  <a:pt x="4554647" y="2335601"/>
                  <a:pt x="4533381" y="2318334"/>
                </a:cubicBezTo>
                <a:cubicBezTo>
                  <a:pt x="4550814" y="2287379"/>
                  <a:pt x="4532051" y="2294166"/>
                  <a:pt x="4525953" y="2263637"/>
                </a:cubicBezTo>
                <a:cubicBezTo>
                  <a:pt x="4533110" y="2269881"/>
                  <a:pt x="4568054" y="2300641"/>
                  <a:pt x="4567779" y="2258356"/>
                </a:cubicBezTo>
                <a:cubicBezTo>
                  <a:pt x="4562383" y="2254135"/>
                  <a:pt x="4552845" y="2245455"/>
                  <a:pt x="4543452" y="2240603"/>
                </a:cubicBezTo>
                <a:cubicBezTo>
                  <a:pt x="4538753" y="2238176"/>
                  <a:pt x="4534090" y="2236707"/>
                  <a:pt x="4529999" y="2237232"/>
                </a:cubicBezTo>
                <a:close/>
                <a:moveTo>
                  <a:pt x="4874312" y="2173518"/>
                </a:moveTo>
                <a:cubicBezTo>
                  <a:pt x="4879823" y="2208904"/>
                  <a:pt x="4859066" y="2227021"/>
                  <a:pt x="4849648" y="2213724"/>
                </a:cubicBezTo>
                <a:cubicBezTo>
                  <a:pt x="4847731" y="2184773"/>
                  <a:pt x="4861803" y="2180382"/>
                  <a:pt x="4874312" y="2173518"/>
                </a:cubicBezTo>
                <a:close/>
                <a:moveTo>
                  <a:pt x="4435674" y="2146963"/>
                </a:moveTo>
                <a:cubicBezTo>
                  <a:pt x="4428923" y="2145511"/>
                  <a:pt x="4422095" y="2151216"/>
                  <a:pt x="4422172" y="2165421"/>
                </a:cubicBezTo>
                <a:cubicBezTo>
                  <a:pt x="4428509" y="2172438"/>
                  <a:pt x="4436675" y="2175829"/>
                  <a:pt x="4448675" y="2171435"/>
                </a:cubicBezTo>
                <a:cubicBezTo>
                  <a:pt x="4449085" y="2157020"/>
                  <a:pt x="4442421" y="2148412"/>
                  <a:pt x="4435674" y="2146963"/>
                </a:cubicBezTo>
                <a:close/>
                <a:moveTo>
                  <a:pt x="4903614" y="2144965"/>
                </a:moveTo>
                <a:cubicBezTo>
                  <a:pt x="4905583" y="2144951"/>
                  <a:pt x="4907635" y="2146399"/>
                  <a:pt x="4910117" y="2150427"/>
                </a:cubicBezTo>
                <a:cubicBezTo>
                  <a:pt x="4898819" y="2159059"/>
                  <a:pt x="4897375" y="2182842"/>
                  <a:pt x="4879864" y="2181996"/>
                </a:cubicBezTo>
                <a:cubicBezTo>
                  <a:pt x="4879511" y="2172822"/>
                  <a:pt x="4879158" y="2163572"/>
                  <a:pt x="4878768" y="2154357"/>
                </a:cubicBezTo>
                <a:cubicBezTo>
                  <a:pt x="4887953" y="2156922"/>
                  <a:pt x="4893308" y="2151908"/>
                  <a:pt x="4897609" y="2148275"/>
                </a:cubicBezTo>
                <a:cubicBezTo>
                  <a:pt x="4899760" y="2146456"/>
                  <a:pt x="4901645" y="2144979"/>
                  <a:pt x="4903614" y="2144965"/>
                </a:cubicBezTo>
                <a:close/>
                <a:moveTo>
                  <a:pt x="5273126" y="2138412"/>
                </a:moveTo>
                <a:cubicBezTo>
                  <a:pt x="5282060" y="2139036"/>
                  <a:pt x="5290982" y="2143932"/>
                  <a:pt x="5299279" y="2157096"/>
                </a:cubicBezTo>
                <a:cubicBezTo>
                  <a:pt x="5299866" y="2172438"/>
                  <a:pt x="5300494" y="2187856"/>
                  <a:pt x="5301118" y="2203161"/>
                </a:cubicBezTo>
                <a:cubicBezTo>
                  <a:pt x="5313860" y="2195064"/>
                  <a:pt x="5322228" y="2191442"/>
                  <a:pt x="5332857" y="2208438"/>
                </a:cubicBezTo>
                <a:cubicBezTo>
                  <a:pt x="5324727" y="2242205"/>
                  <a:pt x="5300494" y="2251266"/>
                  <a:pt x="5294043" y="2287537"/>
                </a:cubicBezTo>
                <a:cubicBezTo>
                  <a:pt x="5287826" y="2286841"/>
                  <a:pt x="5288921" y="2271310"/>
                  <a:pt x="5287670" y="2260594"/>
                </a:cubicBezTo>
                <a:cubicBezTo>
                  <a:pt x="5251085" y="2298715"/>
                  <a:pt x="5148047" y="2392536"/>
                  <a:pt x="5120371" y="2281637"/>
                </a:cubicBezTo>
                <a:cubicBezTo>
                  <a:pt x="5103291" y="2275705"/>
                  <a:pt x="5104579" y="2297982"/>
                  <a:pt x="5100595" y="2311899"/>
                </a:cubicBezTo>
                <a:cubicBezTo>
                  <a:pt x="5088357" y="2310932"/>
                  <a:pt x="5087577" y="2288772"/>
                  <a:pt x="5093872" y="2275705"/>
                </a:cubicBezTo>
                <a:cubicBezTo>
                  <a:pt x="5071630" y="2200078"/>
                  <a:pt x="4972815" y="2246754"/>
                  <a:pt x="4930636" y="2268339"/>
                </a:cubicBezTo>
                <a:cubicBezTo>
                  <a:pt x="4945763" y="2194873"/>
                  <a:pt x="5025114" y="2251958"/>
                  <a:pt x="5037856" y="2189937"/>
                </a:cubicBezTo>
                <a:cubicBezTo>
                  <a:pt x="5056893" y="2199576"/>
                  <a:pt x="5057636" y="2208479"/>
                  <a:pt x="5080035" y="2193947"/>
                </a:cubicBezTo>
                <a:cubicBezTo>
                  <a:pt x="5077219" y="2219579"/>
                  <a:pt x="5091172" y="2211061"/>
                  <a:pt x="5091993" y="2229409"/>
                </a:cubicBezTo>
                <a:cubicBezTo>
                  <a:pt x="5123420" y="2228482"/>
                  <a:pt x="5118770" y="2172401"/>
                  <a:pt x="5141678" y="2158213"/>
                </a:cubicBezTo>
                <a:cubicBezTo>
                  <a:pt x="5159110" y="2166772"/>
                  <a:pt x="5141091" y="2190402"/>
                  <a:pt x="5154342" y="2212331"/>
                </a:cubicBezTo>
                <a:cubicBezTo>
                  <a:pt x="5165557" y="2169856"/>
                  <a:pt x="5205233" y="2204894"/>
                  <a:pt x="5209222" y="2140485"/>
                </a:cubicBezTo>
                <a:cubicBezTo>
                  <a:pt x="5219453" y="2173150"/>
                  <a:pt x="5246328" y="2136547"/>
                  <a:pt x="5273126" y="2138412"/>
                </a:cubicBezTo>
                <a:close/>
                <a:moveTo>
                  <a:pt x="3771758" y="2112315"/>
                </a:moveTo>
                <a:cubicBezTo>
                  <a:pt x="3768771" y="2112247"/>
                  <a:pt x="3765439" y="2113437"/>
                  <a:pt x="3762246" y="2115641"/>
                </a:cubicBezTo>
                <a:cubicBezTo>
                  <a:pt x="3755861" y="2120044"/>
                  <a:pt x="3750025" y="2128498"/>
                  <a:pt x="3748601" y="2139019"/>
                </a:cubicBezTo>
                <a:cubicBezTo>
                  <a:pt x="3761224" y="2143835"/>
                  <a:pt x="3782605" y="2155899"/>
                  <a:pt x="3779207" y="2116543"/>
                </a:cubicBezTo>
                <a:cubicBezTo>
                  <a:pt x="3777389" y="2113711"/>
                  <a:pt x="3774745" y="2112383"/>
                  <a:pt x="3771758" y="2112315"/>
                </a:cubicBezTo>
                <a:close/>
                <a:moveTo>
                  <a:pt x="4234917" y="2096338"/>
                </a:moveTo>
                <a:cubicBezTo>
                  <a:pt x="4227747" y="2095710"/>
                  <a:pt x="4220205" y="2102841"/>
                  <a:pt x="4220516" y="2116620"/>
                </a:cubicBezTo>
                <a:cubicBezTo>
                  <a:pt x="4235019" y="2107216"/>
                  <a:pt x="4234625" y="2127915"/>
                  <a:pt x="4247060" y="2122598"/>
                </a:cubicBezTo>
                <a:cubicBezTo>
                  <a:pt x="4248874" y="2105350"/>
                  <a:pt x="4242082" y="2096965"/>
                  <a:pt x="4234917" y="2096338"/>
                </a:cubicBezTo>
                <a:close/>
                <a:moveTo>
                  <a:pt x="4260877" y="2074384"/>
                </a:moveTo>
                <a:lnTo>
                  <a:pt x="4260898" y="2074493"/>
                </a:lnTo>
                <a:lnTo>
                  <a:pt x="4260717" y="2074622"/>
                </a:lnTo>
                <a:lnTo>
                  <a:pt x="4260701" y="2074529"/>
                </a:lnTo>
                <a:close/>
                <a:moveTo>
                  <a:pt x="3998062" y="2070446"/>
                </a:moveTo>
                <a:cubicBezTo>
                  <a:pt x="3997164" y="2077844"/>
                  <a:pt x="3994036" y="2081700"/>
                  <a:pt x="3987938" y="2080968"/>
                </a:cubicBezTo>
                <a:cubicBezTo>
                  <a:pt x="3988410" y="2093303"/>
                  <a:pt x="3988919" y="2105674"/>
                  <a:pt x="3989424" y="2117895"/>
                </a:cubicBezTo>
                <a:cubicBezTo>
                  <a:pt x="4002675" y="2122792"/>
                  <a:pt x="4009984" y="2075610"/>
                  <a:pt x="3998062" y="2070446"/>
                </a:cubicBezTo>
                <a:close/>
                <a:moveTo>
                  <a:pt x="4226027" y="2047617"/>
                </a:moveTo>
                <a:cubicBezTo>
                  <a:pt x="4223781" y="2045813"/>
                  <a:pt x="4221132" y="2045843"/>
                  <a:pt x="4218875" y="2048925"/>
                </a:cubicBezTo>
                <a:cubicBezTo>
                  <a:pt x="4215867" y="2053037"/>
                  <a:pt x="4213556" y="2062575"/>
                  <a:pt x="4213831" y="2080430"/>
                </a:cubicBezTo>
                <a:cubicBezTo>
                  <a:pt x="4235863" y="2074945"/>
                  <a:pt x="4232762" y="2053030"/>
                  <a:pt x="4226027" y="2047617"/>
                </a:cubicBezTo>
                <a:close/>
                <a:moveTo>
                  <a:pt x="4465124" y="2003036"/>
                </a:moveTo>
                <a:cubicBezTo>
                  <a:pt x="4471642" y="2004732"/>
                  <a:pt x="4476665" y="2009483"/>
                  <a:pt x="4479285" y="2019100"/>
                </a:cubicBezTo>
                <a:cubicBezTo>
                  <a:pt x="4471935" y="2033903"/>
                  <a:pt x="4456964" y="2036793"/>
                  <a:pt x="4443479" y="2042187"/>
                </a:cubicBezTo>
                <a:cubicBezTo>
                  <a:pt x="4442970" y="2029857"/>
                  <a:pt x="4442462" y="2017558"/>
                  <a:pt x="4441994" y="2005301"/>
                </a:cubicBezTo>
                <a:cubicBezTo>
                  <a:pt x="4450594" y="2002699"/>
                  <a:pt x="4458606" y="2001340"/>
                  <a:pt x="4465124" y="2003036"/>
                </a:cubicBezTo>
                <a:close/>
                <a:moveTo>
                  <a:pt x="4468436" y="1975391"/>
                </a:moveTo>
                <a:cubicBezTo>
                  <a:pt x="4476957" y="1978619"/>
                  <a:pt x="4488891" y="1989192"/>
                  <a:pt x="4498786" y="1979632"/>
                </a:cubicBezTo>
                <a:cubicBezTo>
                  <a:pt x="4498749" y="1996167"/>
                  <a:pt x="4505902" y="1998170"/>
                  <a:pt x="4505471" y="2015863"/>
                </a:cubicBezTo>
                <a:cubicBezTo>
                  <a:pt x="4493160" y="2000869"/>
                  <a:pt x="4482720" y="1982137"/>
                  <a:pt x="4457313" y="1994123"/>
                </a:cubicBezTo>
                <a:cubicBezTo>
                  <a:pt x="4457272" y="1983092"/>
                  <a:pt x="4458745" y="1977730"/>
                  <a:pt x="4461253" y="1975630"/>
                </a:cubicBezTo>
                <a:cubicBezTo>
                  <a:pt x="4463134" y="1974055"/>
                  <a:pt x="4465595" y="1974315"/>
                  <a:pt x="4468436" y="1975391"/>
                </a:cubicBezTo>
                <a:close/>
                <a:moveTo>
                  <a:pt x="3820553" y="1956120"/>
                </a:moveTo>
                <a:cubicBezTo>
                  <a:pt x="3829511" y="1952004"/>
                  <a:pt x="3847979" y="1979288"/>
                  <a:pt x="3857655" y="1976973"/>
                </a:cubicBezTo>
                <a:cubicBezTo>
                  <a:pt x="3847178" y="2003953"/>
                  <a:pt x="3821382" y="2007846"/>
                  <a:pt x="3807232" y="2029549"/>
                </a:cubicBezTo>
                <a:cubicBezTo>
                  <a:pt x="3798983" y="2022532"/>
                  <a:pt x="3808131" y="2015519"/>
                  <a:pt x="3800547" y="1993354"/>
                </a:cubicBezTo>
                <a:cubicBezTo>
                  <a:pt x="3805627" y="1992853"/>
                  <a:pt x="3805041" y="2004070"/>
                  <a:pt x="3806489" y="2011124"/>
                </a:cubicBezTo>
                <a:cubicBezTo>
                  <a:pt x="3819777" y="2008425"/>
                  <a:pt x="3824156" y="1991926"/>
                  <a:pt x="3831543" y="1980170"/>
                </a:cubicBezTo>
                <a:cubicBezTo>
                  <a:pt x="3829626" y="1947484"/>
                  <a:pt x="3815087" y="2001950"/>
                  <a:pt x="3815440" y="1972963"/>
                </a:cubicBezTo>
                <a:cubicBezTo>
                  <a:pt x="3815632" y="1962352"/>
                  <a:pt x="3817565" y="1957492"/>
                  <a:pt x="3820553" y="1956120"/>
                </a:cubicBezTo>
                <a:close/>
                <a:moveTo>
                  <a:pt x="4203395" y="1951842"/>
                </a:moveTo>
                <a:cubicBezTo>
                  <a:pt x="4201754" y="1969612"/>
                  <a:pt x="4212777" y="2006616"/>
                  <a:pt x="4194835" y="1999368"/>
                </a:cubicBezTo>
                <a:cubicBezTo>
                  <a:pt x="4193349" y="1974197"/>
                  <a:pt x="4202731" y="1979632"/>
                  <a:pt x="4193349" y="1962328"/>
                </a:cubicBezTo>
                <a:cubicBezTo>
                  <a:pt x="4184321" y="1971732"/>
                  <a:pt x="4181034" y="1989769"/>
                  <a:pt x="4162665" y="1984836"/>
                </a:cubicBezTo>
                <a:cubicBezTo>
                  <a:pt x="4167865" y="1954926"/>
                  <a:pt x="4188893" y="1943979"/>
                  <a:pt x="4203395" y="1951842"/>
                </a:cubicBezTo>
                <a:close/>
                <a:moveTo>
                  <a:pt x="4740306" y="1931192"/>
                </a:moveTo>
                <a:cubicBezTo>
                  <a:pt x="4753133" y="1930344"/>
                  <a:pt x="4765922" y="1932798"/>
                  <a:pt x="4778143" y="1937452"/>
                </a:cubicBezTo>
                <a:cubicBezTo>
                  <a:pt x="4802581" y="1946755"/>
                  <a:pt x="4824746" y="1964853"/>
                  <a:pt x="4840381" y="1982910"/>
                </a:cubicBezTo>
                <a:cubicBezTo>
                  <a:pt x="4803521" y="1991234"/>
                  <a:pt x="4756225" y="1934611"/>
                  <a:pt x="4702244" y="1944748"/>
                </a:cubicBezTo>
                <a:cubicBezTo>
                  <a:pt x="4714615" y="1936191"/>
                  <a:pt x="4727479" y="1932040"/>
                  <a:pt x="4740306" y="1931192"/>
                </a:cubicBezTo>
                <a:close/>
                <a:moveTo>
                  <a:pt x="4386330" y="1928751"/>
                </a:moveTo>
                <a:cubicBezTo>
                  <a:pt x="4366316" y="1998441"/>
                  <a:pt x="4430655" y="1936189"/>
                  <a:pt x="4435231" y="1969110"/>
                </a:cubicBezTo>
                <a:cubicBezTo>
                  <a:pt x="4432260" y="1981983"/>
                  <a:pt x="4424676" y="1987689"/>
                  <a:pt x="4415098" y="1990230"/>
                </a:cubicBezTo>
                <a:cubicBezTo>
                  <a:pt x="4406225" y="1949179"/>
                  <a:pt x="4377302" y="2002796"/>
                  <a:pt x="4356816" y="1978940"/>
                </a:cubicBezTo>
                <a:cubicBezTo>
                  <a:pt x="4360767" y="1962016"/>
                  <a:pt x="4373157" y="1948063"/>
                  <a:pt x="4355330" y="1942013"/>
                </a:cubicBezTo>
                <a:cubicBezTo>
                  <a:pt x="4344545" y="1948831"/>
                  <a:pt x="4367178" y="1931681"/>
                  <a:pt x="4386330" y="1928751"/>
                </a:cubicBezTo>
                <a:close/>
                <a:moveTo>
                  <a:pt x="4652912" y="1895292"/>
                </a:moveTo>
                <a:cubicBezTo>
                  <a:pt x="4654242" y="1911751"/>
                  <a:pt x="4647323" y="1915567"/>
                  <a:pt x="4649157" y="1932758"/>
                </a:cubicBezTo>
                <a:cubicBezTo>
                  <a:pt x="4641225" y="1929059"/>
                  <a:pt x="4635479" y="1920884"/>
                  <a:pt x="4627543" y="1916991"/>
                </a:cubicBezTo>
                <a:cubicBezTo>
                  <a:pt x="4627506" y="1896834"/>
                  <a:pt x="4639895" y="1895446"/>
                  <a:pt x="4652912" y="1895292"/>
                </a:cubicBezTo>
                <a:close/>
                <a:moveTo>
                  <a:pt x="4295608" y="1893868"/>
                </a:moveTo>
                <a:cubicBezTo>
                  <a:pt x="4302916" y="1909055"/>
                  <a:pt x="4314292" y="1915761"/>
                  <a:pt x="4313545" y="1947294"/>
                </a:cubicBezTo>
                <a:cubicBezTo>
                  <a:pt x="4301275" y="1948718"/>
                  <a:pt x="4289156" y="1950297"/>
                  <a:pt x="4276960" y="1951842"/>
                </a:cubicBezTo>
                <a:cubicBezTo>
                  <a:pt x="4281027" y="1921390"/>
                  <a:pt x="4306043" y="1957354"/>
                  <a:pt x="4295608" y="1893868"/>
                </a:cubicBezTo>
                <a:close/>
                <a:moveTo>
                  <a:pt x="4164188" y="1891824"/>
                </a:moveTo>
                <a:cubicBezTo>
                  <a:pt x="4183968" y="1898607"/>
                  <a:pt x="4178650" y="1909901"/>
                  <a:pt x="4201089" y="1896526"/>
                </a:cubicBezTo>
                <a:cubicBezTo>
                  <a:pt x="4199993" y="1925744"/>
                  <a:pt x="4170286" y="1920387"/>
                  <a:pt x="4164188" y="1891824"/>
                </a:cubicBezTo>
                <a:close/>
                <a:moveTo>
                  <a:pt x="4901951" y="1817545"/>
                </a:moveTo>
                <a:cubicBezTo>
                  <a:pt x="4901089" y="1832615"/>
                  <a:pt x="4907540" y="1832769"/>
                  <a:pt x="4908320" y="1844565"/>
                </a:cubicBezTo>
                <a:cubicBezTo>
                  <a:pt x="4906678" y="1871278"/>
                  <a:pt x="4899993" y="1830612"/>
                  <a:pt x="4897100" y="1827492"/>
                </a:cubicBezTo>
                <a:cubicBezTo>
                  <a:pt x="4885100" y="1833081"/>
                  <a:pt x="4884748" y="1869890"/>
                  <a:pt x="4871693" y="1849191"/>
                </a:cubicBezTo>
                <a:cubicBezTo>
                  <a:pt x="4874701" y="1839361"/>
                  <a:pt x="4883381" y="1838167"/>
                  <a:pt x="4881038" y="1820127"/>
                </a:cubicBezTo>
                <a:cubicBezTo>
                  <a:pt x="4892097" y="1834274"/>
                  <a:pt x="4887641" y="1818472"/>
                  <a:pt x="4901951" y="1817545"/>
                </a:cubicBezTo>
                <a:close/>
                <a:moveTo>
                  <a:pt x="4160827" y="1808836"/>
                </a:moveTo>
                <a:cubicBezTo>
                  <a:pt x="4195188" y="1828342"/>
                  <a:pt x="4224973" y="1824214"/>
                  <a:pt x="4251159" y="1834546"/>
                </a:cubicBezTo>
                <a:cubicBezTo>
                  <a:pt x="4251315" y="1857560"/>
                  <a:pt x="4252021" y="1879453"/>
                  <a:pt x="4263475" y="1879376"/>
                </a:cubicBezTo>
                <a:cubicBezTo>
                  <a:pt x="4262654" y="1889513"/>
                  <a:pt x="4253351" y="1887008"/>
                  <a:pt x="4253782" y="1899189"/>
                </a:cubicBezTo>
                <a:cubicBezTo>
                  <a:pt x="4260151" y="1904199"/>
                  <a:pt x="4267620" y="1902196"/>
                  <a:pt x="4275827" y="1924279"/>
                </a:cubicBezTo>
                <a:cubicBezTo>
                  <a:pt x="4277075" y="1931912"/>
                  <a:pt x="4274108" y="1933146"/>
                  <a:pt x="4270981" y="1934032"/>
                </a:cubicBezTo>
                <a:cubicBezTo>
                  <a:pt x="4266405" y="1932992"/>
                  <a:pt x="4266212" y="1938350"/>
                  <a:pt x="4266093" y="1943979"/>
                </a:cubicBezTo>
                <a:cubicBezTo>
                  <a:pt x="4259174" y="1896142"/>
                  <a:pt x="4224579" y="1937156"/>
                  <a:pt x="4202928" y="1942628"/>
                </a:cubicBezTo>
                <a:cubicBezTo>
                  <a:pt x="4206912" y="1928330"/>
                  <a:pt x="4215358" y="1921082"/>
                  <a:pt x="4228412" y="1920965"/>
                </a:cubicBezTo>
                <a:cubicBezTo>
                  <a:pt x="4226106" y="1910520"/>
                  <a:pt x="4218247" y="1898687"/>
                  <a:pt x="4217545" y="1913025"/>
                </a:cubicBezTo>
                <a:cubicBezTo>
                  <a:pt x="4206641" y="1911908"/>
                  <a:pt x="4214496" y="1872590"/>
                  <a:pt x="4205234" y="1868158"/>
                </a:cubicBezTo>
                <a:cubicBezTo>
                  <a:pt x="4185298" y="1863533"/>
                  <a:pt x="4180763" y="1882537"/>
                  <a:pt x="4163839" y="1882573"/>
                </a:cubicBezTo>
                <a:cubicBezTo>
                  <a:pt x="4163367" y="1870392"/>
                  <a:pt x="4162858" y="1858062"/>
                  <a:pt x="4162349" y="1845723"/>
                </a:cubicBezTo>
                <a:cubicBezTo>
                  <a:pt x="4172711" y="1844493"/>
                  <a:pt x="4170052" y="1870008"/>
                  <a:pt x="4184046" y="1861607"/>
                </a:cubicBezTo>
                <a:cubicBezTo>
                  <a:pt x="4186077" y="1823906"/>
                  <a:pt x="4161061" y="1841676"/>
                  <a:pt x="4160827" y="1808836"/>
                </a:cubicBezTo>
                <a:close/>
                <a:moveTo>
                  <a:pt x="3950257" y="1798193"/>
                </a:moveTo>
                <a:cubicBezTo>
                  <a:pt x="3943260" y="1799043"/>
                  <a:pt x="3936341" y="1799970"/>
                  <a:pt x="3929385" y="1800779"/>
                </a:cubicBezTo>
                <a:cubicBezTo>
                  <a:pt x="3928097" y="1830074"/>
                  <a:pt x="3935562" y="1841482"/>
                  <a:pt x="3951743" y="1835084"/>
                </a:cubicBezTo>
                <a:cubicBezTo>
                  <a:pt x="3951234" y="1822826"/>
                  <a:pt x="3950766" y="1810568"/>
                  <a:pt x="3950257" y="1798193"/>
                </a:cubicBezTo>
                <a:close/>
                <a:moveTo>
                  <a:pt x="4438633" y="1792455"/>
                </a:moveTo>
                <a:cubicBezTo>
                  <a:pt x="4440664" y="1830228"/>
                  <a:pt x="4406537" y="1812575"/>
                  <a:pt x="4415061" y="1860332"/>
                </a:cubicBezTo>
                <a:cubicBezTo>
                  <a:pt x="4400911" y="1852469"/>
                  <a:pt x="4396023" y="1825914"/>
                  <a:pt x="4381873" y="1818128"/>
                </a:cubicBezTo>
                <a:cubicBezTo>
                  <a:pt x="4399700" y="1821519"/>
                  <a:pt x="4414749" y="1816853"/>
                  <a:pt x="4438633" y="1792455"/>
                </a:cubicBezTo>
                <a:close/>
                <a:moveTo>
                  <a:pt x="3907693" y="1785090"/>
                </a:moveTo>
                <a:cubicBezTo>
                  <a:pt x="3892796" y="1782969"/>
                  <a:pt x="3922155" y="1817816"/>
                  <a:pt x="3903938" y="1822555"/>
                </a:cubicBezTo>
                <a:cubicBezTo>
                  <a:pt x="3893931" y="1805751"/>
                  <a:pt x="3880837" y="1796355"/>
                  <a:pt x="3866800" y="1792490"/>
                </a:cubicBezTo>
                <a:lnTo>
                  <a:pt x="3832553" y="1794988"/>
                </a:lnTo>
                <a:lnTo>
                  <a:pt x="3832547" y="1794917"/>
                </a:lnTo>
                <a:cubicBezTo>
                  <a:pt x="3831179" y="1793160"/>
                  <a:pt x="3828518" y="1793010"/>
                  <a:pt x="3824004" y="1795611"/>
                </a:cubicBezTo>
                <a:lnTo>
                  <a:pt x="3832553" y="1794988"/>
                </a:lnTo>
                <a:lnTo>
                  <a:pt x="3833339" y="1803867"/>
                </a:lnTo>
                <a:cubicBezTo>
                  <a:pt x="3832035" y="1811523"/>
                  <a:pt x="3827813" y="1821034"/>
                  <a:pt x="3825174" y="1823251"/>
                </a:cubicBezTo>
                <a:cubicBezTo>
                  <a:pt x="3812432" y="1819281"/>
                  <a:pt x="3800744" y="1812996"/>
                  <a:pt x="3782999" y="1819281"/>
                </a:cubicBezTo>
                <a:cubicBezTo>
                  <a:pt x="3783508" y="1831616"/>
                  <a:pt x="3784013" y="1843950"/>
                  <a:pt x="3784485" y="1856168"/>
                </a:cubicBezTo>
                <a:cubicBezTo>
                  <a:pt x="3793866" y="1857131"/>
                  <a:pt x="3810281" y="1843602"/>
                  <a:pt x="3806140" y="1871971"/>
                </a:cubicBezTo>
                <a:cubicBezTo>
                  <a:pt x="3793825" y="1873783"/>
                  <a:pt x="3790111" y="1857981"/>
                  <a:pt x="3774361" y="1866730"/>
                </a:cubicBezTo>
                <a:cubicBezTo>
                  <a:pt x="3781903" y="1909978"/>
                  <a:pt x="3743755" y="1883342"/>
                  <a:pt x="3744887" y="1916878"/>
                </a:cubicBezTo>
                <a:cubicBezTo>
                  <a:pt x="3752040" y="1938771"/>
                  <a:pt x="3763884" y="1895486"/>
                  <a:pt x="3771426" y="1922815"/>
                </a:cubicBezTo>
                <a:cubicBezTo>
                  <a:pt x="3780377" y="1956771"/>
                  <a:pt x="3757826" y="1942239"/>
                  <a:pt x="3762751" y="1970186"/>
                </a:cubicBezTo>
                <a:cubicBezTo>
                  <a:pt x="3772678" y="1966909"/>
                  <a:pt x="3774792" y="1979090"/>
                  <a:pt x="3784091" y="1976856"/>
                </a:cubicBezTo>
                <a:cubicBezTo>
                  <a:pt x="3785498" y="1960705"/>
                  <a:pt x="3775415" y="1954230"/>
                  <a:pt x="3782999" y="1949139"/>
                </a:cubicBezTo>
                <a:cubicBezTo>
                  <a:pt x="3791051" y="1956003"/>
                  <a:pt x="3795196" y="1970919"/>
                  <a:pt x="3795310" y="1993970"/>
                </a:cubicBezTo>
                <a:cubicBezTo>
                  <a:pt x="3785342" y="1993197"/>
                  <a:pt x="3784210" y="2005726"/>
                  <a:pt x="3774751" y="2005726"/>
                </a:cubicBezTo>
                <a:cubicBezTo>
                  <a:pt x="3758840" y="1995010"/>
                  <a:pt x="3751884" y="1965909"/>
                  <a:pt x="3735937" y="1955116"/>
                </a:cubicBezTo>
                <a:cubicBezTo>
                  <a:pt x="3736598" y="1993278"/>
                  <a:pt x="3759977" y="1969495"/>
                  <a:pt x="3748638" y="2009080"/>
                </a:cubicBezTo>
                <a:cubicBezTo>
                  <a:pt x="3767245" y="2011699"/>
                  <a:pt x="3773068" y="2033248"/>
                  <a:pt x="3790817" y="2012933"/>
                </a:cubicBezTo>
                <a:cubicBezTo>
                  <a:pt x="3791560" y="2031476"/>
                  <a:pt x="3792302" y="2049977"/>
                  <a:pt x="3793045" y="2068403"/>
                </a:cubicBezTo>
                <a:cubicBezTo>
                  <a:pt x="3804302" y="2080373"/>
                  <a:pt x="3816732" y="2075359"/>
                  <a:pt x="3833291" y="2070519"/>
                </a:cubicBezTo>
                <a:lnTo>
                  <a:pt x="3895086" y="2073489"/>
                </a:lnTo>
                <a:lnTo>
                  <a:pt x="3892875" y="2080381"/>
                </a:lnTo>
                <a:lnTo>
                  <a:pt x="3892060" y="2081391"/>
                </a:lnTo>
                <a:cubicBezTo>
                  <a:pt x="3890609" y="2084966"/>
                  <a:pt x="3889632" y="2089274"/>
                  <a:pt x="3888655" y="2093533"/>
                </a:cubicBezTo>
                <a:lnTo>
                  <a:pt x="3892875" y="2080381"/>
                </a:lnTo>
                <a:lnTo>
                  <a:pt x="3898311" y="2073643"/>
                </a:lnTo>
                <a:lnTo>
                  <a:pt x="3895086" y="2073489"/>
                </a:lnTo>
                <a:lnTo>
                  <a:pt x="3907299" y="2035445"/>
                </a:lnTo>
                <a:cubicBezTo>
                  <a:pt x="3897450" y="2010622"/>
                  <a:pt x="3880682" y="2040378"/>
                  <a:pt x="3890494" y="2009736"/>
                </a:cubicBezTo>
                <a:cubicBezTo>
                  <a:pt x="3863208" y="2002990"/>
                  <a:pt x="3848705" y="2060807"/>
                  <a:pt x="3828535" y="2036061"/>
                </a:cubicBezTo>
                <a:cubicBezTo>
                  <a:pt x="3852263" y="1996127"/>
                  <a:pt x="3876340" y="2002873"/>
                  <a:pt x="3893855" y="1962979"/>
                </a:cubicBezTo>
                <a:cubicBezTo>
                  <a:pt x="3910660" y="1965136"/>
                  <a:pt x="3905854" y="2001602"/>
                  <a:pt x="3895689" y="2009080"/>
                </a:cubicBezTo>
                <a:cubicBezTo>
                  <a:pt x="3915391" y="2004645"/>
                  <a:pt x="3943182" y="2012625"/>
                  <a:pt x="3941619" y="1975698"/>
                </a:cubicBezTo>
                <a:cubicBezTo>
                  <a:pt x="3925516" y="1978203"/>
                  <a:pt x="3921999" y="1994241"/>
                  <a:pt x="3910270" y="1979478"/>
                </a:cubicBezTo>
                <a:cubicBezTo>
                  <a:pt x="3903351" y="1945634"/>
                  <a:pt x="3922191" y="1951567"/>
                  <a:pt x="3918519" y="1922738"/>
                </a:cubicBezTo>
                <a:cubicBezTo>
                  <a:pt x="3890219" y="1946828"/>
                  <a:pt x="3851208" y="1955731"/>
                  <a:pt x="3839755" y="1923430"/>
                </a:cubicBezTo>
                <a:cubicBezTo>
                  <a:pt x="3864225" y="1910941"/>
                  <a:pt x="3893970" y="1934765"/>
                  <a:pt x="3901320" y="1887967"/>
                </a:cubicBezTo>
                <a:cubicBezTo>
                  <a:pt x="3888380" y="1875519"/>
                  <a:pt x="3875519" y="1888392"/>
                  <a:pt x="3884162" y="1852930"/>
                </a:cubicBezTo>
                <a:cubicBezTo>
                  <a:pt x="3866532" y="1848807"/>
                  <a:pt x="3846751" y="1849154"/>
                  <a:pt x="3840809" y="1821284"/>
                </a:cubicBezTo>
                <a:cubicBezTo>
                  <a:pt x="3872511" y="1829997"/>
                  <a:pt x="3892878" y="1861797"/>
                  <a:pt x="3926726" y="1866228"/>
                </a:cubicBezTo>
                <a:cubicBezTo>
                  <a:pt x="3928134" y="1842020"/>
                  <a:pt x="3917579" y="1797384"/>
                  <a:pt x="3907693" y="1785090"/>
                </a:cubicBezTo>
                <a:close/>
                <a:moveTo>
                  <a:pt x="3784522" y="1726305"/>
                </a:moveTo>
                <a:cubicBezTo>
                  <a:pt x="3795700" y="1767591"/>
                  <a:pt x="3787218" y="1760805"/>
                  <a:pt x="3764704" y="1756644"/>
                </a:cubicBezTo>
                <a:cubicBezTo>
                  <a:pt x="3768771" y="1810184"/>
                  <a:pt x="3812354" y="1721101"/>
                  <a:pt x="3803169" y="1798157"/>
                </a:cubicBezTo>
                <a:cubicBezTo>
                  <a:pt x="3821189" y="1794033"/>
                  <a:pt x="3830217" y="1776069"/>
                  <a:pt x="3843858" y="1765199"/>
                </a:cubicBezTo>
                <a:cubicBezTo>
                  <a:pt x="3833069" y="1757300"/>
                  <a:pt x="3833968" y="1725460"/>
                  <a:pt x="3816223" y="1731627"/>
                </a:cubicBezTo>
                <a:cubicBezTo>
                  <a:pt x="3806920" y="1770132"/>
                  <a:pt x="3799648" y="1730664"/>
                  <a:pt x="3784522" y="1726305"/>
                </a:cubicBezTo>
                <a:close/>
                <a:moveTo>
                  <a:pt x="3866257" y="1669723"/>
                </a:moveTo>
                <a:cubicBezTo>
                  <a:pt x="3861919" y="1714282"/>
                  <a:pt x="3839053" y="1678897"/>
                  <a:pt x="3825527" y="1702717"/>
                </a:cubicBezTo>
                <a:cubicBezTo>
                  <a:pt x="3836591" y="1759457"/>
                  <a:pt x="3897253" y="1699941"/>
                  <a:pt x="3915506" y="1719215"/>
                </a:cubicBezTo>
                <a:cubicBezTo>
                  <a:pt x="3898504" y="1742226"/>
                  <a:pt x="3877944" y="1759841"/>
                  <a:pt x="3854610" y="1773216"/>
                </a:cubicBezTo>
                <a:cubicBezTo>
                  <a:pt x="3885840" y="1792645"/>
                  <a:pt x="3913516" y="1775838"/>
                  <a:pt x="3937515" y="1744310"/>
                </a:cubicBezTo>
                <a:cubicBezTo>
                  <a:pt x="3936772" y="1763196"/>
                  <a:pt x="3924145" y="1764082"/>
                  <a:pt x="3923324" y="1783086"/>
                </a:cubicBezTo>
                <a:cubicBezTo>
                  <a:pt x="3951862" y="1767858"/>
                  <a:pt x="3938960" y="1778461"/>
                  <a:pt x="3955067" y="1788404"/>
                </a:cubicBezTo>
                <a:cubicBezTo>
                  <a:pt x="3952018" y="1769979"/>
                  <a:pt x="3965384" y="1761424"/>
                  <a:pt x="3968552" y="1731008"/>
                </a:cubicBezTo>
                <a:cubicBezTo>
                  <a:pt x="3942284" y="1737831"/>
                  <a:pt x="3919770" y="1737175"/>
                  <a:pt x="3914768" y="1700673"/>
                </a:cubicBezTo>
                <a:cubicBezTo>
                  <a:pt x="3923952" y="1697476"/>
                  <a:pt x="3941307" y="1706650"/>
                  <a:pt x="3934897" y="1679589"/>
                </a:cubicBezTo>
                <a:cubicBezTo>
                  <a:pt x="3926648" y="1686643"/>
                  <a:pt x="3895377" y="1682713"/>
                  <a:pt x="3877788" y="1696124"/>
                </a:cubicBezTo>
                <a:cubicBezTo>
                  <a:pt x="3865083" y="1684061"/>
                  <a:pt x="3886895" y="1665599"/>
                  <a:pt x="3866257" y="1669723"/>
                </a:cubicBezTo>
                <a:close/>
                <a:moveTo>
                  <a:pt x="4816460" y="1652030"/>
                </a:moveTo>
                <a:cubicBezTo>
                  <a:pt x="4824044" y="1666599"/>
                  <a:pt x="4846168" y="1651334"/>
                  <a:pt x="4853793" y="1665943"/>
                </a:cubicBezTo>
                <a:cubicBezTo>
                  <a:pt x="4854219" y="1689767"/>
                  <a:pt x="4833897" y="1681750"/>
                  <a:pt x="4834365" y="1705456"/>
                </a:cubicBezTo>
                <a:cubicBezTo>
                  <a:pt x="4833503" y="1745467"/>
                  <a:pt x="4848942" y="1715517"/>
                  <a:pt x="4851133" y="1731166"/>
                </a:cubicBezTo>
                <a:cubicBezTo>
                  <a:pt x="4863839" y="1733286"/>
                  <a:pt x="4846558" y="1689613"/>
                  <a:pt x="4865714" y="1701600"/>
                </a:cubicBezTo>
                <a:cubicBezTo>
                  <a:pt x="4866026" y="1724691"/>
                  <a:pt x="4856957" y="1731627"/>
                  <a:pt x="4872436" y="1737758"/>
                </a:cubicBezTo>
                <a:cubicBezTo>
                  <a:pt x="4871927" y="1748357"/>
                  <a:pt x="4867471" y="1743537"/>
                  <a:pt x="4867200" y="1738373"/>
                </a:cubicBezTo>
                <a:cubicBezTo>
                  <a:pt x="4852931" y="1733825"/>
                  <a:pt x="4857933" y="1758765"/>
                  <a:pt x="4852619" y="1768170"/>
                </a:cubicBezTo>
                <a:cubicBezTo>
                  <a:pt x="4817712" y="1748818"/>
                  <a:pt x="4781320" y="1759765"/>
                  <a:pt x="4736174" y="1745657"/>
                </a:cubicBezTo>
                <a:cubicBezTo>
                  <a:pt x="4748407" y="1683215"/>
                  <a:pt x="4824122" y="1698209"/>
                  <a:pt x="4816460" y="1652030"/>
                </a:cubicBezTo>
                <a:close/>
                <a:moveTo>
                  <a:pt x="4194080" y="1617260"/>
                </a:moveTo>
                <a:cubicBezTo>
                  <a:pt x="4195360" y="1618660"/>
                  <a:pt x="4197334" y="1624213"/>
                  <a:pt x="4201167" y="1636729"/>
                </a:cubicBezTo>
                <a:cubicBezTo>
                  <a:pt x="4204101" y="1658623"/>
                  <a:pt x="4177127" y="1634645"/>
                  <a:pt x="4186586" y="1666449"/>
                </a:cubicBezTo>
                <a:cubicBezTo>
                  <a:pt x="4181350" y="1657275"/>
                  <a:pt x="4167200" y="1665984"/>
                  <a:pt x="4169818" y="1640699"/>
                </a:cubicBezTo>
                <a:cubicBezTo>
                  <a:pt x="4192627" y="1646219"/>
                  <a:pt x="4190235" y="1613064"/>
                  <a:pt x="4194080" y="1617260"/>
                </a:cubicBezTo>
                <a:close/>
                <a:moveTo>
                  <a:pt x="4683518" y="1613137"/>
                </a:moveTo>
                <a:cubicBezTo>
                  <a:pt x="4684889" y="1641120"/>
                  <a:pt x="4666163" y="1638498"/>
                  <a:pt x="4653343" y="1644900"/>
                </a:cubicBezTo>
                <a:cubicBezTo>
                  <a:pt x="4655415" y="1622157"/>
                  <a:pt x="4672184" y="1621809"/>
                  <a:pt x="4683518" y="1613137"/>
                </a:cubicBezTo>
                <a:close/>
                <a:moveTo>
                  <a:pt x="4242172" y="1613137"/>
                </a:moveTo>
                <a:cubicBezTo>
                  <a:pt x="4258041" y="1604233"/>
                  <a:pt x="4249912" y="1644050"/>
                  <a:pt x="4269142" y="1628207"/>
                </a:cubicBezTo>
                <a:cubicBezTo>
                  <a:pt x="4257844" y="1657077"/>
                  <a:pt x="4219966" y="1682555"/>
                  <a:pt x="4211603" y="1635455"/>
                </a:cubicBezTo>
                <a:cubicBezTo>
                  <a:pt x="4226615" y="1658659"/>
                  <a:pt x="4230989" y="1621230"/>
                  <a:pt x="4242172" y="1613137"/>
                </a:cubicBezTo>
                <a:close/>
                <a:moveTo>
                  <a:pt x="4100357" y="1612481"/>
                </a:moveTo>
                <a:cubicBezTo>
                  <a:pt x="4107629" y="1620882"/>
                  <a:pt x="4119982" y="1618996"/>
                  <a:pt x="4127213" y="1627592"/>
                </a:cubicBezTo>
                <a:cubicBezTo>
                  <a:pt x="4107748" y="1653495"/>
                  <a:pt x="4100243" y="1654341"/>
                  <a:pt x="4076047" y="1661779"/>
                </a:cubicBezTo>
                <a:cubicBezTo>
                  <a:pt x="4079797" y="1638575"/>
                  <a:pt x="4104814" y="1648137"/>
                  <a:pt x="4100357" y="1612481"/>
                </a:cubicBezTo>
                <a:close/>
                <a:moveTo>
                  <a:pt x="4399815" y="1611748"/>
                </a:moveTo>
                <a:cubicBezTo>
                  <a:pt x="4399228" y="1642585"/>
                  <a:pt x="4370227" y="1630097"/>
                  <a:pt x="4353496" y="1636187"/>
                </a:cubicBezTo>
                <a:cubicBezTo>
                  <a:pt x="4356742" y="1596714"/>
                  <a:pt x="4382813" y="1636879"/>
                  <a:pt x="4399815" y="1611748"/>
                </a:cubicBezTo>
                <a:close/>
                <a:moveTo>
                  <a:pt x="4477799" y="1592631"/>
                </a:moveTo>
                <a:cubicBezTo>
                  <a:pt x="4494059" y="1607010"/>
                  <a:pt x="4476782" y="1642164"/>
                  <a:pt x="4458409" y="1632258"/>
                </a:cubicBezTo>
                <a:cubicBezTo>
                  <a:pt x="4458019" y="1623007"/>
                  <a:pt x="4457629" y="1613756"/>
                  <a:pt x="4457276" y="1604505"/>
                </a:cubicBezTo>
                <a:cubicBezTo>
                  <a:pt x="4464782" y="1615682"/>
                  <a:pt x="4477290" y="1614294"/>
                  <a:pt x="4477799" y="1592631"/>
                </a:cubicBezTo>
                <a:close/>
                <a:moveTo>
                  <a:pt x="4425144" y="1590163"/>
                </a:moveTo>
                <a:cubicBezTo>
                  <a:pt x="4430930" y="1591628"/>
                  <a:pt x="4429444" y="1607969"/>
                  <a:pt x="4436400" y="1607123"/>
                </a:cubicBezTo>
                <a:cubicBezTo>
                  <a:pt x="4432691" y="1625471"/>
                  <a:pt x="4414433" y="1635070"/>
                  <a:pt x="4405404" y="1620344"/>
                </a:cubicBezTo>
                <a:cubicBezTo>
                  <a:pt x="4402708" y="1596213"/>
                  <a:pt x="4435034" y="1625394"/>
                  <a:pt x="4425144" y="1590163"/>
                </a:cubicBezTo>
                <a:close/>
                <a:moveTo>
                  <a:pt x="4524156" y="1568269"/>
                </a:moveTo>
                <a:cubicBezTo>
                  <a:pt x="4525132" y="1598722"/>
                  <a:pt x="4510712" y="1605468"/>
                  <a:pt x="4494215" y="1609167"/>
                </a:cubicBezTo>
                <a:cubicBezTo>
                  <a:pt x="4504806" y="1596638"/>
                  <a:pt x="4508011" y="1572511"/>
                  <a:pt x="4524156" y="1568269"/>
                </a:cubicBezTo>
                <a:close/>
                <a:moveTo>
                  <a:pt x="4560002" y="1545296"/>
                </a:moveTo>
                <a:cubicBezTo>
                  <a:pt x="4559338" y="1553236"/>
                  <a:pt x="4562387" y="1553737"/>
                  <a:pt x="4565592" y="1553932"/>
                </a:cubicBezTo>
                <a:cubicBezTo>
                  <a:pt x="4556600" y="1588083"/>
                  <a:pt x="4558829" y="1585691"/>
                  <a:pt x="4558086" y="1628980"/>
                </a:cubicBezTo>
                <a:cubicBezTo>
                  <a:pt x="4540103" y="1615411"/>
                  <a:pt x="4549136" y="1569811"/>
                  <a:pt x="4549525" y="1546530"/>
                </a:cubicBezTo>
                <a:cubicBezTo>
                  <a:pt x="4553005" y="1546142"/>
                  <a:pt x="4556522" y="1545680"/>
                  <a:pt x="4560002" y="1545296"/>
                </a:cubicBezTo>
                <a:close/>
                <a:moveTo>
                  <a:pt x="4012011" y="1515977"/>
                </a:moveTo>
                <a:cubicBezTo>
                  <a:pt x="4005486" y="1511549"/>
                  <a:pt x="3998551" y="1515212"/>
                  <a:pt x="3997320" y="1532653"/>
                </a:cubicBezTo>
                <a:cubicBezTo>
                  <a:pt x="4007444" y="1535235"/>
                  <a:pt x="4011235" y="1550884"/>
                  <a:pt x="4024212" y="1547841"/>
                </a:cubicBezTo>
                <a:cubicBezTo>
                  <a:pt x="4024643" y="1532925"/>
                  <a:pt x="4018536" y="1520404"/>
                  <a:pt x="4012011" y="1515977"/>
                </a:cubicBezTo>
                <a:close/>
                <a:moveTo>
                  <a:pt x="4058216" y="1488460"/>
                </a:moveTo>
                <a:cubicBezTo>
                  <a:pt x="4053892" y="1487285"/>
                  <a:pt x="4048878" y="1487554"/>
                  <a:pt x="4042896" y="1489826"/>
                </a:cubicBezTo>
                <a:cubicBezTo>
                  <a:pt x="4042272" y="1510991"/>
                  <a:pt x="4045519" y="1524402"/>
                  <a:pt x="4054822" y="1525369"/>
                </a:cubicBezTo>
                <a:cubicBezTo>
                  <a:pt x="4054703" y="1507907"/>
                  <a:pt x="4071824" y="1516887"/>
                  <a:pt x="4069398" y="1495763"/>
                </a:cubicBezTo>
                <a:cubicBezTo>
                  <a:pt x="4066175" y="1492256"/>
                  <a:pt x="4062540" y="1489636"/>
                  <a:pt x="4058216" y="1488460"/>
                </a:cubicBezTo>
                <a:close/>
                <a:moveTo>
                  <a:pt x="3897248" y="1414340"/>
                </a:moveTo>
                <a:cubicBezTo>
                  <a:pt x="3894750" y="1413613"/>
                  <a:pt x="3891655" y="1414114"/>
                  <a:pt x="3887560" y="1416668"/>
                </a:cubicBezTo>
                <a:cubicBezTo>
                  <a:pt x="3882438" y="1444805"/>
                  <a:pt x="3911169" y="1453441"/>
                  <a:pt x="3914452" y="1431779"/>
                </a:cubicBezTo>
                <a:cubicBezTo>
                  <a:pt x="3906859" y="1429754"/>
                  <a:pt x="3904742" y="1416521"/>
                  <a:pt x="3897248" y="1414340"/>
                </a:cubicBezTo>
                <a:close/>
                <a:moveTo>
                  <a:pt x="4632783" y="1396895"/>
                </a:moveTo>
                <a:cubicBezTo>
                  <a:pt x="4650532" y="1390882"/>
                  <a:pt x="4649592" y="1422605"/>
                  <a:pt x="4660459" y="1430508"/>
                </a:cubicBezTo>
                <a:cubicBezTo>
                  <a:pt x="4649670" y="1446853"/>
                  <a:pt x="4635442" y="1437679"/>
                  <a:pt x="4613397" y="1436522"/>
                </a:cubicBezTo>
                <a:cubicBezTo>
                  <a:pt x="4611517" y="1410501"/>
                  <a:pt x="4627235" y="1411504"/>
                  <a:pt x="4632783" y="1396895"/>
                </a:cubicBezTo>
                <a:close/>
                <a:moveTo>
                  <a:pt x="5928805" y="1354416"/>
                </a:moveTo>
                <a:cubicBezTo>
                  <a:pt x="5955582" y="1369757"/>
                  <a:pt x="5978292" y="1393387"/>
                  <a:pt x="5989980" y="1439411"/>
                </a:cubicBezTo>
                <a:cubicBezTo>
                  <a:pt x="5970631" y="1465234"/>
                  <a:pt x="5949562" y="1408805"/>
                  <a:pt x="5920909" y="1420290"/>
                </a:cubicBezTo>
                <a:cubicBezTo>
                  <a:pt x="5932010" y="1395353"/>
                  <a:pt x="5924389" y="1374577"/>
                  <a:pt x="5928805" y="1354416"/>
                </a:cubicBezTo>
                <a:close/>
                <a:moveTo>
                  <a:pt x="5880610" y="1332640"/>
                </a:moveTo>
                <a:cubicBezTo>
                  <a:pt x="5888153" y="1363902"/>
                  <a:pt x="5904884" y="1376467"/>
                  <a:pt x="5905196" y="1422297"/>
                </a:cubicBezTo>
                <a:cubicBezTo>
                  <a:pt x="5889445" y="1431046"/>
                  <a:pt x="5889207" y="1408307"/>
                  <a:pt x="5873457" y="1417016"/>
                </a:cubicBezTo>
                <a:cubicBezTo>
                  <a:pt x="5883150" y="1405839"/>
                  <a:pt x="5894095" y="1396778"/>
                  <a:pt x="5886901" y="1359584"/>
                </a:cubicBezTo>
                <a:cubicBezTo>
                  <a:pt x="5867084" y="1352376"/>
                  <a:pt x="5870835" y="1381206"/>
                  <a:pt x="5861925" y="1390615"/>
                </a:cubicBezTo>
                <a:cubicBezTo>
                  <a:pt x="5850119" y="1388146"/>
                  <a:pt x="5842617" y="1376698"/>
                  <a:pt x="5839527" y="1356383"/>
                </a:cubicBezTo>
                <a:cubicBezTo>
                  <a:pt x="5853209" y="1348483"/>
                  <a:pt x="5871971" y="1348366"/>
                  <a:pt x="5880610" y="1332640"/>
                </a:cubicBezTo>
                <a:close/>
                <a:moveTo>
                  <a:pt x="5663314" y="1285806"/>
                </a:moveTo>
                <a:cubicBezTo>
                  <a:pt x="5677583" y="1296215"/>
                  <a:pt x="5680476" y="1313984"/>
                  <a:pt x="5675942" y="1339811"/>
                </a:cubicBezTo>
                <a:cubicBezTo>
                  <a:pt x="5655653" y="1331329"/>
                  <a:pt x="5641778" y="1309553"/>
                  <a:pt x="5616995" y="1310128"/>
                </a:cubicBezTo>
                <a:cubicBezTo>
                  <a:pt x="5610039" y="1280064"/>
                  <a:pt x="5647798" y="1298566"/>
                  <a:pt x="5648738" y="1315485"/>
                </a:cubicBezTo>
                <a:cubicBezTo>
                  <a:pt x="5653699" y="1305773"/>
                  <a:pt x="5658587" y="1295830"/>
                  <a:pt x="5663314" y="1285806"/>
                </a:cubicBezTo>
                <a:close/>
                <a:moveTo>
                  <a:pt x="4075772" y="1263063"/>
                </a:moveTo>
                <a:cubicBezTo>
                  <a:pt x="4072099" y="1286462"/>
                  <a:pt x="4068385" y="1335837"/>
                  <a:pt x="4079486" y="1355266"/>
                </a:cubicBezTo>
                <a:cubicBezTo>
                  <a:pt x="4089335" y="1328014"/>
                  <a:pt x="4115135" y="1343854"/>
                  <a:pt x="4125768" y="1330944"/>
                </a:cubicBezTo>
                <a:cubicBezTo>
                  <a:pt x="4133192" y="1367135"/>
                  <a:pt x="4095158" y="1354108"/>
                  <a:pt x="4069325" y="1365787"/>
                </a:cubicBezTo>
                <a:cubicBezTo>
                  <a:pt x="4071824" y="1301184"/>
                  <a:pt x="4062250" y="1255856"/>
                  <a:pt x="4008539" y="1290007"/>
                </a:cubicBezTo>
                <a:cubicBezTo>
                  <a:pt x="4027536" y="1260518"/>
                  <a:pt x="4055409" y="1268959"/>
                  <a:pt x="4075772" y="1263063"/>
                </a:cubicBezTo>
                <a:close/>
                <a:moveTo>
                  <a:pt x="3336786" y="1196635"/>
                </a:moveTo>
                <a:cubicBezTo>
                  <a:pt x="3331225" y="1195708"/>
                  <a:pt x="3323354" y="1201843"/>
                  <a:pt x="3312217" y="1220005"/>
                </a:cubicBezTo>
                <a:cubicBezTo>
                  <a:pt x="3334143" y="1215804"/>
                  <a:pt x="3312684" y="1234230"/>
                  <a:pt x="3313349" y="1247758"/>
                </a:cubicBezTo>
                <a:cubicBezTo>
                  <a:pt x="3327458" y="1255548"/>
                  <a:pt x="3332424" y="1282144"/>
                  <a:pt x="3346573" y="1289930"/>
                </a:cubicBezTo>
                <a:cubicBezTo>
                  <a:pt x="3346340" y="1283763"/>
                  <a:pt x="3346028" y="1277672"/>
                  <a:pt x="3345831" y="1271505"/>
                </a:cubicBezTo>
                <a:cubicBezTo>
                  <a:pt x="3348999" y="1270578"/>
                  <a:pt x="3351970" y="1269267"/>
                  <a:pt x="3350640" y="1261635"/>
                </a:cubicBezTo>
                <a:cubicBezTo>
                  <a:pt x="3349409" y="1265770"/>
                  <a:pt x="3353476" y="1199419"/>
                  <a:pt x="3336786" y="1196635"/>
                </a:cubicBezTo>
                <a:close/>
                <a:moveTo>
                  <a:pt x="5519226" y="1181641"/>
                </a:moveTo>
                <a:cubicBezTo>
                  <a:pt x="5527237" y="1181637"/>
                  <a:pt x="5536532" y="1186688"/>
                  <a:pt x="5538543" y="1190212"/>
                </a:cubicBezTo>
                <a:cubicBezTo>
                  <a:pt x="5532133" y="1204360"/>
                  <a:pt x="5516341" y="1217581"/>
                  <a:pt x="5507588" y="1203397"/>
                </a:cubicBezTo>
                <a:cubicBezTo>
                  <a:pt x="5504481" y="1186708"/>
                  <a:pt x="5511211" y="1181645"/>
                  <a:pt x="5519226" y="1181641"/>
                </a:cubicBezTo>
                <a:close/>
                <a:moveTo>
                  <a:pt x="4275614" y="1175737"/>
                </a:moveTo>
                <a:cubicBezTo>
                  <a:pt x="4284372" y="1175717"/>
                  <a:pt x="4252518" y="1178783"/>
                  <a:pt x="4246744" y="1204397"/>
                </a:cubicBezTo>
                <a:cubicBezTo>
                  <a:pt x="4241778" y="1197881"/>
                  <a:pt x="4234510" y="1195955"/>
                  <a:pt x="4225441" y="1197881"/>
                </a:cubicBezTo>
                <a:cubicBezTo>
                  <a:pt x="4209572" y="1211988"/>
                  <a:pt x="4242090" y="1178764"/>
                  <a:pt x="4250848" y="1176065"/>
                </a:cubicBezTo>
                <a:cubicBezTo>
                  <a:pt x="4265263" y="1176093"/>
                  <a:pt x="4272695" y="1175744"/>
                  <a:pt x="4275614" y="1175737"/>
                </a:cubicBezTo>
                <a:close/>
                <a:moveTo>
                  <a:pt x="4203432" y="1172674"/>
                </a:moveTo>
                <a:cubicBezTo>
                  <a:pt x="4209883" y="1182928"/>
                  <a:pt x="4210704" y="1204668"/>
                  <a:pt x="4210897" y="1227524"/>
                </a:cubicBezTo>
                <a:cubicBezTo>
                  <a:pt x="4182716" y="1235966"/>
                  <a:pt x="4149960" y="1212879"/>
                  <a:pt x="4121660" y="1229491"/>
                </a:cubicBezTo>
                <a:cubicBezTo>
                  <a:pt x="4131275" y="1167239"/>
                  <a:pt x="4186274" y="1208909"/>
                  <a:pt x="4203432" y="1172674"/>
                </a:cubicBezTo>
                <a:close/>
                <a:moveTo>
                  <a:pt x="4376711" y="1169513"/>
                </a:moveTo>
                <a:cubicBezTo>
                  <a:pt x="4395551" y="1188015"/>
                  <a:pt x="4367957" y="1207250"/>
                  <a:pt x="4357210" y="1209099"/>
                </a:cubicBezTo>
                <a:cubicBezTo>
                  <a:pt x="4356270" y="1184583"/>
                  <a:pt x="4370809" y="1183661"/>
                  <a:pt x="4376711" y="1169513"/>
                </a:cubicBezTo>
                <a:close/>
                <a:moveTo>
                  <a:pt x="3903236" y="1154904"/>
                </a:moveTo>
                <a:cubicBezTo>
                  <a:pt x="3902842" y="1165810"/>
                  <a:pt x="3905226" y="1180998"/>
                  <a:pt x="3899132" y="1183272"/>
                </a:cubicBezTo>
                <a:cubicBezTo>
                  <a:pt x="3898857" y="1156329"/>
                  <a:pt x="3876771" y="1157988"/>
                  <a:pt x="3872277" y="1168162"/>
                </a:cubicBezTo>
                <a:cubicBezTo>
                  <a:pt x="3873213" y="1183891"/>
                  <a:pt x="3890256" y="1216347"/>
                  <a:pt x="3894323" y="1193179"/>
                </a:cubicBezTo>
                <a:cubicBezTo>
                  <a:pt x="3877555" y="1181536"/>
                  <a:pt x="3930949" y="1204704"/>
                  <a:pt x="3930087" y="1170128"/>
                </a:cubicBezTo>
                <a:cubicBezTo>
                  <a:pt x="3920045" y="1167392"/>
                  <a:pt x="3916212" y="1151857"/>
                  <a:pt x="3903236" y="1154904"/>
                </a:cubicBezTo>
                <a:close/>
                <a:moveTo>
                  <a:pt x="4471443" y="1138984"/>
                </a:moveTo>
                <a:cubicBezTo>
                  <a:pt x="4478776" y="1141202"/>
                  <a:pt x="4486631" y="1146462"/>
                  <a:pt x="4491284" y="1145843"/>
                </a:cubicBezTo>
                <a:cubicBezTo>
                  <a:pt x="4486126" y="1171403"/>
                  <a:pt x="4463998" y="1149198"/>
                  <a:pt x="4454736" y="1150392"/>
                </a:cubicBezTo>
                <a:cubicBezTo>
                  <a:pt x="4457297" y="1137596"/>
                  <a:pt x="4464109" y="1136766"/>
                  <a:pt x="4471443" y="1138984"/>
                </a:cubicBezTo>
                <a:close/>
                <a:moveTo>
                  <a:pt x="4511533" y="1124800"/>
                </a:moveTo>
                <a:cubicBezTo>
                  <a:pt x="4525018" y="1129154"/>
                  <a:pt x="4547650" y="1186437"/>
                  <a:pt x="4519350" y="1188707"/>
                </a:cubicBezTo>
                <a:cubicBezTo>
                  <a:pt x="4522165" y="1156175"/>
                  <a:pt x="4510047" y="1154212"/>
                  <a:pt x="4511533" y="1124800"/>
                </a:cubicBezTo>
                <a:close/>
                <a:moveTo>
                  <a:pt x="5675122" y="1112684"/>
                </a:moveTo>
                <a:cubicBezTo>
                  <a:pt x="5684469" y="1111717"/>
                  <a:pt x="5694314" y="1112767"/>
                  <a:pt x="5704369" y="1115302"/>
                </a:cubicBezTo>
                <a:cubicBezTo>
                  <a:pt x="5744590" y="1125443"/>
                  <a:pt x="5788184" y="1159356"/>
                  <a:pt x="5816775" y="1183001"/>
                </a:cubicBezTo>
                <a:cubicBezTo>
                  <a:pt x="5820448" y="1211681"/>
                  <a:pt x="5810792" y="1220005"/>
                  <a:pt x="5808568" y="1239741"/>
                </a:cubicBezTo>
                <a:cubicBezTo>
                  <a:pt x="5827211" y="1261635"/>
                  <a:pt x="5845818" y="1283568"/>
                  <a:pt x="5858954" y="1316833"/>
                </a:cubicBezTo>
                <a:cubicBezTo>
                  <a:pt x="5839683" y="1324850"/>
                  <a:pt x="5824983" y="1297408"/>
                  <a:pt x="5811929" y="1322770"/>
                </a:cubicBezTo>
                <a:cubicBezTo>
                  <a:pt x="5812750" y="1341078"/>
                  <a:pt x="5826625" y="1332636"/>
                  <a:pt x="5823891" y="1358272"/>
                </a:cubicBezTo>
                <a:cubicBezTo>
                  <a:pt x="5760800" y="1287000"/>
                  <a:pt x="5653855" y="1305041"/>
                  <a:pt x="5612185" y="1190212"/>
                </a:cubicBezTo>
                <a:cubicBezTo>
                  <a:pt x="5623518" y="1136643"/>
                  <a:pt x="5647080" y="1115586"/>
                  <a:pt x="5675122" y="1112684"/>
                </a:cubicBezTo>
                <a:close/>
                <a:moveTo>
                  <a:pt x="3280868" y="1094117"/>
                </a:moveTo>
                <a:cubicBezTo>
                  <a:pt x="3288722" y="1116435"/>
                  <a:pt x="3261362" y="1125646"/>
                  <a:pt x="3277113" y="1131736"/>
                </a:cubicBezTo>
                <a:cubicBezTo>
                  <a:pt x="3280868" y="1105913"/>
                  <a:pt x="3287783" y="1155058"/>
                  <a:pt x="3303656" y="1137596"/>
                </a:cubicBezTo>
                <a:cubicBezTo>
                  <a:pt x="3302170" y="1110535"/>
                  <a:pt x="3290286" y="1104910"/>
                  <a:pt x="3280868" y="1094117"/>
                </a:cubicBezTo>
                <a:close/>
                <a:moveTo>
                  <a:pt x="3884941" y="1092344"/>
                </a:moveTo>
                <a:cubicBezTo>
                  <a:pt x="3868095" y="1092458"/>
                  <a:pt x="3873566" y="1126803"/>
                  <a:pt x="3865867" y="1140987"/>
                </a:cubicBezTo>
                <a:cubicBezTo>
                  <a:pt x="3873057" y="1152861"/>
                  <a:pt x="3892094" y="1152087"/>
                  <a:pt x="3891663" y="1128616"/>
                </a:cubicBezTo>
                <a:cubicBezTo>
                  <a:pt x="3885331" y="1124836"/>
                  <a:pt x="3879430" y="1120211"/>
                  <a:pt x="3875248" y="1112117"/>
                </a:cubicBezTo>
                <a:cubicBezTo>
                  <a:pt x="3881617" y="1110268"/>
                  <a:pt x="3887523" y="1107763"/>
                  <a:pt x="3884941" y="1092344"/>
                </a:cubicBezTo>
                <a:close/>
                <a:moveTo>
                  <a:pt x="3799804" y="1065903"/>
                </a:moveTo>
                <a:cubicBezTo>
                  <a:pt x="3819584" y="1091110"/>
                  <a:pt x="3790033" y="1113930"/>
                  <a:pt x="3769941" y="1106800"/>
                </a:cubicBezTo>
                <a:cubicBezTo>
                  <a:pt x="3774357" y="1065518"/>
                  <a:pt x="3796053" y="1104448"/>
                  <a:pt x="3799804" y="1065903"/>
                </a:cubicBezTo>
                <a:close/>
                <a:moveTo>
                  <a:pt x="3909347" y="1064288"/>
                </a:moveTo>
                <a:cubicBezTo>
                  <a:pt x="3905107" y="1064871"/>
                  <a:pt x="3901644" y="1069735"/>
                  <a:pt x="3900265" y="1081127"/>
                </a:cubicBezTo>
                <a:cubicBezTo>
                  <a:pt x="3910742" y="1093036"/>
                  <a:pt x="3916721" y="1114238"/>
                  <a:pt x="3933136" y="1114043"/>
                </a:cubicBezTo>
                <a:cubicBezTo>
                  <a:pt x="3941783" y="1099329"/>
                  <a:pt x="3922068" y="1062544"/>
                  <a:pt x="3909347" y="1064288"/>
                </a:cubicBezTo>
                <a:close/>
                <a:moveTo>
                  <a:pt x="3331644" y="1050638"/>
                </a:moveTo>
                <a:cubicBezTo>
                  <a:pt x="3348100" y="1040306"/>
                  <a:pt x="3340085" y="1080200"/>
                  <a:pt x="3353689" y="1075655"/>
                </a:cubicBezTo>
                <a:cubicBezTo>
                  <a:pt x="3351305" y="1109305"/>
                  <a:pt x="3329608" y="1091806"/>
                  <a:pt x="3322300" y="1079625"/>
                </a:cubicBezTo>
                <a:cubicBezTo>
                  <a:pt x="3326481" y="1071686"/>
                  <a:pt x="3324413" y="1054029"/>
                  <a:pt x="3331644" y="1050638"/>
                </a:cubicBezTo>
                <a:close/>
                <a:moveTo>
                  <a:pt x="5421749" y="1028745"/>
                </a:moveTo>
                <a:cubicBezTo>
                  <a:pt x="5423817" y="1057732"/>
                  <a:pt x="5440158" y="1057732"/>
                  <a:pt x="5459389" y="1051718"/>
                </a:cubicBezTo>
                <a:cubicBezTo>
                  <a:pt x="5457046" y="1071337"/>
                  <a:pt x="5452745" y="1087682"/>
                  <a:pt x="5434450" y="1082749"/>
                </a:cubicBezTo>
                <a:cubicBezTo>
                  <a:pt x="5440314" y="1107301"/>
                  <a:pt x="5461617" y="1100632"/>
                  <a:pt x="5477409" y="1105181"/>
                </a:cubicBezTo>
                <a:cubicBezTo>
                  <a:pt x="5482686" y="1160881"/>
                  <a:pt x="5499376" y="1148854"/>
                  <a:pt x="5497148" y="1204785"/>
                </a:cubicBezTo>
                <a:cubicBezTo>
                  <a:pt x="5470801" y="1194992"/>
                  <a:pt x="5458059" y="1157603"/>
                  <a:pt x="5436641" y="1138098"/>
                </a:cubicBezTo>
                <a:cubicBezTo>
                  <a:pt x="5426087" y="1142149"/>
                  <a:pt x="5427416" y="1164386"/>
                  <a:pt x="5416861" y="1168437"/>
                </a:cubicBezTo>
                <a:cubicBezTo>
                  <a:pt x="5396338" y="1149777"/>
                  <a:pt x="5394541" y="1125225"/>
                  <a:pt x="5363426" y="1147349"/>
                </a:cubicBezTo>
                <a:cubicBezTo>
                  <a:pt x="5357483" y="1139332"/>
                  <a:pt x="5360455" y="1113469"/>
                  <a:pt x="5346658" y="1121562"/>
                </a:cubicBezTo>
                <a:cubicBezTo>
                  <a:pt x="5341770" y="1096893"/>
                  <a:pt x="5356314" y="1101749"/>
                  <a:pt x="5355608" y="1083401"/>
                </a:cubicBezTo>
                <a:cubicBezTo>
                  <a:pt x="5353536" y="1064478"/>
                  <a:pt x="5332586" y="1083713"/>
                  <a:pt x="5328794" y="1068254"/>
                </a:cubicBezTo>
                <a:cubicBezTo>
                  <a:pt x="5356314" y="1043390"/>
                  <a:pt x="5380276" y="1031096"/>
                  <a:pt x="5421749" y="1028745"/>
                </a:cubicBezTo>
                <a:close/>
                <a:moveTo>
                  <a:pt x="3409312" y="1022347"/>
                </a:moveTo>
                <a:cubicBezTo>
                  <a:pt x="3415410" y="1025855"/>
                  <a:pt x="3413847" y="1084635"/>
                  <a:pt x="3420491" y="1039343"/>
                </a:cubicBezTo>
                <a:cubicBezTo>
                  <a:pt x="3441285" y="1045551"/>
                  <a:pt x="3421271" y="1084481"/>
                  <a:pt x="3406653" y="1087565"/>
                </a:cubicBezTo>
                <a:cubicBezTo>
                  <a:pt x="3413297" y="1057615"/>
                  <a:pt x="3408844" y="1042698"/>
                  <a:pt x="3389142" y="1043394"/>
                </a:cubicBezTo>
                <a:cubicBezTo>
                  <a:pt x="3384373" y="1018838"/>
                  <a:pt x="3414040" y="1046899"/>
                  <a:pt x="3409312" y="1022347"/>
                </a:cubicBezTo>
                <a:close/>
                <a:moveTo>
                  <a:pt x="3849312" y="1012748"/>
                </a:moveTo>
                <a:cubicBezTo>
                  <a:pt x="3841121" y="1010575"/>
                  <a:pt x="3831740" y="1014921"/>
                  <a:pt x="3829708" y="1024965"/>
                </a:cubicBezTo>
                <a:cubicBezTo>
                  <a:pt x="3839365" y="1032096"/>
                  <a:pt x="3844055" y="1049096"/>
                  <a:pt x="3861759" y="1039651"/>
                </a:cubicBezTo>
                <a:cubicBezTo>
                  <a:pt x="3864496" y="1023613"/>
                  <a:pt x="3857499" y="1014921"/>
                  <a:pt x="3849312" y="1012748"/>
                </a:cubicBezTo>
                <a:close/>
                <a:moveTo>
                  <a:pt x="3691218" y="977557"/>
                </a:moveTo>
                <a:cubicBezTo>
                  <a:pt x="3674565" y="967573"/>
                  <a:pt x="3662602" y="1007503"/>
                  <a:pt x="3677064" y="1016446"/>
                </a:cubicBezTo>
                <a:cubicBezTo>
                  <a:pt x="3678435" y="998410"/>
                  <a:pt x="3697000" y="1006540"/>
                  <a:pt x="3691218" y="977557"/>
                </a:cubicBezTo>
                <a:close/>
                <a:moveTo>
                  <a:pt x="3340594" y="955951"/>
                </a:moveTo>
                <a:cubicBezTo>
                  <a:pt x="3332013" y="955756"/>
                  <a:pt x="3323001" y="963619"/>
                  <a:pt x="3323473" y="977516"/>
                </a:cubicBezTo>
                <a:cubicBezTo>
                  <a:pt x="3336958" y="995209"/>
                  <a:pt x="3335083" y="989385"/>
                  <a:pt x="3355134" y="982757"/>
                </a:cubicBezTo>
                <a:cubicBezTo>
                  <a:pt x="3357321" y="964409"/>
                  <a:pt x="3349171" y="956149"/>
                  <a:pt x="3340594" y="955951"/>
                </a:cubicBezTo>
                <a:close/>
                <a:moveTo>
                  <a:pt x="3985082" y="940876"/>
                </a:moveTo>
                <a:cubicBezTo>
                  <a:pt x="3995387" y="942143"/>
                  <a:pt x="4005605" y="951054"/>
                  <a:pt x="4005921" y="965760"/>
                </a:cubicBezTo>
                <a:cubicBezTo>
                  <a:pt x="3993216" y="961790"/>
                  <a:pt x="3981528" y="955510"/>
                  <a:pt x="3963742" y="961867"/>
                </a:cubicBezTo>
                <a:cubicBezTo>
                  <a:pt x="3964387" y="945987"/>
                  <a:pt x="3974773" y="939610"/>
                  <a:pt x="3985082" y="940876"/>
                </a:cubicBezTo>
                <a:close/>
                <a:moveTo>
                  <a:pt x="3477985" y="902391"/>
                </a:moveTo>
                <a:cubicBezTo>
                  <a:pt x="3495812" y="914070"/>
                  <a:pt x="3468058" y="926405"/>
                  <a:pt x="3474624" y="949302"/>
                </a:cubicBezTo>
                <a:cubicBezTo>
                  <a:pt x="3458718" y="906402"/>
                  <a:pt x="3445545" y="942673"/>
                  <a:pt x="3422325" y="955777"/>
                </a:cubicBezTo>
                <a:cubicBezTo>
                  <a:pt x="3428579" y="919198"/>
                  <a:pt x="3461529" y="923475"/>
                  <a:pt x="3477985" y="902391"/>
                </a:cubicBezTo>
                <a:close/>
                <a:moveTo>
                  <a:pt x="3545361" y="895617"/>
                </a:moveTo>
                <a:cubicBezTo>
                  <a:pt x="3557898" y="887357"/>
                  <a:pt x="3579221" y="927943"/>
                  <a:pt x="3584819" y="944595"/>
                </a:cubicBezTo>
                <a:cubicBezTo>
                  <a:pt x="3603815" y="900922"/>
                  <a:pt x="3597327" y="966298"/>
                  <a:pt x="3622500" y="967687"/>
                </a:cubicBezTo>
                <a:cubicBezTo>
                  <a:pt x="3600963" y="977937"/>
                  <a:pt x="3562379" y="937234"/>
                  <a:pt x="3536661" y="922856"/>
                </a:cubicBezTo>
                <a:cubicBezTo>
                  <a:pt x="3537978" y="906551"/>
                  <a:pt x="3541183" y="898369"/>
                  <a:pt x="3545361" y="895617"/>
                </a:cubicBezTo>
                <a:close/>
                <a:moveTo>
                  <a:pt x="3634733" y="882655"/>
                </a:moveTo>
                <a:cubicBezTo>
                  <a:pt x="3621363" y="934964"/>
                  <a:pt x="3665142" y="925749"/>
                  <a:pt x="3684414" y="941362"/>
                </a:cubicBezTo>
                <a:cubicBezTo>
                  <a:pt x="3691645" y="937198"/>
                  <a:pt x="3684258" y="925057"/>
                  <a:pt x="3678472" y="923552"/>
                </a:cubicBezTo>
                <a:cubicBezTo>
                  <a:pt x="3690902" y="895722"/>
                  <a:pt x="3702393" y="954235"/>
                  <a:pt x="3716546" y="955854"/>
                </a:cubicBezTo>
                <a:cubicBezTo>
                  <a:pt x="3708101" y="965760"/>
                  <a:pt x="3701457" y="988426"/>
                  <a:pt x="3718032" y="992781"/>
                </a:cubicBezTo>
                <a:cubicBezTo>
                  <a:pt x="3711072" y="1008005"/>
                  <a:pt x="3698486" y="1014714"/>
                  <a:pt x="3682185" y="1015831"/>
                </a:cubicBezTo>
                <a:cubicBezTo>
                  <a:pt x="3685313" y="1022925"/>
                  <a:pt x="3688284" y="1030092"/>
                  <a:pt x="3688559" y="1042852"/>
                </a:cubicBezTo>
                <a:cubicBezTo>
                  <a:pt x="3697940" y="1043738"/>
                  <a:pt x="3714355" y="1030210"/>
                  <a:pt x="3710214" y="1058695"/>
                </a:cubicBezTo>
                <a:cubicBezTo>
                  <a:pt x="3718459" y="1056882"/>
                  <a:pt x="3730380" y="1060545"/>
                  <a:pt x="3730774" y="1046785"/>
                </a:cubicBezTo>
                <a:cubicBezTo>
                  <a:pt x="3736951" y="1064130"/>
                  <a:pt x="3742696" y="1082361"/>
                  <a:pt x="3748675" y="1100171"/>
                </a:cubicBezTo>
                <a:cubicBezTo>
                  <a:pt x="3739606" y="1119519"/>
                  <a:pt x="3729642" y="1105489"/>
                  <a:pt x="3717289" y="1104141"/>
                </a:cubicBezTo>
                <a:cubicBezTo>
                  <a:pt x="3724520" y="1059658"/>
                  <a:pt x="3713809" y="1095890"/>
                  <a:pt x="3700168" y="1069257"/>
                </a:cubicBezTo>
                <a:cubicBezTo>
                  <a:pt x="3696885" y="1095930"/>
                  <a:pt x="3708454" y="1092268"/>
                  <a:pt x="3707243" y="1114739"/>
                </a:cubicBezTo>
                <a:cubicBezTo>
                  <a:pt x="3692076" y="1119017"/>
                  <a:pt x="3688518" y="1099592"/>
                  <a:pt x="3680035" y="1090341"/>
                </a:cubicBezTo>
                <a:cubicBezTo>
                  <a:pt x="3681796" y="1078622"/>
                  <a:pt x="3685940" y="1070488"/>
                  <a:pt x="3694928" y="1069909"/>
                </a:cubicBezTo>
                <a:cubicBezTo>
                  <a:pt x="3687816" y="1041003"/>
                  <a:pt x="3673666" y="1026701"/>
                  <a:pt x="3655995" y="1019069"/>
                </a:cubicBezTo>
                <a:cubicBezTo>
                  <a:pt x="3648649" y="1031751"/>
                  <a:pt x="3641808" y="1058732"/>
                  <a:pt x="3630666" y="1040849"/>
                </a:cubicBezTo>
                <a:cubicBezTo>
                  <a:pt x="3633601" y="1009008"/>
                  <a:pt x="3665532" y="1021574"/>
                  <a:pt x="3649351" y="982834"/>
                </a:cubicBezTo>
                <a:cubicBezTo>
                  <a:pt x="3657678" y="979175"/>
                  <a:pt x="3658654" y="990470"/>
                  <a:pt x="3665339" y="990158"/>
                </a:cubicBezTo>
                <a:cubicBezTo>
                  <a:pt x="3676949" y="974704"/>
                  <a:pt x="3672414" y="966493"/>
                  <a:pt x="3668741" y="943248"/>
                </a:cubicBezTo>
                <a:cubicBezTo>
                  <a:pt x="3656192" y="973316"/>
                  <a:pt x="3628750" y="941168"/>
                  <a:pt x="3633601" y="984841"/>
                </a:cubicBezTo>
                <a:cubicBezTo>
                  <a:pt x="3626407" y="979714"/>
                  <a:pt x="3623083" y="966298"/>
                  <a:pt x="3621675" y="949184"/>
                </a:cubicBezTo>
                <a:cubicBezTo>
                  <a:pt x="3629144" y="949071"/>
                  <a:pt x="3636568" y="948877"/>
                  <a:pt x="3636999" y="938007"/>
                </a:cubicBezTo>
                <a:cubicBezTo>
                  <a:pt x="3635554" y="921007"/>
                  <a:pt x="3619098" y="934539"/>
                  <a:pt x="3615384" y="922164"/>
                </a:cubicBezTo>
                <a:cubicBezTo>
                  <a:pt x="3622693" y="910408"/>
                  <a:pt x="3619956" y="883039"/>
                  <a:pt x="3634733" y="882655"/>
                </a:cubicBezTo>
                <a:close/>
                <a:moveTo>
                  <a:pt x="3936986" y="879709"/>
                </a:moveTo>
                <a:cubicBezTo>
                  <a:pt x="3950791" y="876111"/>
                  <a:pt x="3965675" y="879203"/>
                  <a:pt x="3971597" y="895799"/>
                </a:cubicBezTo>
                <a:cubicBezTo>
                  <a:pt x="3945214" y="891485"/>
                  <a:pt x="3940482" y="901428"/>
                  <a:pt x="3908821" y="903743"/>
                </a:cubicBezTo>
                <a:cubicBezTo>
                  <a:pt x="3910442" y="893585"/>
                  <a:pt x="3923176" y="883302"/>
                  <a:pt x="3936986" y="879709"/>
                </a:cubicBezTo>
                <a:close/>
                <a:moveTo>
                  <a:pt x="3586657" y="861029"/>
                </a:moveTo>
                <a:cubicBezTo>
                  <a:pt x="3582944" y="869665"/>
                  <a:pt x="3581889" y="882501"/>
                  <a:pt x="3582980" y="898381"/>
                </a:cubicBezTo>
                <a:cubicBezTo>
                  <a:pt x="3557886" y="903431"/>
                  <a:pt x="3567111" y="857366"/>
                  <a:pt x="3586657" y="861029"/>
                </a:cubicBezTo>
                <a:close/>
                <a:moveTo>
                  <a:pt x="3574022" y="801575"/>
                </a:moveTo>
                <a:cubicBezTo>
                  <a:pt x="3577281" y="801158"/>
                  <a:pt x="3582171" y="802160"/>
                  <a:pt x="3589588" y="804867"/>
                </a:cubicBezTo>
                <a:cubicBezTo>
                  <a:pt x="3607841" y="819630"/>
                  <a:pt x="3559449" y="803827"/>
                  <a:pt x="3575438" y="843721"/>
                </a:cubicBezTo>
                <a:cubicBezTo>
                  <a:pt x="3570279" y="844493"/>
                  <a:pt x="3565002" y="845072"/>
                  <a:pt x="3559765" y="845764"/>
                </a:cubicBezTo>
                <a:cubicBezTo>
                  <a:pt x="3558473" y="838019"/>
                  <a:pt x="3561485" y="836744"/>
                  <a:pt x="3564612" y="835898"/>
                </a:cubicBezTo>
                <a:cubicBezTo>
                  <a:pt x="3569155" y="816847"/>
                  <a:pt x="3564245" y="802826"/>
                  <a:pt x="3574022" y="801575"/>
                </a:cubicBezTo>
                <a:close/>
                <a:moveTo>
                  <a:pt x="3450744" y="748208"/>
                </a:moveTo>
                <a:cubicBezTo>
                  <a:pt x="3457273" y="773569"/>
                  <a:pt x="3444687" y="812422"/>
                  <a:pt x="3453284" y="812847"/>
                </a:cubicBezTo>
                <a:cubicBezTo>
                  <a:pt x="3454733" y="791687"/>
                  <a:pt x="3482056" y="810496"/>
                  <a:pt x="3478379" y="781816"/>
                </a:cubicBezTo>
                <a:cubicBezTo>
                  <a:pt x="3467241" y="774455"/>
                  <a:pt x="3466068" y="746856"/>
                  <a:pt x="3450744" y="748208"/>
                </a:cubicBezTo>
                <a:close/>
                <a:moveTo>
                  <a:pt x="3572824" y="739013"/>
                </a:moveTo>
                <a:cubicBezTo>
                  <a:pt x="3579492" y="736893"/>
                  <a:pt x="3585911" y="742020"/>
                  <a:pt x="3588139" y="768021"/>
                </a:cubicBezTo>
                <a:cubicBezTo>
                  <a:pt x="3579386" y="772452"/>
                  <a:pt x="3578056" y="762044"/>
                  <a:pt x="3577001" y="750830"/>
                </a:cubicBezTo>
                <a:cubicBezTo>
                  <a:pt x="3569651" y="762469"/>
                  <a:pt x="3564259" y="763165"/>
                  <a:pt x="3556010" y="753489"/>
                </a:cubicBezTo>
                <a:cubicBezTo>
                  <a:pt x="3559236" y="750498"/>
                  <a:pt x="3566155" y="741134"/>
                  <a:pt x="3572824" y="739013"/>
                </a:cubicBezTo>
                <a:close/>
                <a:moveTo>
                  <a:pt x="3396960" y="458072"/>
                </a:moveTo>
                <a:cubicBezTo>
                  <a:pt x="3387382" y="460617"/>
                  <a:pt x="3379798" y="466396"/>
                  <a:pt x="3376831" y="479232"/>
                </a:cubicBezTo>
                <a:cubicBezTo>
                  <a:pt x="3393324" y="465781"/>
                  <a:pt x="3382067" y="508487"/>
                  <a:pt x="3398482" y="495153"/>
                </a:cubicBezTo>
                <a:cubicBezTo>
                  <a:pt x="3398014" y="482818"/>
                  <a:pt x="3397506" y="470520"/>
                  <a:pt x="3396960" y="458072"/>
                </a:cubicBezTo>
                <a:close/>
                <a:moveTo>
                  <a:pt x="3630785" y="391736"/>
                </a:moveTo>
                <a:cubicBezTo>
                  <a:pt x="3640364" y="403108"/>
                  <a:pt x="3657173" y="426466"/>
                  <a:pt x="3648690" y="445045"/>
                </a:cubicBezTo>
                <a:cubicBezTo>
                  <a:pt x="3632858" y="453948"/>
                  <a:pt x="3640988" y="414014"/>
                  <a:pt x="3621798" y="429780"/>
                </a:cubicBezTo>
                <a:cubicBezTo>
                  <a:pt x="3616948" y="405152"/>
                  <a:pt x="3631413" y="409967"/>
                  <a:pt x="3630785" y="391736"/>
                </a:cubicBezTo>
                <a:close/>
                <a:moveTo>
                  <a:pt x="3608974" y="387050"/>
                </a:moveTo>
                <a:cubicBezTo>
                  <a:pt x="3613566" y="387426"/>
                  <a:pt x="3619393" y="391639"/>
                  <a:pt x="3625549" y="392315"/>
                </a:cubicBezTo>
                <a:cubicBezTo>
                  <a:pt x="3625939" y="415786"/>
                  <a:pt x="3606942" y="416519"/>
                  <a:pt x="3599790" y="404804"/>
                </a:cubicBezTo>
                <a:cubicBezTo>
                  <a:pt x="3601021" y="390134"/>
                  <a:pt x="3604382" y="386674"/>
                  <a:pt x="3608974" y="387050"/>
                </a:cubicBezTo>
                <a:close/>
                <a:moveTo>
                  <a:pt x="4423777" y="384448"/>
                </a:moveTo>
                <a:cubicBezTo>
                  <a:pt x="4431792" y="394816"/>
                  <a:pt x="4432223" y="420489"/>
                  <a:pt x="4446135" y="418830"/>
                </a:cubicBezTo>
                <a:cubicBezTo>
                  <a:pt x="4446877" y="437332"/>
                  <a:pt x="4447620" y="455680"/>
                  <a:pt x="4448404" y="474146"/>
                </a:cubicBezTo>
                <a:cubicBezTo>
                  <a:pt x="4443516" y="461269"/>
                  <a:pt x="4422488" y="424884"/>
                  <a:pt x="4427569" y="476841"/>
                </a:cubicBezTo>
                <a:cubicBezTo>
                  <a:pt x="4418578" y="456761"/>
                  <a:pt x="4415959" y="460807"/>
                  <a:pt x="4401030" y="470868"/>
                </a:cubicBezTo>
                <a:cubicBezTo>
                  <a:pt x="4393873" y="447433"/>
                  <a:pt x="4415569" y="429121"/>
                  <a:pt x="4394267" y="434709"/>
                </a:cubicBezTo>
                <a:cubicBezTo>
                  <a:pt x="4393093" y="401060"/>
                  <a:pt x="4418073" y="407458"/>
                  <a:pt x="4423777" y="384448"/>
                </a:cubicBezTo>
                <a:close/>
                <a:moveTo>
                  <a:pt x="3258902" y="363007"/>
                </a:moveTo>
                <a:cubicBezTo>
                  <a:pt x="3264650" y="363406"/>
                  <a:pt x="3269814" y="366090"/>
                  <a:pt x="3272697" y="371689"/>
                </a:cubicBezTo>
                <a:cubicBezTo>
                  <a:pt x="3274453" y="391809"/>
                  <a:pt x="3269648" y="401716"/>
                  <a:pt x="3258194" y="401449"/>
                </a:cubicBezTo>
                <a:cubicBezTo>
                  <a:pt x="3256828" y="393699"/>
                  <a:pt x="3259795" y="392465"/>
                  <a:pt x="3262963" y="391542"/>
                </a:cubicBezTo>
                <a:cubicBezTo>
                  <a:pt x="3262573" y="392428"/>
                  <a:pt x="3231146" y="377241"/>
                  <a:pt x="3237244" y="404067"/>
                </a:cubicBezTo>
                <a:cubicBezTo>
                  <a:pt x="3225183" y="388802"/>
                  <a:pt x="3231167" y="375112"/>
                  <a:pt x="3241603" y="368034"/>
                </a:cubicBezTo>
                <a:cubicBezTo>
                  <a:pt x="3246821" y="364493"/>
                  <a:pt x="3253153" y="362607"/>
                  <a:pt x="3258902" y="363007"/>
                </a:cubicBezTo>
                <a:close/>
                <a:moveTo>
                  <a:pt x="3440582" y="305725"/>
                </a:moveTo>
                <a:cubicBezTo>
                  <a:pt x="3439584" y="306437"/>
                  <a:pt x="3440249" y="308678"/>
                  <a:pt x="3443669" y="313216"/>
                </a:cubicBezTo>
                <a:cubicBezTo>
                  <a:pt x="3451840" y="314333"/>
                  <a:pt x="3445040" y="328250"/>
                  <a:pt x="3439134" y="332374"/>
                </a:cubicBezTo>
                <a:cubicBezTo>
                  <a:pt x="3419083" y="312443"/>
                  <a:pt x="3412205" y="327861"/>
                  <a:pt x="3392466" y="347404"/>
                </a:cubicBezTo>
                <a:cubicBezTo>
                  <a:pt x="3412985" y="372384"/>
                  <a:pt x="3421976" y="420525"/>
                  <a:pt x="3443591" y="443001"/>
                </a:cubicBezTo>
                <a:cubicBezTo>
                  <a:pt x="3458447" y="405840"/>
                  <a:pt x="3456411" y="377010"/>
                  <a:pt x="3464972" y="319845"/>
                </a:cubicBezTo>
                <a:cubicBezTo>
                  <a:pt x="3462686" y="316761"/>
                  <a:pt x="3453937" y="310566"/>
                  <a:pt x="3447473" y="307409"/>
                </a:cubicBezTo>
                <a:cubicBezTo>
                  <a:pt x="3444242" y="305831"/>
                  <a:pt x="3441581" y="305013"/>
                  <a:pt x="3440582" y="305725"/>
                </a:cubicBezTo>
                <a:close/>
                <a:moveTo>
                  <a:pt x="3374286" y="284767"/>
                </a:moveTo>
                <a:cubicBezTo>
                  <a:pt x="3336449" y="282149"/>
                  <a:pt x="3373154" y="340314"/>
                  <a:pt x="3351030" y="361899"/>
                </a:cubicBezTo>
                <a:cubicBezTo>
                  <a:pt x="3376556" y="363324"/>
                  <a:pt x="3376322" y="325587"/>
                  <a:pt x="3374286" y="284767"/>
                </a:cubicBezTo>
                <a:close/>
                <a:moveTo>
                  <a:pt x="3319187" y="282100"/>
                </a:moveTo>
                <a:cubicBezTo>
                  <a:pt x="3317670" y="280193"/>
                  <a:pt x="3315283" y="280046"/>
                  <a:pt x="3311158" y="283419"/>
                </a:cubicBezTo>
                <a:cubicBezTo>
                  <a:pt x="3282509" y="363558"/>
                  <a:pt x="3217033" y="307664"/>
                  <a:pt x="3173020" y="375003"/>
                </a:cubicBezTo>
                <a:cubicBezTo>
                  <a:pt x="3190178" y="395318"/>
                  <a:pt x="3218166" y="341973"/>
                  <a:pt x="3226731" y="405301"/>
                </a:cubicBezTo>
                <a:cubicBezTo>
                  <a:pt x="3211719" y="426231"/>
                  <a:pt x="3195927" y="392157"/>
                  <a:pt x="3196551" y="437024"/>
                </a:cubicBezTo>
                <a:cubicBezTo>
                  <a:pt x="3219303" y="423921"/>
                  <a:pt x="3223173" y="449359"/>
                  <a:pt x="3239079" y="450132"/>
                </a:cubicBezTo>
                <a:cubicBezTo>
                  <a:pt x="3259565" y="440379"/>
                  <a:pt x="3283330" y="381057"/>
                  <a:pt x="3311158" y="413318"/>
                </a:cubicBezTo>
                <a:cubicBezTo>
                  <a:pt x="3319796" y="365869"/>
                  <a:pt x="3326013" y="346210"/>
                  <a:pt x="3332813" y="299263"/>
                </a:cubicBezTo>
                <a:cubicBezTo>
                  <a:pt x="3320471" y="309382"/>
                  <a:pt x="3323741" y="287821"/>
                  <a:pt x="3319187" y="282100"/>
                </a:cubicBezTo>
                <a:close/>
                <a:moveTo>
                  <a:pt x="3438970" y="210374"/>
                </a:moveTo>
                <a:cubicBezTo>
                  <a:pt x="3436213" y="210154"/>
                  <a:pt x="3433027" y="210810"/>
                  <a:pt x="3429088" y="212997"/>
                </a:cubicBezTo>
                <a:cubicBezTo>
                  <a:pt x="3427841" y="229107"/>
                  <a:pt x="3415681" y="272011"/>
                  <a:pt x="3426548" y="278179"/>
                </a:cubicBezTo>
                <a:cubicBezTo>
                  <a:pt x="3430890" y="247419"/>
                  <a:pt x="3451803" y="241749"/>
                  <a:pt x="3460909" y="218238"/>
                </a:cubicBezTo>
                <a:cubicBezTo>
                  <a:pt x="3451645" y="219567"/>
                  <a:pt x="3447240" y="211033"/>
                  <a:pt x="3438970" y="210374"/>
                </a:cubicBezTo>
                <a:close/>
                <a:moveTo>
                  <a:pt x="3231713" y="206468"/>
                </a:moveTo>
                <a:cubicBezTo>
                  <a:pt x="3226622" y="209922"/>
                  <a:pt x="3222625" y="217525"/>
                  <a:pt x="3219693" y="230111"/>
                </a:cubicBezTo>
                <a:cubicBezTo>
                  <a:pt x="3233530" y="228144"/>
                  <a:pt x="3250651" y="231228"/>
                  <a:pt x="3250299" y="207716"/>
                </a:cubicBezTo>
                <a:cubicBezTo>
                  <a:pt x="3242990" y="203707"/>
                  <a:pt x="3236805" y="203013"/>
                  <a:pt x="3231713" y="206468"/>
                </a:cubicBezTo>
                <a:close/>
                <a:moveTo>
                  <a:pt x="3318274" y="199197"/>
                </a:moveTo>
                <a:cubicBezTo>
                  <a:pt x="3314991" y="225833"/>
                  <a:pt x="3280437" y="204863"/>
                  <a:pt x="3283211" y="240519"/>
                </a:cubicBezTo>
                <a:cubicBezTo>
                  <a:pt x="3304789" y="247379"/>
                  <a:pt x="3334299" y="221398"/>
                  <a:pt x="3318274" y="199197"/>
                </a:cubicBezTo>
                <a:close/>
                <a:moveTo>
                  <a:pt x="2960965" y="197732"/>
                </a:moveTo>
                <a:lnTo>
                  <a:pt x="2941971" y="200110"/>
                </a:lnTo>
                <a:lnTo>
                  <a:pt x="2941971" y="213519"/>
                </a:lnTo>
                <a:lnTo>
                  <a:pt x="2942942" y="220049"/>
                </a:lnTo>
                <a:cubicBezTo>
                  <a:pt x="2949752" y="232568"/>
                  <a:pt x="2965099" y="223953"/>
                  <a:pt x="2960965" y="197732"/>
                </a:cubicBezTo>
                <a:close/>
                <a:moveTo>
                  <a:pt x="4081481" y="178352"/>
                </a:moveTo>
                <a:cubicBezTo>
                  <a:pt x="4085048" y="178506"/>
                  <a:pt x="4088114" y="180616"/>
                  <a:pt x="4089999" y="185475"/>
                </a:cubicBezTo>
                <a:cubicBezTo>
                  <a:pt x="4091563" y="214652"/>
                  <a:pt x="4069559" y="190177"/>
                  <a:pt x="4054157" y="208448"/>
                </a:cubicBezTo>
                <a:cubicBezTo>
                  <a:pt x="4055093" y="199505"/>
                  <a:pt x="4062168" y="188902"/>
                  <a:pt x="4069952" y="182970"/>
                </a:cubicBezTo>
                <a:cubicBezTo>
                  <a:pt x="4073845" y="180001"/>
                  <a:pt x="4077914" y="178198"/>
                  <a:pt x="4081481" y="178352"/>
                </a:cubicBezTo>
                <a:close/>
                <a:moveTo>
                  <a:pt x="3474004" y="151631"/>
                </a:moveTo>
                <a:cubicBezTo>
                  <a:pt x="3468727" y="152404"/>
                  <a:pt x="3463527" y="152979"/>
                  <a:pt x="3458291" y="153675"/>
                </a:cubicBezTo>
                <a:cubicBezTo>
                  <a:pt x="3459772" y="176648"/>
                  <a:pt x="3469236" y="180926"/>
                  <a:pt x="3460166" y="199735"/>
                </a:cubicBezTo>
                <a:cubicBezTo>
                  <a:pt x="3467906" y="197154"/>
                  <a:pt x="3479553" y="200622"/>
                  <a:pt x="3480726" y="187903"/>
                </a:cubicBezTo>
                <a:cubicBezTo>
                  <a:pt x="3459502" y="193455"/>
                  <a:pt x="3477168" y="169016"/>
                  <a:pt x="3474004" y="151631"/>
                </a:cubicBezTo>
                <a:close/>
                <a:moveTo>
                  <a:pt x="3141474" y="128669"/>
                </a:moveTo>
                <a:cubicBezTo>
                  <a:pt x="3134313" y="128079"/>
                  <a:pt x="3126779" y="135229"/>
                  <a:pt x="3127132" y="148932"/>
                </a:cubicBezTo>
                <a:cubicBezTo>
                  <a:pt x="3143313" y="142267"/>
                  <a:pt x="3142180" y="179000"/>
                  <a:pt x="3153593" y="154832"/>
                </a:cubicBezTo>
                <a:cubicBezTo>
                  <a:pt x="3155431" y="137581"/>
                  <a:pt x="3148640" y="129256"/>
                  <a:pt x="3141474" y="128669"/>
                </a:cubicBezTo>
                <a:close/>
                <a:moveTo>
                  <a:pt x="3209999" y="119945"/>
                </a:moveTo>
                <a:cubicBezTo>
                  <a:pt x="3168371" y="126808"/>
                  <a:pt x="3231339" y="189250"/>
                  <a:pt x="3221999" y="155601"/>
                </a:cubicBezTo>
                <a:cubicBezTo>
                  <a:pt x="3218482" y="156026"/>
                  <a:pt x="3214961" y="156451"/>
                  <a:pt x="3211485" y="156872"/>
                </a:cubicBezTo>
                <a:cubicBezTo>
                  <a:pt x="3219459" y="137447"/>
                  <a:pt x="3210545" y="145233"/>
                  <a:pt x="3209999" y="119945"/>
                </a:cubicBezTo>
                <a:close/>
                <a:moveTo>
                  <a:pt x="3409000" y="104219"/>
                </a:moveTo>
                <a:cubicBezTo>
                  <a:pt x="3417951" y="138103"/>
                  <a:pt x="3395355" y="123684"/>
                  <a:pt x="3400399" y="151631"/>
                </a:cubicBezTo>
                <a:cubicBezTo>
                  <a:pt x="3413219" y="145269"/>
                  <a:pt x="3421193" y="131551"/>
                  <a:pt x="3430615" y="119945"/>
                </a:cubicBezTo>
                <a:cubicBezTo>
                  <a:pt x="3416658" y="128657"/>
                  <a:pt x="3419436" y="103065"/>
                  <a:pt x="3409000" y="104219"/>
                </a:cubicBezTo>
                <a:close/>
                <a:moveTo>
                  <a:pt x="3403084" y="67865"/>
                </a:moveTo>
                <a:lnTo>
                  <a:pt x="3407749" y="76506"/>
                </a:lnTo>
                <a:cubicBezTo>
                  <a:pt x="3405207" y="76698"/>
                  <a:pt x="3404082" y="73990"/>
                  <a:pt x="3403417" y="70352"/>
                </a:cubicBezTo>
                <a:close/>
                <a:moveTo>
                  <a:pt x="3391407" y="60084"/>
                </a:moveTo>
                <a:cubicBezTo>
                  <a:pt x="3384919" y="75312"/>
                  <a:pt x="3353181" y="105991"/>
                  <a:pt x="3345519" y="93697"/>
                </a:cubicBezTo>
                <a:cubicBezTo>
                  <a:pt x="3360370" y="115707"/>
                  <a:pt x="3336060" y="108152"/>
                  <a:pt x="3336490" y="131935"/>
                </a:cubicBezTo>
                <a:cubicBezTo>
                  <a:pt x="3352007" y="135173"/>
                  <a:pt x="3392893" y="110774"/>
                  <a:pt x="3391407" y="60084"/>
                </a:cubicBezTo>
                <a:close/>
                <a:moveTo>
                  <a:pt x="3401843" y="58619"/>
                </a:moveTo>
                <a:lnTo>
                  <a:pt x="3403084" y="67865"/>
                </a:lnTo>
                <a:lnTo>
                  <a:pt x="3401893" y="65661"/>
                </a:lnTo>
                <a:close/>
                <a:moveTo>
                  <a:pt x="3559408" y="57466"/>
                </a:moveTo>
                <a:cubicBezTo>
                  <a:pt x="3577703" y="65559"/>
                  <a:pt x="3559293" y="93430"/>
                  <a:pt x="3571720" y="102256"/>
                </a:cubicBezTo>
                <a:cubicBezTo>
                  <a:pt x="3574182" y="123340"/>
                  <a:pt x="3557024" y="114437"/>
                  <a:pt x="3557180" y="131935"/>
                </a:cubicBezTo>
                <a:cubicBezTo>
                  <a:pt x="3559174" y="97630"/>
                  <a:pt x="3544323" y="82750"/>
                  <a:pt x="3523213" y="71265"/>
                </a:cubicBezTo>
                <a:cubicBezTo>
                  <a:pt x="3526299" y="48640"/>
                  <a:pt x="3558391" y="101908"/>
                  <a:pt x="3559408" y="57466"/>
                </a:cubicBezTo>
                <a:close/>
                <a:moveTo>
                  <a:pt x="3419520" y="417"/>
                </a:moveTo>
                <a:cubicBezTo>
                  <a:pt x="3426970" y="2752"/>
                  <a:pt x="3430056" y="13889"/>
                  <a:pt x="3441872" y="7354"/>
                </a:cubicBezTo>
                <a:cubicBezTo>
                  <a:pt x="3442143" y="16261"/>
                  <a:pt x="3435773" y="15181"/>
                  <a:pt x="3431785" y="17839"/>
                </a:cubicBezTo>
                <a:cubicBezTo>
                  <a:pt x="3431161" y="25779"/>
                  <a:pt x="3434169" y="26281"/>
                  <a:pt x="3437374" y="26512"/>
                </a:cubicBezTo>
                <a:cubicBezTo>
                  <a:pt x="3436828" y="37074"/>
                  <a:pt x="3432330" y="32295"/>
                  <a:pt x="3432137" y="27131"/>
                </a:cubicBezTo>
                <a:cubicBezTo>
                  <a:pt x="3415796" y="22194"/>
                  <a:pt x="3423146" y="53686"/>
                  <a:pt x="3406768" y="48753"/>
                </a:cubicBezTo>
                <a:cubicBezTo>
                  <a:pt x="3410716" y="37535"/>
                  <a:pt x="3412669" y="23161"/>
                  <a:pt x="3410129" y="1996"/>
                </a:cubicBezTo>
                <a:cubicBezTo>
                  <a:pt x="3414068" y="-162"/>
                  <a:pt x="3417036" y="-361"/>
                  <a:pt x="3419520" y="417"/>
                </a:cubicBezTo>
                <a:close/>
                <a:moveTo>
                  <a:pt x="0" y="1"/>
                </a:moveTo>
                <a:lnTo>
                  <a:pt x="2941971" y="1"/>
                </a:lnTo>
                <a:lnTo>
                  <a:pt x="2941971" y="17996"/>
                </a:lnTo>
                <a:lnTo>
                  <a:pt x="3053489" y="18997"/>
                </a:lnTo>
                <a:cubicBezTo>
                  <a:pt x="3054232" y="53225"/>
                  <a:pt x="3046841" y="43164"/>
                  <a:pt x="3033319" y="40040"/>
                </a:cubicBezTo>
                <a:cubicBezTo>
                  <a:pt x="3034608" y="50679"/>
                  <a:pt x="3032888" y="56729"/>
                  <a:pt x="3028821" y="59198"/>
                </a:cubicBezTo>
                <a:cubicBezTo>
                  <a:pt x="3030582" y="70723"/>
                  <a:pt x="3039610" y="67215"/>
                  <a:pt x="3039298" y="57927"/>
                </a:cubicBezTo>
                <a:cubicBezTo>
                  <a:pt x="3054347" y="64981"/>
                  <a:pt x="3032654" y="83519"/>
                  <a:pt x="3046020" y="94045"/>
                </a:cubicBezTo>
                <a:cubicBezTo>
                  <a:pt x="3076199" y="4307"/>
                  <a:pt x="3135298" y="82289"/>
                  <a:pt x="3181893" y="77121"/>
                </a:cubicBezTo>
                <a:cubicBezTo>
                  <a:pt x="3182442" y="71456"/>
                  <a:pt x="3173882" y="66292"/>
                  <a:pt x="3171067" y="69104"/>
                </a:cubicBezTo>
                <a:cubicBezTo>
                  <a:pt x="3223095" y="18572"/>
                  <a:pt x="3298338" y="-2281"/>
                  <a:pt x="3327577" y="40194"/>
                </a:cubicBezTo>
                <a:cubicBezTo>
                  <a:pt x="3344230" y="42586"/>
                  <a:pt x="3327618" y="-5826"/>
                  <a:pt x="3346926" y="685"/>
                </a:cubicBezTo>
                <a:cubicBezTo>
                  <a:pt x="3331562" y="33140"/>
                  <a:pt x="3367798" y="16723"/>
                  <a:pt x="3364868" y="53994"/>
                </a:cubicBezTo>
                <a:cubicBezTo>
                  <a:pt x="3372156" y="42335"/>
                  <a:pt x="3380766" y="37653"/>
                  <a:pt x="3388609" y="41040"/>
                </a:cubicBezTo>
                <a:lnTo>
                  <a:pt x="3401893" y="65661"/>
                </a:lnTo>
                <a:lnTo>
                  <a:pt x="3402044" y="85822"/>
                </a:lnTo>
                <a:cubicBezTo>
                  <a:pt x="3407667" y="93244"/>
                  <a:pt x="3416149" y="98978"/>
                  <a:pt x="3419395" y="102912"/>
                </a:cubicBezTo>
                <a:cubicBezTo>
                  <a:pt x="3431748" y="67947"/>
                  <a:pt x="3449964" y="64633"/>
                  <a:pt x="3470093" y="59352"/>
                </a:cubicBezTo>
                <a:cubicBezTo>
                  <a:pt x="3469507" y="80901"/>
                  <a:pt x="3456998" y="82249"/>
                  <a:pt x="3449574" y="71225"/>
                </a:cubicBezTo>
                <a:cubicBezTo>
                  <a:pt x="3446603" y="97744"/>
                  <a:pt x="3441285" y="107302"/>
                  <a:pt x="3452583" y="144926"/>
                </a:cubicBezTo>
                <a:cubicBezTo>
                  <a:pt x="3463449" y="103952"/>
                  <a:pt x="3469314" y="159186"/>
                  <a:pt x="3488778" y="131203"/>
                </a:cubicBezTo>
                <a:cubicBezTo>
                  <a:pt x="3488347" y="142073"/>
                  <a:pt x="3490616" y="147467"/>
                  <a:pt x="3494757" y="148972"/>
                </a:cubicBezTo>
                <a:cubicBezTo>
                  <a:pt x="3484518" y="189562"/>
                  <a:pt x="3483775" y="227837"/>
                  <a:pt x="3466773" y="236084"/>
                </a:cubicBezTo>
                <a:cubicBezTo>
                  <a:pt x="3471111" y="243757"/>
                  <a:pt x="3473184" y="256091"/>
                  <a:pt x="3473417" y="272279"/>
                </a:cubicBezTo>
                <a:cubicBezTo>
                  <a:pt x="3482877" y="272279"/>
                  <a:pt x="3484046" y="259559"/>
                  <a:pt x="3493977" y="260409"/>
                </a:cubicBezTo>
                <a:cubicBezTo>
                  <a:pt x="3493391" y="284848"/>
                  <a:pt x="3502419" y="289781"/>
                  <a:pt x="3516023" y="285463"/>
                </a:cubicBezTo>
                <a:cubicBezTo>
                  <a:pt x="3501520" y="308166"/>
                  <a:pt x="3508402" y="337614"/>
                  <a:pt x="3518994" y="359241"/>
                </a:cubicBezTo>
                <a:cubicBezTo>
                  <a:pt x="3510824" y="349601"/>
                  <a:pt x="3505390" y="350257"/>
                  <a:pt x="3498081" y="361859"/>
                </a:cubicBezTo>
                <a:cubicBezTo>
                  <a:pt x="3511369" y="384719"/>
                  <a:pt x="3501245" y="424034"/>
                  <a:pt x="3485339" y="437680"/>
                </a:cubicBezTo>
                <a:cubicBezTo>
                  <a:pt x="3490928" y="464275"/>
                  <a:pt x="3498040" y="424111"/>
                  <a:pt x="3511488" y="434479"/>
                </a:cubicBezTo>
                <a:cubicBezTo>
                  <a:pt x="3512350" y="455951"/>
                  <a:pt x="3513208" y="477496"/>
                  <a:pt x="3514107" y="498969"/>
                </a:cubicBezTo>
                <a:cubicBezTo>
                  <a:pt x="3492492" y="487326"/>
                  <a:pt x="3494133" y="520401"/>
                  <a:pt x="3467085" y="504905"/>
                </a:cubicBezTo>
                <a:cubicBezTo>
                  <a:pt x="3461299" y="525026"/>
                  <a:pt x="3455829" y="545495"/>
                  <a:pt x="3448401" y="562993"/>
                </a:cubicBezTo>
                <a:cubicBezTo>
                  <a:pt x="3437727" y="546843"/>
                  <a:pt x="3435265" y="563649"/>
                  <a:pt x="3422247" y="566190"/>
                </a:cubicBezTo>
                <a:cubicBezTo>
                  <a:pt x="3419707" y="537863"/>
                  <a:pt x="3386171" y="542832"/>
                  <a:pt x="3379720" y="553010"/>
                </a:cubicBezTo>
                <a:cubicBezTo>
                  <a:pt x="3384800" y="566037"/>
                  <a:pt x="3388711" y="581224"/>
                  <a:pt x="3401728" y="578027"/>
                </a:cubicBezTo>
                <a:cubicBezTo>
                  <a:pt x="3387693" y="624282"/>
                  <a:pt x="3405286" y="635419"/>
                  <a:pt x="3430849" y="648640"/>
                </a:cubicBezTo>
                <a:cubicBezTo>
                  <a:pt x="3437534" y="638697"/>
                  <a:pt x="3440271" y="622740"/>
                  <a:pt x="3444999" y="609710"/>
                </a:cubicBezTo>
                <a:cubicBezTo>
                  <a:pt x="3456219" y="677935"/>
                  <a:pt x="3499567" y="629984"/>
                  <a:pt x="3515945" y="674928"/>
                </a:cubicBezTo>
                <a:cubicBezTo>
                  <a:pt x="3529040" y="653423"/>
                  <a:pt x="3550187" y="590977"/>
                  <a:pt x="3523061" y="590552"/>
                </a:cubicBezTo>
                <a:cubicBezTo>
                  <a:pt x="3524038" y="558793"/>
                  <a:pt x="3554291" y="577525"/>
                  <a:pt x="3564883" y="585271"/>
                </a:cubicBezTo>
                <a:cubicBezTo>
                  <a:pt x="3570784" y="614529"/>
                  <a:pt x="3548349" y="600459"/>
                  <a:pt x="3545066" y="615687"/>
                </a:cubicBezTo>
                <a:cubicBezTo>
                  <a:pt x="3546317" y="640239"/>
                  <a:pt x="3573718" y="646022"/>
                  <a:pt x="3552140" y="661132"/>
                </a:cubicBezTo>
                <a:cubicBezTo>
                  <a:pt x="3561990" y="667798"/>
                  <a:pt x="3567542" y="683103"/>
                  <a:pt x="3579386" y="685531"/>
                </a:cubicBezTo>
                <a:cubicBezTo>
                  <a:pt x="3576533" y="694049"/>
                  <a:pt x="3573755" y="702916"/>
                  <a:pt x="3580169" y="703992"/>
                </a:cubicBezTo>
                <a:cubicBezTo>
                  <a:pt x="3573915" y="718099"/>
                  <a:pt x="3544635" y="741073"/>
                  <a:pt x="3555854" y="753408"/>
                </a:cubicBezTo>
                <a:cubicBezTo>
                  <a:pt x="3533497" y="776499"/>
                  <a:pt x="3511488" y="752752"/>
                  <a:pt x="3483111" y="771756"/>
                </a:cubicBezTo>
                <a:cubicBezTo>
                  <a:pt x="3487370" y="801860"/>
                  <a:pt x="3503359" y="782626"/>
                  <a:pt x="3514849" y="777114"/>
                </a:cubicBezTo>
                <a:cubicBezTo>
                  <a:pt x="3511176" y="814583"/>
                  <a:pt x="3531539" y="802977"/>
                  <a:pt x="3527867" y="840406"/>
                </a:cubicBezTo>
                <a:cubicBezTo>
                  <a:pt x="3524075" y="849159"/>
                  <a:pt x="3481859" y="843223"/>
                  <a:pt x="3497613" y="872052"/>
                </a:cubicBezTo>
                <a:cubicBezTo>
                  <a:pt x="3480176" y="862032"/>
                  <a:pt x="3470249" y="856326"/>
                  <a:pt x="3439409" y="860875"/>
                </a:cubicBezTo>
                <a:cubicBezTo>
                  <a:pt x="3430303" y="935231"/>
                  <a:pt x="3389257" y="911679"/>
                  <a:pt x="3364359" y="953693"/>
                </a:cubicBezTo>
                <a:cubicBezTo>
                  <a:pt x="3386093" y="976011"/>
                  <a:pt x="3389101" y="929756"/>
                  <a:pt x="3416658" y="947141"/>
                </a:cubicBezTo>
                <a:cubicBezTo>
                  <a:pt x="3419395" y="979560"/>
                  <a:pt x="3395745" y="943632"/>
                  <a:pt x="3397272" y="986613"/>
                </a:cubicBezTo>
                <a:cubicBezTo>
                  <a:pt x="3392622" y="961325"/>
                  <a:pt x="3385859" y="973275"/>
                  <a:pt x="3393127" y="1015058"/>
                </a:cubicBezTo>
                <a:cubicBezTo>
                  <a:pt x="3383709" y="1007851"/>
                  <a:pt x="3372218" y="996941"/>
                  <a:pt x="3381205" y="979402"/>
                </a:cubicBezTo>
                <a:cubicBezTo>
                  <a:pt x="3360764" y="984104"/>
                  <a:pt x="3353378" y="990005"/>
                  <a:pt x="3346495" y="1030206"/>
                </a:cubicBezTo>
                <a:cubicBezTo>
                  <a:pt x="3320970" y="1004152"/>
                  <a:pt x="3306077" y="1057420"/>
                  <a:pt x="3284894" y="1065745"/>
                </a:cubicBezTo>
                <a:cubicBezTo>
                  <a:pt x="3299080" y="1095505"/>
                  <a:pt x="3349311" y="1151626"/>
                  <a:pt x="3360723" y="1121174"/>
                </a:cubicBezTo>
                <a:cubicBezTo>
                  <a:pt x="3377065" y="1138405"/>
                  <a:pt x="3349077" y="1160339"/>
                  <a:pt x="3352828" y="1187052"/>
                </a:cubicBezTo>
                <a:cubicBezTo>
                  <a:pt x="3363575" y="1211721"/>
                  <a:pt x="3366978" y="1251420"/>
                  <a:pt x="3387148" y="1256855"/>
                </a:cubicBezTo>
                <a:cubicBezTo>
                  <a:pt x="3393049" y="1254427"/>
                  <a:pt x="3389729" y="1247260"/>
                  <a:pt x="3386795" y="1247681"/>
                </a:cubicBezTo>
                <a:cubicBezTo>
                  <a:pt x="3390160" y="1220046"/>
                  <a:pt x="3400477" y="1258013"/>
                  <a:pt x="3412944" y="1244407"/>
                </a:cubicBezTo>
                <a:cubicBezTo>
                  <a:pt x="3423696" y="1245832"/>
                  <a:pt x="3410798" y="1217889"/>
                  <a:pt x="3406616" y="1217423"/>
                </a:cubicBezTo>
                <a:cubicBezTo>
                  <a:pt x="3412008" y="1203741"/>
                  <a:pt x="3445155" y="1218156"/>
                  <a:pt x="3449533" y="1239859"/>
                </a:cubicBezTo>
                <a:cubicBezTo>
                  <a:pt x="3479007" y="1198306"/>
                  <a:pt x="3562384" y="1193296"/>
                  <a:pt x="3571999" y="1150084"/>
                </a:cubicBezTo>
                <a:cubicBezTo>
                  <a:pt x="3577666" y="1129733"/>
                  <a:pt x="3593535" y="1171941"/>
                  <a:pt x="3599593" y="1183814"/>
                </a:cubicBezTo>
                <a:cubicBezTo>
                  <a:pt x="3603778" y="1181536"/>
                  <a:pt x="3604443" y="1173944"/>
                  <a:pt x="3609680" y="1173212"/>
                </a:cubicBezTo>
                <a:cubicBezTo>
                  <a:pt x="3618006" y="1147308"/>
                  <a:pt x="3585952" y="1158295"/>
                  <a:pt x="3603348" y="1146268"/>
                </a:cubicBezTo>
                <a:cubicBezTo>
                  <a:pt x="3607373" y="1140833"/>
                  <a:pt x="3611477" y="1135593"/>
                  <a:pt x="3618708" y="1135050"/>
                </a:cubicBezTo>
                <a:cubicBezTo>
                  <a:pt x="3622890" y="1211143"/>
                  <a:pt x="3712053" y="1139215"/>
                  <a:pt x="3738867" y="1119980"/>
                </a:cubicBezTo>
                <a:cubicBezTo>
                  <a:pt x="3755713" y="1146037"/>
                  <a:pt x="3788941" y="1165001"/>
                  <a:pt x="3801996" y="1121214"/>
                </a:cubicBezTo>
                <a:cubicBezTo>
                  <a:pt x="3821932" y="1117014"/>
                  <a:pt x="3804146" y="1128539"/>
                  <a:pt x="3808287" y="1148158"/>
                </a:cubicBezTo>
                <a:cubicBezTo>
                  <a:pt x="3822634" y="1126342"/>
                  <a:pt x="3821345" y="1134128"/>
                  <a:pt x="3844170" y="1125144"/>
                </a:cubicBezTo>
                <a:cubicBezTo>
                  <a:pt x="3818764" y="1101939"/>
                  <a:pt x="3825958" y="1074611"/>
                  <a:pt x="3809071" y="1036838"/>
                </a:cubicBezTo>
                <a:cubicBezTo>
                  <a:pt x="3798983" y="1058347"/>
                  <a:pt x="3794022" y="1034252"/>
                  <a:pt x="3777681" y="1040885"/>
                </a:cubicBezTo>
                <a:cubicBezTo>
                  <a:pt x="3797851" y="1013901"/>
                  <a:pt x="3829786" y="1004998"/>
                  <a:pt x="3865436" y="1001914"/>
                </a:cubicBezTo>
                <a:cubicBezTo>
                  <a:pt x="3869852" y="1022076"/>
                  <a:pt x="3883025" y="1046243"/>
                  <a:pt x="3873291" y="1065822"/>
                </a:cubicBezTo>
                <a:cubicBezTo>
                  <a:pt x="3888265" y="1065206"/>
                  <a:pt x="3891393" y="1016600"/>
                  <a:pt x="3876656" y="1019069"/>
                </a:cubicBezTo>
                <a:cubicBezTo>
                  <a:pt x="3879549" y="988232"/>
                  <a:pt x="3923718" y="1038534"/>
                  <a:pt x="3898311" y="1034831"/>
                </a:cubicBezTo>
                <a:cubicBezTo>
                  <a:pt x="3904094" y="1059500"/>
                  <a:pt x="3914140" y="1019878"/>
                  <a:pt x="3929656" y="1030979"/>
                </a:cubicBezTo>
                <a:cubicBezTo>
                  <a:pt x="3937905" y="1082207"/>
                  <a:pt x="3955145" y="1118479"/>
                  <a:pt x="3991615" y="1134395"/>
                </a:cubicBezTo>
                <a:cubicBezTo>
                  <a:pt x="3982312" y="1172212"/>
                  <a:pt x="3912851" y="1119596"/>
                  <a:pt x="3902062" y="1127228"/>
                </a:cubicBezTo>
                <a:cubicBezTo>
                  <a:pt x="3918675" y="1146539"/>
                  <a:pt x="3928954" y="1178800"/>
                  <a:pt x="3956511" y="1175988"/>
                </a:cubicBezTo>
                <a:cubicBezTo>
                  <a:pt x="3954517" y="1209832"/>
                  <a:pt x="3930990" y="1211179"/>
                  <a:pt x="3915822" y="1208868"/>
                </a:cubicBezTo>
                <a:cubicBezTo>
                  <a:pt x="3921256" y="1249146"/>
                  <a:pt x="3945214" y="1222320"/>
                  <a:pt x="3964719" y="1249146"/>
                </a:cubicBezTo>
                <a:cubicBezTo>
                  <a:pt x="3956085" y="1269461"/>
                  <a:pt x="3915080" y="1270890"/>
                  <a:pt x="3916877" y="1236658"/>
                </a:cubicBezTo>
                <a:cubicBezTo>
                  <a:pt x="3890256" y="1243056"/>
                  <a:pt x="3903626" y="1302572"/>
                  <a:pt x="3871378" y="1279368"/>
                </a:cubicBezTo>
                <a:cubicBezTo>
                  <a:pt x="3885056" y="1298141"/>
                  <a:pt x="3896120" y="1322308"/>
                  <a:pt x="3915428" y="1329556"/>
                </a:cubicBezTo>
                <a:cubicBezTo>
                  <a:pt x="3912539" y="1338152"/>
                  <a:pt x="3909761" y="1346937"/>
                  <a:pt x="3916175" y="1348018"/>
                </a:cubicBezTo>
                <a:cubicBezTo>
                  <a:pt x="3915547" y="1367212"/>
                  <a:pt x="3893149" y="1353145"/>
                  <a:pt x="3896432" y="1378316"/>
                </a:cubicBezTo>
                <a:cubicBezTo>
                  <a:pt x="3901320" y="1411658"/>
                  <a:pt x="3918051" y="1420869"/>
                  <a:pt x="3925516" y="1448893"/>
                </a:cubicBezTo>
                <a:cubicBezTo>
                  <a:pt x="3966283" y="1430816"/>
                  <a:pt x="4007013" y="1452017"/>
                  <a:pt x="4056578" y="1441608"/>
                </a:cubicBezTo>
                <a:cubicBezTo>
                  <a:pt x="4046339" y="1462344"/>
                  <a:pt x="4064827" y="1475452"/>
                  <a:pt x="4074130" y="1485856"/>
                </a:cubicBezTo>
                <a:cubicBezTo>
                  <a:pt x="4058027" y="1452361"/>
                  <a:pt x="4074795" y="1471749"/>
                  <a:pt x="4071471" y="1421140"/>
                </a:cubicBezTo>
                <a:cubicBezTo>
                  <a:pt x="4077413" y="1460264"/>
                  <a:pt x="4095979" y="1451515"/>
                  <a:pt x="4109546" y="1453555"/>
                </a:cubicBezTo>
                <a:cubicBezTo>
                  <a:pt x="4117286" y="1475642"/>
                  <a:pt x="4095823" y="1493836"/>
                  <a:pt x="4111421" y="1499619"/>
                </a:cubicBezTo>
                <a:cubicBezTo>
                  <a:pt x="4110715" y="1513148"/>
                  <a:pt x="4095901" y="1504824"/>
                  <a:pt x="4096451" y="1520088"/>
                </a:cubicBezTo>
                <a:cubicBezTo>
                  <a:pt x="4089569" y="1557513"/>
                  <a:pt x="4119161" y="1520509"/>
                  <a:pt x="4118496" y="1545296"/>
                </a:cubicBezTo>
                <a:cubicBezTo>
                  <a:pt x="4119748" y="1574396"/>
                  <a:pt x="4098051" y="1562794"/>
                  <a:pt x="4092737" y="1557748"/>
                </a:cubicBezTo>
                <a:cubicBezTo>
                  <a:pt x="4072801" y="1567460"/>
                  <a:pt x="4098716" y="1647595"/>
                  <a:pt x="4069948" y="1644086"/>
                </a:cubicBezTo>
                <a:cubicBezTo>
                  <a:pt x="4069440" y="1631756"/>
                  <a:pt x="4068931" y="1619381"/>
                  <a:pt x="4068463" y="1607123"/>
                </a:cubicBezTo>
                <a:cubicBezTo>
                  <a:pt x="4040750" y="1614176"/>
                  <a:pt x="4072021" y="1658121"/>
                  <a:pt x="4050168" y="1674231"/>
                </a:cubicBezTo>
                <a:cubicBezTo>
                  <a:pt x="4055799" y="1700985"/>
                  <a:pt x="4057128" y="1651913"/>
                  <a:pt x="4070728" y="1662439"/>
                </a:cubicBezTo>
                <a:cubicBezTo>
                  <a:pt x="4075148" y="1706804"/>
                  <a:pt x="4034886" y="1682673"/>
                  <a:pt x="4036371" y="1722453"/>
                </a:cubicBezTo>
                <a:cubicBezTo>
                  <a:pt x="4044111" y="1739874"/>
                  <a:pt x="4055799" y="1749510"/>
                  <a:pt x="4069206" y="1755333"/>
                </a:cubicBezTo>
                <a:cubicBezTo>
                  <a:pt x="4067720" y="1795652"/>
                  <a:pt x="4083236" y="1920310"/>
                  <a:pt x="4131197" y="1858944"/>
                </a:cubicBezTo>
                <a:cubicBezTo>
                  <a:pt x="4122875" y="1849078"/>
                  <a:pt x="4117323" y="1833813"/>
                  <a:pt x="4103956" y="1834428"/>
                </a:cubicBezTo>
                <a:cubicBezTo>
                  <a:pt x="4113884" y="1811726"/>
                  <a:pt x="4142963" y="1834351"/>
                  <a:pt x="4156567" y="1837164"/>
                </a:cubicBezTo>
                <a:cubicBezTo>
                  <a:pt x="4138391" y="1860716"/>
                  <a:pt x="4162119" y="1911249"/>
                  <a:pt x="4150235" y="1940046"/>
                </a:cubicBezTo>
                <a:cubicBezTo>
                  <a:pt x="4139175" y="1932414"/>
                  <a:pt x="4128698" y="1923778"/>
                  <a:pt x="4117712" y="1916263"/>
                </a:cubicBezTo>
                <a:cubicBezTo>
                  <a:pt x="4101728" y="1917881"/>
                  <a:pt x="4091444" y="1927942"/>
                  <a:pt x="4087459" y="1947945"/>
                </a:cubicBezTo>
                <a:cubicBezTo>
                  <a:pt x="4106066" y="1962672"/>
                  <a:pt x="4127603" y="1956079"/>
                  <a:pt x="4145310" y="1949948"/>
                </a:cubicBezTo>
                <a:cubicBezTo>
                  <a:pt x="4130221" y="2001561"/>
                  <a:pt x="4106924" y="1960664"/>
                  <a:pt x="4077725" y="1967605"/>
                </a:cubicBezTo>
                <a:cubicBezTo>
                  <a:pt x="4077335" y="1978397"/>
                  <a:pt x="4079564" y="1983909"/>
                  <a:pt x="4083708" y="1985451"/>
                </a:cubicBezTo>
                <a:cubicBezTo>
                  <a:pt x="4089142" y="2008154"/>
                  <a:pt x="4057087" y="1951069"/>
                  <a:pt x="4045281" y="1943975"/>
                </a:cubicBezTo>
                <a:cubicBezTo>
                  <a:pt x="4026440" y="1967374"/>
                  <a:pt x="4040828" y="2013742"/>
                  <a:pt x="4016554" y="2012472"/>
                </a:cubicBezTo>
                <a:cubicBezTo>
                  <a:pt x="4026912" y="2031204"/>
                  <a:pt x="4038403" y="2047780"/>
                  <a:pt x="4059824" y="2044158"/>
                </a:cubicBezTo>
                <a:cubicBezTo>
                  <a:pt x="4053061" y="2072951"/>
                  <a:pt x="4036527" y="2039415"/>
                  <a:pt x="4023235" y="2048703"/>
                </a:cubicBezTo>
                <a:cubicBezTo>
                  <a:pt x="4015146" y="2065125"/>
                  <a:pt x="4015339" y="2094419"/>
                  <a:pt x="4004550" y="2106677"/>
                </a:cubicBezTo>
                <a:cubicBezTo>
                  <a:pt x="4005843" y="2114039"/>
                  <a:pt x="4010181" y="2115236"/>
                  <a:pt x="4010534" y="2124447"/>
                </a:cubicBezTo>
                <a:cubicBezTo>
                  <a:pt x="4027614" y="2107450"/>
                  <a:pt x="4098207" y="2053138"/>
                  <a:pt x="4081829" y="2069095"/>
                </a:cubicBezTo>
                <a:cubicBezTo>
                  <a:pt x="4080971" y="2084282"/>
                  <a:pt x="4087418" y="2084476"/>
                  <a:pt x="4088161" y="2096232"/>
                </a:cubicBezTo>
                <a:cubicBezTo>
                  <a:pt x="4105479" y="2090911"/>
                  <a:pt x="4110248" y="2066513"/>
                  <a:pt x="4134444" y="2071830"/>
                </a:cubicBezTo>
                <a:cubicBezTo>
                  <a:pt x="4139409" y="2099506"/>
                  <a:pt x="4126589" y="2100008"/>
                  <a:pt x="4131472" y="2127802"/>
                </a:cubicBezTo>
                <a:cubicBezTo>
                  <a:pt x="4142458" y="2131577"/>
                  <a:pt x="4143279" y="2108680"/>
                  <a:pt x="4136007" y="2108680"/>
                </a:cubicBezTo>
                <a:cubicBezTo>
                  <a:pt x="4148552" y="2097811"/>
                  <a:pt x="4187723" y="2125952"/>
                  <a:pt x="4198746" y="2100817"/>
                </a:cubicBezTo>
                <a:cubicBezTo>
                  <a:pt x="4192061" y="2087945"/>
                  <a:pt x="4192529" y="2060228"/>
                  <a:pt x="4176306" y="2066630"/>
                </a:cubicBezTo>
                <a:cubicBezTo>
                  <a:pt x="4162899" y="2070523"/>
                  <a:pt x="4184165" y="2081470"/>
                  <a:pt x="4177792" y="2103400"/>
                </a:cubicBezTo>
                <a:cubicBezTo>
                  <a:pt x="4153009" y="2108875"/>
                  <a:pt x="4167159" y="2070406"/>
                  <a:pt x="4170327" y="2048703"/>
                </a:cubicBezTo>
                <a:cubicBezTo>
                  <a:pt x="4177792" y="2048626"/>
                  <a:pt x="4185220" y="2048436"/>
                  <a:pt x="4185651" y="2037525"/>
                </a:cubicBezTo>
                <a:cubicBezTo>
                  <a:pt x="4195537" y="2037335"/>
                  <a:pt x="4190497" y="2067670"/>
                  <a:pt x="4202497" y="2063312"/>
                </a:cubicBezTo>
                <a:cubicBezTo>
                  <a:pt x="4208554" y="2046509"/>
                  <a:pt x="4209338" y="2032515"/>
                  <a:pt x="4210277" y="1997324"/>
                </a:cubicBezTo>
                <a:cubicBezTo>
                  <a:pt x="4217467" y="1999251"/>
                  <a:pt x="4215473" y="2019873"/>
                  <a:pt x="4216999" y="2033555"/>
                </a:cubicBezTo>
                <a:cubicBezTo>
                  <a:pt x="4225716" y="2032515"/>
                  <a:pt x="4234391" y="2031322"/>
                  <a:pt x="4243149" y="2030358"/>
                </a:cubicBezTo>
                <a:cubicBezTo>
                  <a:pt x="4257340" y="2020990"/>
                  <a:pt x="4254836" y="1957196"/>
                  <a:pt x="4278253" y="1988842"/>
                </a:cubicBezTo>
                <a:cubicBezTo>
                  <a:pt x="4277547" y="2002258"/>
                  <a:pt x="4262769" y="1994046"/>
                  <a:pt x="4263319" y="2009234"/>
                </a:cubicBezTo>
                <a:cubicBezTo>
                  <a:pt x="4277157" y="2014244"/>
                  <a:pt x="4282196" y="2037258"/>
                  <a:pt x="4296112" y="2042151"/>
                </a:cubicBezTo>
                <a:cubicBezTo>
                  <a:pt x="4285832" y="2049362"/>
                  <a:pt x="4284355" y="2052822"/>
                  <a:pt x="4281761" y="2056796"/>
                </a:cubicBezTo>
                <a:lnTo>
                  <a:pt x="4260877" y="2074384"/>
                </a:lnTo>
                <a:lnTo>
                  <a:pt x="4256909" y="2053838"/>
                </a:lnTo>
                <a:cubicBezTo>
                  <a:pt x="4255608" y="2050160"/>
                  <a:pt x="4255382" y="2047201"/>
                  <a:pt x="4259371" y="2037489"/>
                </a:cubicBezTo>
                <a:cubicBezTo>
                  <a:pt x="4255891" y="2037991"/>
                  <a:pt x="4252374" y="2038412"/>
                  <a:pt x="4248894" y="2038837"/>
                </a:cubicBezTo>
                <a:cubicBezTo>
                  <a:pt x="4245730" y="2039800"/>
                  <a:pt x="4242796" y="2041075"/>
                  <a:pt x="4244089" y="2048703"/>
                </a:cubicBezTo>
                <a:cubicBezTo>
                  <a:pt x="4247294" y="2048820"/>
                  <a:pt x="4250302" y="2049399"/>
                  <a:pt x="4249678" y="2057298"/>
                </a:cubicBezTo>
                <a:cubicBezTo>
                  <a:pt x="4240687" y="2057877"/>
                  <a:pt x="4236583" y="2066088"/>
                  <a:pt x="4234744" y="2077844"/>
                </a:cubicBezTo>
                <a:cubicBezTo>
                  <a:pt x="4241253" y="2077459"/>
                  <a:pt x="4245476" y="2081247"/>
                  <a:pt x="4249227" y="2082817"/>
                </a:cubicBezTo>
                <a:lnTo>
                  <a:pt x="4260717" y="2074622"/>
                </a:lnTo>
                <a:lnTo>
                  <a:pt x="4267739" y="2115115"/>
                </a:lnTo>
                <a:cubicBezTo>
                  <a:pt x="4273726" y="2121210"/>
                  <a:pt x="4282902" y="2120789"/>
                  <a:pt x="4293925" y="2116584"/>
                </a:cubicBezTo>
                <a:cubicBezTo>
                  <a:pt x="4282081" y="2077690"/>
                  <a:pt x="4299789" y="2087981"/>
                  <a:pt x="4304361" y="2115426"/>
                </a:cubicBezTo>
                <a:cubicBezTo>
                  <a:pt x="4328245" y="2111420"/>
                  <a:pt x="4331097" y="2075416"/>
                  <a:pt x="4360726" y="2080466"/>
                </a:cubicBezTo>
                <a:cubicBezTo>
                  <a:pt x="4363973" y="2099818"/>
                  <a:pt x="4353963" y="2099085"/>
                  <a:pt x="4345756" y="2100935"/>
                </a:cubicBezTo>
                <a:cubicBezTo>
                  <a:pt x="4348140" y="2112808"/>
                  <a:pt x="4355605" y="2114273"/>
                  <a:pt x="4357365" y="2127223"/>
                </a:cubicBezTo>
                <a:cubicBezTo>
                  <a:pt x="4391882" y="2085670"/>
                  <a:pt x="4441210" y="2101898"/>
                  <a:pt x="4464897" y="2058148"/>
                </a:cubicBezTo>
                <a:cubicBezTo>
                  <a:pt x="4473577" y="2070406"/>
                  <a:pt x="4476741" y="2093918"/>
                  <a:pt x="4497383" y="2081777"/>
                </a:cubicBezTo>
                <a:cubicBezTo>
                  <a:pt x="4496250" y="2105330"/>
                  <a:pt x="4481197" y="2126527"/>
                  <a:pt x="4472403" y="2112808"/>
                </a:cubicBezTo>
                <a:cubicBezTo>
                  <a:pt x="4470252" y="2137166"/>
                  <a:pt x="4475842" y="2145725"/>
                  <a:pt x="4489212" y="2138518"/>
                </a:cubicBezTo>
                <a:cubicBezTo>
                  <a:pt x="4506567" y="2146959"/>
                  <a:pt x="4475608" y="2150735"/>
                  <a:pt x="4468689" y="2150274"/>
                </a:cubicBezTo>
                <a:cubicBezTo>
                  <a:pt x="4490542" y="2219616"/>
                  <a:pt x="4563597" y="2145531"/>
                  <a:pt x="4528768" y="2077730"/>
                </a:cubicBezTo>
                <a:cubicBezTo>
                  <a:pt x="4533931" y="2077111"/>
                  <a:pt x="4539204" y="2076496"/>
                  <a:pt x="4544445" y="2075881"/>
                </a:cubicBezTo>
                <a:cubicBezTo>
                  <a:pt x="4540259" y="2067747"/>
                  <a:pt x="4534358" y="2063045"/>
                  <a:pt x="4527989" y="2059342"/>
                </a:cubicBezTo>
                <a:cubicBezTo>
                  <a:pt x="4533890" y="2008809"/>
                  <a:pt x="4563675" y="2028817"/>
                  <a:pt x="4584042" y="2015248"/>
                </a:cubicBezTo>
                <a:cubicBezTo>
                  <a:pt x="4570475" y="2045700"/>
                  <a:pt x="4597839" y="2053523"/>
                  <a:pt x="4612026" y="2058071"/>
                </a:cubicBezTo>
                <a:cubicBezTo>
                  <a:pt x="4625396" y="2055412"/>
                  <a:pt x="4619064" y="2022686"/>
                  <a:pt x="4625864" y="2009967"/>
                </a:cubicBezTo>
                <a:cubicBezTo>
                  <a:pt x="4642439" y="2028582"/>
                  <a:pt x="4648185" y="2024074"/>
                  <a:pt x="4662453" y="2005301"/>
                </a:cubicBezTo>
                <a:cubicBezTo>
                  <a:pt x="4669840" y="2048897"/>
                  <a:pt x="4668277" y="2072065"/>
                  <a:pt x="4691143" y="2066666"/>
                </a:cubicBezTo>
                <a:cubicBezTo>
                  <a:pt x="4687195" y="2092299"/>
                  <a:pt x="4691455" y="2130537"/>
                  <a:pt x="4667300" y="2125220"/>
                </a:cubicBezTo>
                <a:cubicBezTo>
                  <a:pt x="4707989" y="2122634"/>
                  <a:pt x="4752199" y="2171511"/>
                  <a:pt x="4762089" y="2261747"/>
                </a:cubicBezTo>
                <a:cubicBezTo>
                  <a:pt x="4775808" y="2285647"/>
                  <a:pt x="4791916" y="2274737"/>
                  <a:pt x="4803915" y="2256466"/>
                </a:cubicBezTo>
                <a:cubicBezTo>
                  <a:pt x="4791169" y="2321725"/>
                  <a:pt x="4743795" y="2273811"/>
                  <a:pt x="4761306" y="2373143"/>
                </a:cubicBezTo>
                <a:cubicBezTo>
                  <a:pt x="4775185" y="2374188"/>
                  <a:pt x="4764006" y="2336795"/>
                  <a:pt x="4781127" y="2342809"/>
                </a:cubicBezTo>
                <a:cubicBezTo>
                  <a:pt x="4772993" y="2408185"/>
                  <a:pt x="4812123" y="2317023"/>
                  <a:pt x="4769944" y="2325812"/>
                </a:cubicBezTo>
                <a:cubicBezTo>
                  <a:pt x="4779719" y="2276008"/>
                  <a:pt x="4817244" y="2365127"/>
                  <a:pt x="4793397" y="2387639"/>
                </a:cubicBezTo>
                <a:cubicBezTo>
                  <a:pt x="4798248" y="2416084"/>
                  <a:pt x="4807863" y="2397971"/>
                  <a:pt x="4819977" y="2393653"/>
                </a:cubicBezTo>
                <a:cubicBezTo>
                  <a:pt x="4816772" y="2415777"/>
                  <a:pt x="4796175" y="2434084"/>
                  <a:pt x="4784135" y="2416780"/>
                </a:cubicBezTo>
                <a:cubicBezTo>
                  <a:pt x="4788940" y="2423563"/>
                  <a:pt x="4788280" y="2441640"/>
                  <a:pt x="4795667" y="2443028"/>
                </a:cubicBezTo>
                <a:cubicBezTo>
                  <a:pt x="4779247" y="2471283"/>
                  <a:pt x="4771196" y="2426687"/>
                  <a:pt x="4742703" y="2431118"/>
                </a:cubicBezTo>
                <a:cubicBezTo>
                  <a:pt x="4748214" y="2439944"/>
                  <a:pt x="4753763" y="2448503"/>
                  <a:pt x="4759471" y="2456905"/>
                </a:cubicBezTo>
                <a:cubicBezTo>
                  <a:pt x="4750833" y="2486624"/>
                  <a:pt x="4719755" y="2448119"/>
                  <a:pt x="4732226" y="2432466"/>
                </a:cubicBezTo>
                <a:cubicBezTo>
                  <a:pt x="4725697" y="2442761"/>
                  <a:pt x="4713267" y="2443914"/>
                  <a:pt x="4706778" y="2454286"/>
                </a:cubicBezTo>
                <a:cubicBezTo>
                  <a:pt x="4706820" y="2470858"/>
                  <a:pt x="4713972" y="2472788"/>
                  <a:pt x="4713500" y="2490481"/>
                </a:cubicBezTo>
                <a:cubicBezTo>
                  <a:pt x="4698924" y="2472978"/>
                  <a:pt x="4701423" y="2467544"/>
                  <a:pt x="4686255" y="2466119"/>
                </a:cubicBezTo>
                <a:cubicBezTo>
                  <a:pt x="4689735" y="2428998"/>
                  <a:pt x="4688915" y="2410573"/>
                  <a:pt x="4663118" y="2413308"/>
                </a:cubicBezTo>
                <a:cubicBezTo>
                  <a:pt x="4659482" y="2393188"/>
                  <a:pt x="4672614" y="2398894"/>
                  <a:pt x="4672500" y="2384285"/>
                </a:cubicBezTo>
                <a:cubicBezTo>
                  <a:pt x="4670386" y="2371950"/>
                  <a:pt x="4659092" y="2378271"/>
                  <a:pt x="4651234" y="2377733"/>
                </a:cubicBezTo>
                <a:cubicBezTo>
                  <a:pt x="4637318" y="2376575"/>
                  <a:pt x="4658231" y="2428844"/>
                  <a:pt x="4637043" y="2416663"/>
                </a:cubicBezTo>
                <a:cubicBezTo>
                  <a:pt x="4645566" y="2391456"/>
                  <a:pt x="4633682" y="2389064"/>
                  <a:pt x="4640055" y="2360542"/>
                </a:cubicBezTo>
                <a:cubicBezTo>
                  <a:pt x="4659950" y="2363006"/>
                  <a:pt x="4665072" y="2370525"/>
                  <a:pt x="4676250" y="2346819"/>
                </a:cubicBezTo>
                <a:cubicBezTo>
                  <a:pt x="4664600" y="2319912"/>
                  <a:pt x="4645291" y="2370449"/>
                  <a:pt x="4638881" y="2332943"/>
                </a:cubicBezTo>
                <a:cubicBezTo>
                  <a:pt x="4624342" y="2335949"/>
                  <a:pt x="4604249" y="2374880"/>
                  <a:pt x="4625043" y="2381047"/>
                </a:cubicBezTo>
                <a:cubicBezTo>
                  <a:pt x="4591195" y="2377579"/>
                  <a:pt x="4558320" y="2400589"/>
                  <a:pt x="4504806" y="2396158"/>
                </a:cubicBezTo>
                <a:cubicBezTo>
                  <a:pt x="4497301" y="2405255"/>
                  <a:pt x="4506842" y="2409880"/>
                  <a:pt x="4501134" y="2433818"/>
                </a:cubicBezTo>
                <a:cubicBezTo>
                  <a:pt x="4484755" y="2435744"/>
                  <a:pt x="4466149" y="2416238"/>
                  <a:pt x="4454030" y="2439677"/>
                </a:cubicBezTo>
                <a:cubicBezTo>
                  <a:pt x="4475920" y="2461145"/>
                  <a:pt x="4444456" y="2514571"/>
                  <a:pt x="4471935" y="2493140"/>
                </a:cubicBezTo>
                <a:cubicBezTo>
                  <a:pt x="4480418" y="2514300"/>
                  <a:pt x="4453952" y="2501351"/>
                  <a:pt x="4441329" y="2515458"/>
                </a:cubicBezTo>
                <a:cubicBezTo>
                  <a:pt x="4445433" y="2546639"/>
                  <a:pt x="4467125" y="2526481"/>
                  <a:pt x="4478345" y="2520120"/>
                </a:cubicBezTo>
                <a:cubicBezTo>
                  <a:pt x="4477290" y="2538893"/>
                  <a:pt x="4480532" y="2548800"/>
                  <a:pt x="4489836" y="2546331"/>
                </a:cubicBezTo>
                <a:cubicBezTo>
                  <a:pt x="4475452" y="2550147"/>
                  <a:pt x="4460637" y="2559900"/>
                  <a:pt x="4455167" y="2597212"/>
                </a:cubicBezTo>
                <a:cubicBezTo>
                  <a:pt x="4456456" y="2604536"/>
                  <a:pt x="4460793" y="2605730"/>
                  <a:pt x="4461105" y="2614945"/>
                </a:cubicBezTo>
                <a:cubicBezTo>
                  <a:pt x="4476507" y="2601068"/>
                  <a:pt x="4490226" y="2584456"/>
                  <a:pt x="4506686" y="2572194"/>
                </a:cubicBezTo>
                <a:cubicBezTo>
                  <a:pt x="4514188" y="2617409"/>
                  <a:pt x="4575207" y="2656881"/>
                  <a:pt x="4575404" y="2582141"/>
                </a:cubicBezTo>
                <a:cubicBezTo>
                  <a:pt x="4592993" y="2596135"/>
                  <a:pt x="4603392" y="2624965"/>
                  <a:pt x="4614919" y="2651406"/>
                </a:cubicBezTo>
                <a:cubicBezTo>
                  <a:pt x="4627261" y="2610472"/>
                  <a:pt x="4651213" y="2635514"/>
                  <a:pt x="4672296" y="2627407"/>
                </a:cubicBezTo>
                <a:lnTo>
                  <a:pt x="4678648" y="2622891"/>
                </a:lnTo>
                <a:lnTo>
                  <a:pt x="4673791" y="2640213"/>
                </a:lnTo>
                <a:cubicBezTo>
                  <a:pt x="4668391" y="2681782"/>
                  <a:pt x="4691426" y="2736075"/>
                  <a:pt x="4656043" y="2757409"/>
                </a:cubicBezTo>
                <a:cubicBezTo>
                  <a:pt x="4668043" y="2790248"/>
                  <a:pt x="4654714" y="2812878"/>
                  <a:pt x="4660184" y="2859016"/>
                </a:cubicBezTo>
                <a:cubicBezTo>
                  <a:pt x="4633604" y="2869849"/>
                  <a:pt x="4618789" y="2856701"/>
                  <a:pt x="4606790" y="2837855"/>
                </a:cubicBezTo>
                <a:cubicBezTo>
                  <a:pt x="4600691" y="2840089"/>
                  <a:pt x="4603039" y="2855163"/>
                  <a:pt x="4602645" y="2866223"/>
                </a:cubicBezTo>
                <a:cubicBezTo>
                  <a:pt x="4575363" y="2861715"/>
                  <a:pt x="4549369" y="2854969"/>
                  <a:pt x="4537760" y="2818774"/>
                </a:cubicBezTo>
                <a:cubicBezTo>
                  <a:pt x="4528887" y="2839822"/>
                  <a:pt x="4524312" y="2867457"/>
                  <a:pt x="4497420" y="2860942"/>
                </a:cubicBezTo>
                <a:cubicBezTo>
                  <a:pt x="4491518" y="2884689"/>
                  <a:pt x="4514270" y="2897291"/>
                  <a:pt x="4499258" y="2907120"/>
                </a:cubicBezTo>
                <a:cubicBezTo>
                  <a:pt x="4511455" y="2923660"/>
                  <a:pt x="4521226" y="2931866"/>
                  <a:pt x="4547765" y="2938034"/>
                </a:cubicBezTo>
                <a:cubicBezTo>
                  <a:pt x="4521382" y="2962319"/>
                  <a:pt x="4550543" y="2972958"/>
                  <a:pt x="4546320" y="3031009"/>
                </a:cubicBezTo>
                <a:cubicBezTo>
                  <a:pt x="4569851" y="2991306"/>
                  <a:pt x="4582085" y="3015243"/>
                  <a:pt x="4619064" y="3012544"/>
                </a:cubicBezTo>
                <a:cubicBezTo>
                  <a:pt x="4602218" y="3049353"/>
                  <a:pt x="4563638" y="3001443"/>
                  <a:pt x="4557811" y="3057374"/>
                </a:cubicBezTo>
                <a:cubicBezTo>
                  <a:pt x="4548471" y="3042996"/>
                  <a:pt x="4526893" y="3053789"/>
                  <a:pt x="4510400" y="3054096"/>
                </a:cubicBezTo>
                <a:cubicBezTo>
                  <a:pt x="4454346" y="3164607"/>
                  <a:pt x="4574817" y="3164416"/>
                  <a:pt x="4596666" y="3237999"/>
                </a:cubicBezTo>
                <a:cubicBezTo>
                  <a:pt x="4601044" y="3230173"/>
                  <a:pt x="4608000" y="3226510"/>
                  <a:pt x="4617189" y="3226013"/>
                </a:cubicBezTo>
                <a:cubicBezTo>
                  <a:pt x="4616758" y="3236842"/>
                  <a:pt x="4618986" y="3242277"/>
                  <a:pt x="4623168" y="3243895"/>
                </a:cubicBezTo>
                <a:cubicBezTo>
                  <a:pt x="4630871" y="3272919"/>
                  <a:pt x="4606556" y="3253070"/>
                  <a:pt x="4614218" y="3282134"/>
                </a:cubicBezTo>
                <a:cubicBezTo>
                  <a:pt x="4629188" y="3282441"/>
                  <a:pt x="4625084" y="3295432"/>
                  <a:pt x="4631806" y="3326232"/>
                </a:cubicBezTo>
                <a:cubicBezTo>
                  <a:pt x="4672848" y="3300365"/>
                  <a:pt x="4710139" y="3297475"/>
                  <a:pt x="4727732" y="3360496"/>
                </a:cubicBezTo>
                <a:cubicBezTo>
                  <a:pt x="4732148" y="3352828"/>
                  <a:pt x="4739182" y="3349088"/>
                  <a:pt x="4748292" y="3348740"/>
                </a:cubicBezTo>
                <a:cubicBezTo>
                  <a:pt x="4748526" y="3388213"/>
                  <a:pt x="4770728" y="3382778"/>
                  <a:pt x="4777101" y="3410029"/>
                </a:cubicBezTo>
                <a:cubicBezTo>
                  <a:pt x="4780384" y="3510362"/>
                  <a:pt x="4737385" y="3539657"/>
                  <a:pt x="4727769" y="3620220"/>
                </a:cubicBezTo>
                <a:cubicBezTo>
                  <a:pt x="4776748" y="3647395"/>
                  <a:pt x="4791522" y="3586802"/>
                  <a:pt x="4847227" y="3586648"/>
                </a:cubicBezTo>
                <a:cubicBezTo>
                  <a:pt x="4838744" y="3549563"/>
                  <a:pt x="4826117" y="3530215"/>
                  <a:pt x="4818143" y="3515991"/>
                </a:cubicBezTo>
                <a:cubicBezTo>
                  <a:pt x="4827561" y="3506007"/>
                  <a:pt x="4836709" y="3541470"/>
                  <a:pt x="4839056" y="3513409"/>
                </a:cubicBezTo>
                <a:cubicBezTo>
                  <a:pt x="4853793" y="3549911"/>
                  <a:pt x="4875563" y="3572347"/>
                  <a:pt x="4914496" y="3559587"/>
                </a:cubicBezTo>
                <a:cubicBezTo>
                  <a:pt x="4924932" y="3582407"/>
                  <a:pt x="4913363" y="3587801"/>
                  <a:pt x="4921961" y="3614361"/>
                </a:cubicBezTo>
                <a:cubicBezTo>
                  <a:pt x="4996309" y="3598825"/>
                  <a:pt x="5059864" y="3632324"/>
                  <a:pt x="5114593" y="3701319"/>
                </a:cubicBezTo>
                <a:cubicBezTo>
                  <a:pt x="5218254" y="3702205"/>
                  <a:pt x="5261836" y="3955992"/>
                  <a:pt x="5192610" y="4071784"/>
                </a:cubicBezTo>
                <a:cubicBezTo>
                  <a:pt x="5187685" y="4051817"/>
                  <a:pt x="5180220" y="4037131"/>
                  <a:pt x="5179556" y="4008415"/>
                </a:cubicBezTo>
                <a:cubicBezTo>
                  <a:pt x="5152934" y="4016083"/>
                  <a:pt x="5142305" y="3991070"/>
                  <a:pt x="5120884" y="3988100"/>
                </a:cubicBezTo>
                <a:cubicBezTo>
                  <a:pt x="5073349" y="4051315"/>
                  <a:pt x="5019097" y="4001090"/>
                  <a:pt x="4964841" y="4026302"/>
                </a:cubicBezTo>
                <a:cubicBezTo>
                  <a:pt x="4965547" y="4018706"/>
                  <a:pt x="4969729" y="4016395"/>
                  <a:pt x="4969339" y="4007298"/>
                </a:cubicBezTo>
                <a:cubicBezTo>
                  <a:pt x="4923249" y="3999087"/>
                  <a:pt x="4890341" y="4027188"/>
                  <a:pt x="4869231" y="4001284"/>
                </a:cubicBezTo>
                <a:cubicBezTo>
                  <a:pt x="4860359" y="4010689"/>
                  <a:pt x="4854925" y="4025529"/>
                  <a:pt x="4844251" y="4032234"/>
                </a:cubicBezTo>
                <a:cubicBezTo>
                  <a:pt x="4829556" y="4035630"/>
                  <a:pt x="4830101" y="4007759"/>
                  <a:pt x="4821816" y="3997929"/>
                </a:cubicBezTo>
                <a:cubicBezTo>
                  <a:pt x="4805089" y="4032971"/>
                  <a:pt x="4730466" y="3979391"/>
                  <a:pt x="4740044" y="4054556"/>
                </a:cubicBezTo>
                <a:cubicBezTo>
                  <a:pt x="4723391" y="4033780"/>
                  <a:pt x="4716238" y="4045649"/>
                  <a:pt x="4692629" y="4051432"/>
                </a:cubicBezTo>
                <a:cubicBezTo>
                  <a:pt x="4699236" y="3997893"/>
                  <a:pt x="4718700" y="4021251"/>
                  <a:pt x="4737463" y="3989990"/>
                </a:cubicBezTo>
                <a:cubicBezTo>
                  <a:pt x="4788358" y="3905075"/>
                  <a:pt x="4754116" y="3797762"/>
                  <a:pt x="4710570" y="3715195"/>
                </a:cubicBezTo>
                <a:cubicBezTo>
                  <a:pt x="4686883" y="3716814"/>
                  <a:pt x="4670936" y="3702783"/>
                  <a:pt x="4651940" y="3694690"/>
                </a:cubicBezTo>
                <a:cubicBezTo>
                  <a:pt x="4641385" y="3704556"/>
                  <a:pt x="4637084" y="3723985"/>
                  <a:pt x="4638491" y="3752086"/>
                </a:cubicBezTo>
                <a:cubicBezTo>
                  <a:pt x="4684930" y="3681469"/>
                  <a:pt x="4718544" y="3806782"/>
                  <a:pt x="4695990" y="3874777"/>
                </a:cubicBezTo>
                <a:cubicBezTo>
                  <a:pt x="4683600" y="3879981"/>
                  <a:pt x="4683990" y="3859205"/>
                  <a:pt x="4669528" y="3868800"/>
                </a:cubicBezTo>
                <a:cubicBezTo>
                  <a:pt x="4662765" y="3872887"/>
                  <a:pt x="4661945" y="3885995"/>
                  <a:pt x="4654595" y="3889192"/>
                </a:cubicBezTo>
                <a:cubicBezTo>
                  <a:pt x="4668470" y="3912242"/>
                  <a:pt x="4664132" y="3920530"/>
                  <a:pt x="4673242" y="3961079"/>
                </a:cubicBezTo>
                <a:cubicBezTo>
                  <a:pt x="4662179" y="3958461"/>
                  <a:pt x="4659638" y="3969100"/>
                  <a:pt x="4652678" y="3972953"/>
                </a:cubicBezTo>
                <a:cubicBezTo>
                  <a:pt x="4709126" y="4022332"/>
                  <a:pt x="4640995" y="4078878"/>
                  <a:pt x="4632939" y="4133073"/>
                </a:cubicBezTo>
                <a:cubicBezTo>
                  <a:pt x="4624850" y="4120006"/>
                  <a:pt x="4605304" y="4127520"/>
                  <a:pt x="4607532" y="4154772"/>
                </a:cubicBezTo>
                <a:cubicBezTo>
                  <a:pt x="4616249" y="4181177"/>
                  <a:pt x="4627428" y="4140126"/>
                  <a:pt x="4644081" y="4150300"/>
                </a:cubicBezTo>
                <a:cubicBezTo>
                  <a:pt x="4645447" y="4166762"/>
                  <a:pt x="4638491" y="4170538"/>
                  <a:pt x="4640408" y="4187846"/>
                </a:cubicBezTo>
                <a:cubicBezTo>
                  <a:pt x="4632237" y="4174548"/>
                  <a:pt x="4613278" y="4183103"/>
                  <a:pt x="4598151" y="4183876"/>
                </a:cubicBezTo>
                <a:cubicBezTo>
                  <a:pt x="4598816" y="4212556"/>
                  <a:pt x="4615703" y="4208238"/>
                  <a:pt x="4611246" y="4247205"/>
                </a:cubicBezTo>
                <a:cubicBezTo>
                  <a:pt x="4606946" y="4254955"/>
                  <a:pt x="4599871" y="4258577"/>
                  <a:pt x="4590723" y="4259001"/>
                </a:cubicBezTo>
                <a:cubicBezTo>
                  <a:pt x="4598385" y="4286330"/>
                  <a:pt x="4596198" y="4294427"/>
                  <a:pt x="4587715" y="4315009"/>
                </a:cubicBezTo>
                <a:cubicBezTo>
                  <a:pt x="4592874" y="4337789"/>
                  <a:pt x="4610229" y="4335939"/>
                  <a:pt x="4620550" y="4348003"/>
                </a:cubicBezTo>
                <a:cubicBezTo>
                  <a:pt x="4623131" y="4425483"/>
                  <a:pt x="4616093" y="4439667"/>
                  <a:pt x="4626882" y="4504886"/>
                </a:cubicBezTo>
                <a:cubicBezTo>
                  <a:pt x="4620431" y="4515177"/>
                  <a:pt x="4608000" y="4516334"/>
                  <a:pt x="4601553" y="4526666"/>
                </a:cubicBezTo>
                <a:cubicBezTo>
                  <a:pt x="4603429" y="4542776"/>
                  <a:pt x="4611361" y="4546552"/>
                  <a:pt x="4623168" y="4542391"/>
                </a:cubicBezTo>
                <a:cubicBezTo>
                  <a:pt x="4625708" y="4566482"/>
                  <a:pt x="4603154" y="4552221"/>
                  <a:pt x="4609018" y="4581322"/>
                </a:cubicBezTo>
                <a:cubicBezTo>
                  <a:pt x="4595377" y="4575964"/>
                  <a:pt x="4584432" y="4570723"/>
                  <a:pt x="4577981" y="4594543"/>
                </a:cubicBezTo>
                <a:cubicBezTo>
                  <a:pt x="4596354" y="4567409"/>
                  <a:pt x="4611833" y="4705288"/>
                  <a:pt x="4571337" y="4688056"/>
                </a:cubicBezTo>
                <a:cubicBezTo>
                  <a:pt x="4569499" y="4649510"/>
                  <a:pt x="4586853" y="4633744"/>
                  <a:pt x="4567582" y="4595817"/>
                </a:cubicBezTo>
                <a:cubicBezTo>
                  <a:pt x="4551873" y="4633052"/>
                  <a:pt x="4539204" y="4645654"/>
                  <a:pt x="4534321" y="4683544"/>
                </a:cubicBezTo>
                <a:cubicBezTo>
                  <a:pt x="4562543" y="4693184"/>
                  <a:pt x="4571571" y="4760175"/>
                  <a:pt x="4532445" y="4767269"/>
                </a:cubicBezTo>
                <a:cubicBezTo>
                  <a:pt x="4536508" y="4795523"/>
                  <a:pt x="4549878" y="4804851"/>
                  <a:pt x="4555977" y="4829132"/>
                </a:cubicBezTo>
                <a:cubicBezTo>
                  <a:pt x="4555546" y="4840042"/>
                  <a:pt x="4546710" y="4838076"/>
                  <a:pt x="4540690" y="4840427"/>
                </a:cubicBezTo>
                <a:cubicBezTo>
                  <a:pt x="4539048" y="4860357"/>
                  <a:pt x="4548861" y="4857043"/>
                  <a:pt x="4557068" y="4856849"/>
                </a:cubicBezTo>
                <a:cubicBezTo>
                  <a:pt x="4558985" y="4882866"/>
                  <a:pt x="4542331" y="4880320"/>
                  <a:pt x="4543234" y="4904953"/>
                </a:cubicBezTo>
                <a:cubicBezTo>
                  <a:pt x="4558398" y="4928235"/>
                  <a:pt x="4555271" y="4879474"/>
                  <a:pt x="4573877" y="4882445"/>
                </a:cubicBezTo>
                <a:cubicBezTo>
                  <a:pt x="4552300" y="4927466"/>
                  <a:pt x="4556210" y="5011380"/>
                  <a:pt x="4544716" y="5071702"/>
                </a:cubicBezTo>
                <a:cubicBezTo>
                  <a:pt x="4532363" y="5073050"/>
                  <a:pt x="4530020" y="5089512"/>
                  <a:pt x="4513761" y="5084963"/>
                </a:cubicBezTo>
                <a:cubicBezTo>
                  <a:pt x="4512431" y="5114141"/>
                  <a:pt x="4521771" y="5121733"/>
                  <a:pt x="4531309" y="5128981"/>
                </a:cubicBezTo>
                <a:cubicBezTo>
                  <a:pt x="4514774" y="5161938"/>
                  <a:pt x="4532872" y="5204530"/>
                  <a:pt x="4509226" y="5233825"/>
                </a:cubicBezTo>
                <a:cubicBezTo>
                  <a:pt x="4494137" y="5226233"/>
                  <a:pt x="4509070" y="5194470"/>
                  <a:pt x="4506998" y="5178437"/>
                </a:cubicBezTo>
                <a:cubicBezTo>
                  <a:pt x="4490345" y="5176122"/>
                  <a:pt x="4486126" y="5192661"/>
                  <a:pt x="4481981" y="5209463"/>
                </a:cubicBezTo>
                <a:cubicBezTo>
                  <a:pt x="4465837" y="5175507"/>
                  <a:pt x="4502110" y="5148102"/>
                  <a:pt x="4510006" y="5122315"/>
                </a:cubicBezTo>
                <a:cubicBezTo>
                  <a:pt x="4485223" y="5107435"/>
                  <a:pt x="4472990" y="5023869"/>
                  <a:pt x="4483151" y="4977419"/>
                </a:cubicBezTo>
                <a:cubicBezTo>
                  <a:pt x="4469629" y="4961617"/>
                  <a:pt x="4446684" y="4965085"/>
                  <a:pt x="4429797" y="4956218"/>
                </a:cubicBezTo>
                <a:cubicBezTo>
                  <a:pt x="4430265" y="4965202"/>
                  <a:pt x="4436441" y="4962697"/>
                  <a:pt x="4440623" y="4964158"/>
                </a:cubicBezTo>
                <a:cubicBezTo>
                  <a:pt x="4440820" y="4999082"/>
                  <a:pt x="4422525" y="5005674"/>
                  <a:pt x="4422681" y="5040635"/>
                </a:cubicBezTo>
                <a:cubicBezTo>
                  <a:pt x="4414359" y="5044220"/>
                  <a:pt x="4413341" y="5033002"/>
                  <a:pt x="4406656" y="5033427"/>
                </a:cubicBezTo>
                <a:cubicBezTo>
                  <a:pt x="4392974" y="5046070"/>
                  <a:pt x="4408573" y="5081532"/>
                  <a:pt x="4409237" y="5098067"/>
                </a:cubicBezTo>
                <a:cubicBezTo>
                  <a:pt x="4404313" y="5085040"/>
                  <a:pt x="4383244" y="5048615"/>
                  <a:pt x="4388324" y="5100649"/>
                </a:cubicBezTo>
                <a:cubicBezTo>
                  <a:pt x="4345481" y="5122931"/>
                  <a:pt x="4319918" y="5054819"/>
                  <a:pt x="4293847" y="5103235"/>
                </a:cubicBezTo>
                <a:cubicBezTo>
                  <a:pt x="4303347" y="5066846"/>
                  <a:pt x="4292517" y="5033120"/>
                  <a:pt x="4271096" y="5059675"/>
                </a:cubicBezTo>
                <a:cubicBezTo>
                  <a:pt x="4281064" y="5028761"/>
                  <a:pt x="4277584" y="5031230"/>
                  <a:pt x="4268867" y="5004286"/>
                </a:cubicBezTo>
                <a:cubicBezTo>
                  <a:pt x="4288959" y="4991260"/>
                  <a:pt x="4306236" y="5027685"/>
                  <a:pt x="4310266" y="4989871"/>
                </a:cubicBezTo>
                <a:cubicBezTo>
                  <a:pt x="4306355" y="4964506"/>
                  <a:pt x="4268596" y="5008179"/>
                  <a:pt x="4277391" y="4956756"/>
                </a:cubicBezTo>
                <a:cubicBezTo>
                  <a:pt x="4256322" y="4959189"/>
                  <a:pt x="4250930" y="4985554"/>
                  <a:pt x="4231502" y="4990487"/>
                </a:cubicBezTo>
                <a:cubicBezTo>
                  <a:pt x="4234625" y="5020550"/>
                  <a:pt x="4245570" y="5035123"/>
                  <a:pt x="4254992" y="5052431"/>
                </a:cubicBezTo>
                <a:cubicBezTo>
                  <a:pt x="4251750" y="5069080"/>
                  <a:pt x="4220163" y="5025718"/>
                  <a:pt x="4207889" y="5058327"/>
                </a:cubicBezTo>
                <a:cubicBezTo>
                  <a:pt x="4213950" y="5088739"/>
                  <a:pt x="4217820" y="5061719"/>
                  <a:pt x="4234469" y="5064341"/>
                </a:cubicBezTo>
                <a:cubicBezTo>
                  <a:pt x="4242796" y="5079719"/>
                  <a:pt x="4232594" y="5100803"/>
                  <a:pt x="4247097" y="5118382"/>
                </a:cubicBezTo>
                <a:cubicBezTo>
                  <a:pt x="4236230" y="5152650"/>
                  <a:pt x="4233456" y="5087274"/>
                  <a:pt x="4224739" y="5084000"/>
                </a:cubicBezTo>
                <a:cubicBezTo>
                  <a:pt x="4210277" y="5079217"/>
                  <a:pt x="4230210" y="5127054"/>
                  <a:pt x="4215785" y="5122352"/>
                </a:cubicBezTo>
                <a:cubicBezTo>
                  <a:pt x="4229742" y="5155734"/>
                  <a:pt x="4234551" y="5145597"/>
                  <a:pt x="4249366" y="5173694"/>
                </a:cubicBezTo>
                <a:cubicBezTo>
                  <a:pt x="4234707" y="5182560"/>
                  <a:pt x="4230874" y="5242000"/>
                  <a:pt x="4219150" y="5205226"/>
                </a:cubicBezTo>
                <a:cubicBezTo>
                  <a:pt x="4201988" y="5215979"/>
                  <a:pt x="4217270" y="5222765"/>
                  <a:pt x="4215826" y="5252174"/>
                </a:cubicBezTo>
                <a:cubicBezTo>
                  <a:pt x="4224464" y="5250980"/>
                  <a:pt x="4233222" y="5249899"/>
                  <a:pt x="4241975" y="5248859"/>
                </a:cubicBezTo>
                <a:cubicBezTo>
                  <a:pt x="4227825" y="5308606"/>
                  <a:pt x="4207068" y="5224113"/>
                  <a:pt x="4183734" y="5237605"/>
                </a:cubicBezTo>
                <a:cubicBezTo>
                  <a:pt x="4182482" y="5266783"/>
                  <a:pt x="4189910" y="5278231"/>
                  <a:pt x="4206092" y="5271910"/>
                </a:cubicBezTo>
                <a:cubicBezTo>
                  <a:pt x="4197026" y="5289331"/>
                  <a:pt x="4213483" y="5297927"/>
                  <a:pt x="4202809" y="5318667"/>
                </a:cubicBezTo>
                <a:cubicBezTo>
                  <a:pt x="4193665" y="5316854"/>
                  <a:pt x="4206408" y="5289526"/>
                  <a:pt x="4190809" y="5283051"/>
                </a:cubicBezTo>
                <a:cubicBezTo>
                  <a:pt x="4170873" y="5275690"/>
                  <a:pt x="4183931" y="5318667"/>
                  <a:pt x="4165751" y="5314078"/>
                </a:cubicBezTo>
                <a:cubicBezTo>
                  <a:pt x="4162042" y="5295155"/>
                  <a:pt x="4149648" y="5286134"/>
                  <a:pt x="4158639" y="5268555"/>
                </a:cubicBezTo>
                <a:cubicBezTo>
                  <a:pt x="4125140" y="5280157"/>
                  <a:pt x="4129363" y="5215056"/>
                  <a:pt x="4094103" y="5230280"/>
                </a:cubicBezTo>
                <a:cubicBezTo>
                  <a:pt x="4102471" y="5266475"/>
                  <a:pt x="4116814" y="5290606"/>
                  <a:pt x="4129166" y="5318590"/>
                </a:cubicBezTo>
                <a:cubicBezTo>
                  <a:pt x="4136163" y="5314810"/>
                  <a:pt x="4132568" y="5294884"/>
                  <a:pt x="4132880" y="5281084"/>
                </a:cubicBezTo>
                <a:cubicBezTo>
                  <a:pt x="4140776" y="5284900"/>
                  <a:pt x="4146562" y="5293034"/>
                  <a:pt x="4154577" y="5296850"/>
                </a:cubicBezTo>
                <a:cubicBezTo>
                  <a:pt x="4153871" y="5316198"/>
                  <a:pt x="4131513" y="5301937"/>
                  <a:pt x="4134796" y="5327185"/>
                </a:cubicBezTo>
                <a:cubicBezTo>
                  <a:pt x="4147773" y="5317432"/>
                  <a:pt x="4143669" y="5375253"/>
                  <a:pt x="4163133" y="5379260"/>
                </a:cubicBezTo>
                <a:cubicBezTo>
                  <a:pt x="4155081" y="5414297"/>
                  <a:pt x="4155709" y="5417575"/>
                  <a:pt x="4161299" y="5462903"/>
                </a:cubicBezTo>
                <a:cubicBezTo>
                  <a:pt x="4153752" y="5445174"/>
                  <a:pt x="4138038" y="5443786"/>
                  <a:pt x="4128423" y="5430100"/>
                </a:cubicBezTo>
                <a:cubicBezTo>
                  <a:pt x="4127955" y="5406280"/>
                  <a:pt x="4148282" y="5414297"/>
                  <a:pt x="4147851" y="5390518"/>
                </a:cubicBezTo>
                <a:cubicBezTo>
                  <a:pt x="4135539" y="5379183"/>
                  <a:pt x="4124906" y="5374250"/>
                  <a:pt x="4141088" y="5354283"/>
                </a:cubicBezTo>
                <a:cubicBezTo>
                  <a:pt x="4135030" y="5337476"/>
                  <a:pt x="4100357" y="5357289"/>
                  <a:pt x="4118730" y="5319978"/>
                </a:cubicBezTo>
                <a:cubicBezTo>
                  <a:pt x="4100907" y="5326258"/>
                  <a:pt x="4089298" y="5320055"/>
                  <a:pt x="4076555" y="5315891"/>
                </a:cubicBezTo>
                <a:cubicBezTo>
                  <a:pt x="4079994" y="5269134"/>
                  <a:pt x="4078858" y="5196898"/>
                  <a:pt x="4049659" y="5170958"/>
                </a:cubicBezTo>
                <a:cubicBezTo>
                  <a:pt x="4070769" y="5165794"/>
                  <a:pt x="4091953" y="5160703"/>
                  <a:pt x="4089647" y="5119616"/>
                </a:cubicBezTo>
                <a:cubicBezTo>
                  <a:pt x="4088321" y="5108860"/>
                  <a:pt x="4079761" y="5112984"/>
                  <a:pt x="4073584" y="5112409"/>
                </a:cubicBezTo>
                <a:cubicBezTo>
                  <a:pt x="4071040" y="5091131"/>
                  <a:pt x="4072956" y="5076789"/>
                  <a:pt x="4076945" y="5065498"/>
                </a:cubicBezTo>
                <a:cubicBezTo>
                  <a:pt x="4096410" y="5078140"/>
                  <a:pt x="4102196" y="5060719"/>
                  <a:pt x="4119120" y="5069428"/>
                </a:cubicBezTo>
                <a:cubicBezTo>
                  <a:pt x="4123967" y="5094174"/>
                  <a:pt x="4109505" y="5089318"/>
                  <a:pt x="4110092" y="5107706"/>
                </a:cubicBezTo>
                <a:cubicBezTo>
                  <a:pt x="4131591" y="5152727"/>
                  <a:pt x="4164972" y="5087622"/>
                  <a:pt x="4182249" y="5070779"/>
                </a:cubicBezTo>
                <a:cubicBezTo>
                  <a:pt x="4164816" y="5063183"/>
                  <a:pt x="4153559" y="5035430"/>
                  <a:pt x="4122875" y="5031885"/>
                </a:cubicBezTo>
                <a:cubicBezTo>
                  <a:pt x="4119785" y="4994456"/>
                  <a:pt x="4130143" y="5032501"/>
                  <a:pt x="4143435" y="5020053"/>
                </a:cubicBezTo>
                <a:cubicBezTo>
                  <a:pt x="4144256" y="4988099"/>
                  <a:pt x="4126663" y="4994266"/>
                  <a:pt x="4120606" y="4976456"/>
                </a:cubicBezTo>
                <a:cubicBezTo>
                  <a:pt x="4103329" y="4987132"/>
                  <a:pt x="4120881" y="4997156"/>
                  <a:pt x="4111655" y="5014618"/>
                </a:cubicBezTo>
                <a:cubicBezTo>
                  <a:pt x="4087812" y="4996654"/>
                  <a:pt x="4072764" y="4960730"/>
                  <a:pt x="4065373" y="4909271"/>
                </a:cubicBezTo>
                <a:cubicBezTo>
                  <a:pt x="4049306" y="4925422"/>
                  <a:pt x="4042547" y="4915438"/>
                  <a:pt x="4023551" y="4914552"/>
                </a:cubicBezTo>
                <a:cubicBezTo>
                  <a:pt x="4038481" y="4887762"/>
                  <a:pt x="4020071" y="4857695"/>
                  <a:pt x="4019447" y="4812981"/>
                </a:cubicBezTo>
                <a:cubicBezTo>
                  <a:pt x="4005490" y="4820500"/>
                  <a:pt x="4007952" y="4853146"/>
                  <a:pt x="3989580" y="4853802"/>
                </a:cubicBezTo>
                <a:cubicBezTo>
                  <a:pt x="3996815" y="4890385"/>
                  <a:pt x="3975393" y="4927194"/>
                  <a:pt x="3998140" y="4936138"/>
                </a:cubicBezTo>
                <a:cubicBezTo>
                  <a:pt x="3995210" y="4949011"/>
                  <a:pt x="3987626" y="4954830"/>
                  <a:pt x="3977974" y="4957339"/>
                </a:cubicBezTo>
                <a:cubicBezTo>
                  <a:pt x="3978364" y="4923301"/>
                  <a:pt x="3970115" y="4906803"/>
                  <a:pt x="3964526" y="4884756"/>
                </a:cubicBezTo>
                <a:cubicBezTo>
                  <a:pt x="3948148" y="4899134"/>
                  <a:pt x="3926845" y="4915475"/>
                  <a:pt x="3907418" y="4901368"/>
                </a:cubicBezTo>
                <a:cubicBezTo>
                  <a:pt x="3902255" y="4938372"/>
                  <a:pt x="3920825" y="4927194"/>
                  <a:pt x="3934663" y="4925730"/>
                </a:cubicBezTo>
                <a:cubicBezTo>
                  <a:pt x="3924576" y="4933168"/>
                  <a:pt x="3919770" y="4969787"/>
                  <a:pt x="3936538" y="4971790"/>
                </a:cubicBezTo>
                <a:cubicBezTo>
                  <a:pt x="3918871" y="4957028"/>
                  <a:pt x="3886115" y="5008794"/>
                  <a:pt x="3873135" y="4961309"/>
                </a:cubicBezTo>
                <a:cubicBezTo>
                  <a:pt x="3867508" y="4957606"/>
                  <a:pt x="3874038" y="5011534"/>
                  <a:pt x="3880563" y="5016042"/>
                </a:cubicBezTo>
                <a:cubicBezTo>
                  <a:pt x="3870049" y="5037434"/>
                  <a:pt x="3851089" y="5045916"/>
                  <a:pt x="3835023" y="5058752"/>
                </a:cubicBezTo>
                <a:cubicBezTo>
                  <a:pt x="3835844" y="5077137"/>
                  <a:pt x="3849801" y="5068736"/>
                  <a:pt x="3846985" y="5094445"/>
                </a:cubicBezTo>
                <a:cubicBezTo>
                  <a:pt x="3826114" y="5084538"/>
                  <a:pt x="3820093" y="5102616"/>
                  <a:pt x="3804770" y="5090475"/>
                </a:cubicBezTo>
                <a:cubicBezTo>
                  <a:pt x="3781628" y="5123776"/>
                  <a:pt x="3823064" y="5137847"/>
                  <a:pt x="3824197" y="5180788"/>
                </a:cubicBezTo>
                <a:cubicBezTo>
                  <a:pt x="3837567" y="5173196"/>
                  <a:pt x="3840144" y="5176741"/>
                  <a:pt x="3854766" y="5158393"/>
                </a:cubicBezTo>
                <a:cubicBezTo>
                  <a:pt x="3875170" y="5178667"/>
                  <a:pt x="3831584" y="5188728"/>
                  <a:pt x="3851405" y="5205186"/>
                </a:cubicBezTo>
                <a:cubicBezTo>
                  <a:pt x="3844014" y="5216906"/>
                  <a:pt x="3839755" y="5233441"/>
                  <a:pt x="3826384" y="5236140"/>
                </a:cubicBezTo>
                <a:cubicBezTo>
                  <a:pt x="3835807" y="5243695"/>
                  <a:pt x="3836352" y="5269174"/>
                  <a:pt x="3853593" y="5260579"/>
                </a:cubicBezTo>
                <a:cubicBezTo>
                  <a:pt x="3858127" y="5293342"/>
                  <a:pt x="3853863" y="5312770"/>
                  <a:pt x="3840222" y="5317971"/>
                </a:cubicBezTo>
                <a:cubicBezTo>
                  <a:pt x="3870714" y="5357714"/>
                  <a:pt x="3857384" y="5289950"/>
                  <a:pt x="3880563" y="5275690"/>
                </a:cubicBezTo>
                <a:cubicBezTo>
                  <a:pt x="3880641" y="5272412"/>
                  <a:pt x="3902181" y="5348577"/>
                  <a:pt x="3872667" y="5341677"/>
                </a:cubicBezTo>
                <a:cubicBezTo>
                  <a:pt x="3896239" y="5342527"/>
                  <a:pt x="3927703" y="5352470"/>
                  <a:pt x="3945452" y="5323138"/>
                </a:cubicBezTo>
                <a:cubicBezTo>
                  <a:pt x="3945452" y="5364691"/>
                  <a:pt x="3957685" y="5359758"/>
                  <a:pt x="3974260" y="5384504"/>
                </a:cubicBezTo>
                <a:cubicBezTo>
                  <a:pt x="3955026" y="5384848"/>
                  <a:pt x="3953618" y="5374326"/>
                  <a:pt x="3937671" y="5389207"/>
                </a:cubicBezTo>
                <a:cubicBezTo>
                  <a:pt x="3937281" y="5379956"/>
                  <a:pt x="3936891" y="5370664"/>
                  <a:pt x="3936538" y="5361377"/>
                </a:cubicBezTo>
                <a:cubicBezTo>
                  <a:pt x="3907028" y="5365767"/>
                  <a:pt x="3913007" y="5390170"/>
                  <a:pt x="3889476" y="5367386"/>
                </a:cubicBezTo>
                <a:cubicBezTo>
                  <a:pt x="3901045" y="5402889"/>
                  <a:pt x="3931573" y="5405625"/>
                  <a:pt x="3964173" y="5395026"/>
                </a:cubicBezTo>
                <a:cubicBezTo>
                  <a:pt x="3969254" y="5394755"/>
                  <a:pt x="3968630" y="5405973"/>
                  <a:pt x="3970115" y="5412832"/>
                </a:cubicBezTo>
                <a:cubicBezTo>
                  <a:pt x="3970349" y="5419117"/>
                  <a:pt x="3970583" y="5425207"/>
                  <a:pt x="3970858" y="5431374"/>
                </a:cubicBezTo>
                <a:cubicBezTo>
                  <a:pt x="3962532" y="5434919"/>
                  <a:pt x="3961477" y="5423783"/>
                  <a:pt x="3954792" y="5424090"/>
                </a:cubicBezTo>
                <a:cubicBezTo>
                  <a:pt x="3954870" y="5447331"/>
                  <a:pt x="3967419" y="5444980"/>
                  <a:pt x="3971991" y="5458933"/>
                </a:cubicBezTo>
                <a:cubicBezTo>
                  <a:pt x="3969607" y="5472733"/>
                  <a:pt x="3964719" y="5482486"/>
                  <a:pt x="3957373" y="5488653"/>
                </a:cubicBezTo>
                <a:cubicBezTo>
                  <a:pt x="3939936" y="5466064"/>
                  <a:pt x="3928331" y="5489964"/>
                  <a:pt x="3909256" y="5466837"/>
                </a:cubicBezTo>
                <a:cubicBezTo>
                  <a:pt x="3905620" y="5438274"/>
                  <a:pt x="3932980" y="5457007"/>
                  <a:pt x="3934310" y="5435923"/>
                </a:cubicBezTo>
                <a:cubicBezTo>
                  <a:pt x="3920784" y="5415839"/>
                  <a:pt x="3897060" y="5453616"/>
                  <a:pt x="3877161" y="5452422"/>
                </a:cubicBezTo>
                <a:cubicBezTo>
                  <a:pt x="3877788" y="5467800"/>
                  <a:pt x="3878412" y="5483064"/>
                  <a:pt x="3878999" y="5498523"/>
                </a:cubicBezTo>
                <a:cubicBezTo>
                  <a:pt x="3883066" y="5505807"/>
                  <a:pt x="3910898" y="5529514"/>
                  <a:pt x="3885762" y="5534791"/>
                </a:cubicBezTo>
                <a:cubicBezTo>
                  <a:pt x="3893933" y="5570831"/>
                  <a:pt x="3896432" y="5530861"/>
                  <a:pt x="3911875" y="5531553"/>
                </a:cubicBezTo>
                <a:cubicBezTo>
                  <a:pt x="3918986" y="5541614"/>
                  <a:pt x="3915428" y="5566170"/>
                  <a:pt x="3908472" y="5578310"/>
                </a:cubicBezTo>
                <a:cubicBezTo>
                  <a:pt x="3927744" y="5622060"/>
                  <a:pt x="3959872" y="5559193"/>
                  <a:pt x="3952917" y="5507811"/>
                </a:cubicBezTo>
                <a:cubicBezTo>
                  <a:pt x="3966168" y="5533099"/>
                  <a:pt x="3960849" y="5526620"/>
                  <a:pt x="3980203" y="5532209"/>
                </a:cubicBezTo>
                <a:cubicBezTo>
                  <a:pt x="3986806" y="5562471"/>
                  <a:pt x="3964526" y="5548513"/>
                  <a:pt x="3954792" y="5553989"/>
                </a:cubicBezTo>
                <a:cubicBezTo>
                  <a:pt x="3960266" y="5569330"/>
                  <a:pt x="3956589" y="5603522"/>
                  <a:pt x="3972344" y="5598010"/>
                </a:cubicBezTo>
                <a:cubicBezTo>
                  <a:pt x="3958231" y="5644763"/>
                  <a:pt x="3958038" y="5695489"/>
                  <a:pt x="3973087" y="5746410"/>
                </a:cubicBezTo>
                <a:cubicBezTo>
                  <a:pt x="3962532" y="5731336"/>
                  <a:pt x="3955338" y="5709406"/>
                  <a:pt x="3944746" y="5694219"/>
                </a:cubicBezTo>
                <a:cubicBezTo>
                  <a:pt x="3920550" y="5705934"/>
                  <a:pt x="3937634" y="5724477"/>
                  <a:pt x="3941775" y="5750380"/>
                </a:cubicBezTo>
                <a:cubicBezTo>
                  <a:pt x="3923718" y="5753735"/>
                  <a:pt x="3916368" y="5735464"/>
                  <a:pt x="3904057" y="5727253"/>
                </a:cubicBezTo>
                <a:cubicBezTo>
                  <a:pt x="3897643" y="5694490"/>
                  <a:pt x="3926180" y="5714955"/>
                  <a:pt x="3929032" y="5696262"/>
                </a:cubicBezTo>
                <a:cubicBezTo>
                  <a:pt x="3926726" y="5684312"/>
                  <a:pt x="3919220" y="5682888"/>
                  <a:pt x="3917423" y="5669857"/>
                </a:cubicBezTo>
                <a:cubicBezTo>
                  <a:pt x="3903897" y="5680880"/>
                  <a:pt x="3901709" y="5709253"/>
                  <a:pt x="3893539" y="5728564"/>
                </a:cubicBezTo>
                <a:cubicBezTo>
                  <a:pt x="3878297" y="5715610"/>
                  <a:pt x="3899169" y="5686085"/>
                  <a:pt x="3890568" y="5654669"/>
                </a:cubicBezTo>
                <a:cubicBezTo>
                  <a:pt x="3874230" y="5649854"/>
                  <a:pt x="3881580" y="5681269"/>
                  <a:pt x="3865239" y="5676490"/>
                </a:cubicBezTo>
                <a:cubicBezTo>
                  <a:pt x="3870791" y="5630154"/>
                  <a:pt x="3837723" y="5598317"/>
                  <a:pt x="3814073" y="5580855"/>
                </a:cubicBezTo>
                <a:cubicBezTo>
                  <a:pt x="3815481" y="5562778"/>
                  <a:pt x="3834046" y="5571026"/>
                  <a:pt x="3828223" y="5542002"/>
                </a:cubicBezTo>
                <a:cubicBezTo>
                  <a:pt x="3824275" y="5503456"/>
                  <a:pt x="3802779" y="5500680"/>
                  <a:pt x="3789056" y="5482024"/>
                </a:cubicBezTo>
                <a:cubicBezTo>
                  <a:pt x="3788744" y="5443284"/>
                  <a:pt x="3808915" y="5489964"/>
                  <a:pt x="3814426" y="5460244"/>
                </a:cubicBezTo>
                <a:cubicBezTo>
                  <a:pt x="3814463" y="5476282"/>
                  <a:pt x="3823376" y="5500101"/>
                  <a:pt x="3847297" y="5493238"/>
                </a:cubicBezTo>
                <a:cubicBezTo>
                  <a:pt x="3818062" y="5462826"/>
                  <a:pt x="3796952" y="5415956"/>
                  <a:pt x="3774127" y="5372631"/>
                </a:cubicBezTo>
                <a:cubicBezTo>
                  <a:pt x="3775103" y="5327877"/>
                  <a:pt x="3800198" y="5320132"/>
                  <a:pt x="3829786" y="5319245"/>
                </a:cubicBezTo>
                <a:cubicBezTo>
                  <a:pt x="3835339" y="5316239"/>
                  <a:pt x="3832565" y="5300395"/>
                  <a:pt x="3839521" y="5299432"/>
                </a:cubicBezTo>
                <a:cubicBezTo>
                  <a:pt x="3836549" y="5279158"/>
                  <a:pt x="3810478" y="5294111"/>
                  <a:pt x="3813724" y="5311998"/>
                </a:cubicBezTo>
                <a:cubicBezTo>
                  <a:pt x="3805398" y="5276151"/>
                  <a:pt x="3789524" y="5271218"/>
                  <a:pt x="3775259" y="5270368"/>
                </a:cubicBezTo>
                <a:cubicBezTo>
                  <a:pt x="3777135" y="5258766"/>
                  <a:pt x="3781202" y="5250632"/>
                  <a:pt x="3790230" y="5249940"/>
                </a:cubicBezTo>
                <a:cubicBezTo>
                  <a:pt x="3786085" y="5241806"/>
                  <a:pt x="3780106" y="5237103"/>
                  <a:pt x="3773774" y="5233518"/>
                </a:cubicBezTo>
                <a:cubicBezTo>
                  <a:pt x="3759505" y="5244428"/>
                  <a:pt x="3782371" y="5257183"/>
                  <a:pt x="3770060" y="5271137"/>
                </a:cubicBezTo>
                <a:cubicBezTo>
                  <a:pt x="3742540" y="5232093"/>
                  <a:pt x="3717917" y="5261926"/>
                  <a:pt x="3686408" y="5281545"/>
                </a:cubicBezTo>
                <a:cubicBezTo>
                  <a:pt x="3696848" y="5260461"/>
                  <a:pt x="3686293" y="5231053"/>
                  <a:pt x="3673707" y="5227504"/>
                </a:cubicBezTo>
                <a:cubicBezTo>
                  <a:pt x="3644197" y="5225614"/>
                  <a:pt x="3621133" y="5306834"/>
                  <a:pt x="3610968" y="5235367"/>
                </a:cubicBezTo>
                <a:cubicBezTo>
                  <a:pt x="3623321" y="5196324"/>
                  <a:pt x="3704781" y="5217561"/>
                  <a:pt x="3686761" y="5160938"/>
                </a:cubicBezTo>
                <a:cubicBezTo>
                  <a:pt x="3695244" y="5145326"/>
                  <a:pt x="3725735" y="5172848"/>
                  <a:pt x="3732691" y="5127249"/>
                </a:cubicBezTo>
                <a:cubicBezTo>
                  <a:pt x="3729876" y="5109746"/>
                  <a:pt x="3712209" y="5122506"/>
                  <a:pt x="3715570" y="5092401"/>
                </a:cubicBezTo>
                <a:cubicBezTo>
                  <a:pt x="3695400" y="5096218"/>
                  <a:pt x="3692703" y="5126670"/>
                  <a:pt x="3669640" y="5125897"/>
                </a:cubicBezTo>
                <a:cubicBezTo>
                  <a:pt x="3686293" y="5101652"/>
                  <a:pt x="3674643" y="5060484"/>
                  <a:pt x="3646499" y="5073244"/>
                </a:cubicBezTo>
                <a:cubicBezTo>
                  <a:pt x="3649942" y="5064223"/>
                  <a:pt x="3655334" y="5058097"/>
                  <a:pt x="3661433" y="5052892"/>
                </a:cubicBezTo>
                <a:cubicBezTo>
                  <a:pt x="3651345" y="5036665"/>
                  <a:pt x="3645563" y="5011878"/>
                  <a:pt x="3633014" y="5000778"/>
                </a:cubicBezTo>
                <a:cubicBezTo>
                  <a:pt x="3611243" y="5027875"/>
                  <a:pt x="3590876" y="5057477"/>
                  <a:pt x="3584819" y="5108900"/>
                </a:cubicBezTo>
                <a:cubicBezTo>
                  <a:pt x="3575163" y="5108670"/>
                  <a:pt x="3580403" y="5078023"/>
                  <a:pt x="3572934" y="5073207"/>
                </a:cubicBezTo>
                <a:cubicBezTo>
                  <a:pt x="3529040" y="5069581"/>
                  <a:pt x="3536546" y="5144593"/>
                  <a:pt x="3502731" y="5156236"/>
                </a:cubicBezTo>
                <a:cubicBezTo>
                  <a:pt x="3503983" y="5167029"/>
                  <a:pt x="3512543" y="5162864"/>
                  <a:pt x="3518760" y="5163480"/>
                </a:cubicBezTo>
                <a:cubicBezTo>
                  <a:pt x="3501015" y="5198440"/>
                  <a:pt x="3486004" y="5254602"/>
                  <a:pt x="3497494" y="5286749"/>
                </a:cubicBezTo>
                <a:cubicBezTo>
                  <a:pt x="3471932" y="5292302"/>
                  <a:pt x="3489365" y="5210196"/>
                  <a:pt x="3463137" y="5216865"/>
                </a:cubicBezTo>
                <a:cubicBezTo>
                  <a:pt x="3464229" y="5204223"/>
                  <a:pt x="3475958" y="5207691"/>
                  <a:pt x="3483697" y="5204996"/>
                </a:cubicBezTo>
                <a:cubicBezTo>
                  <a:pt x="3485183" y="5172075"/>
                  <a:pt x="3477402" y="5158008"/>
                  <a:pt x="3465793" y="5151647"/>
                </a:cubicBezTo>
                <a:cubicBezTo>
                  <a:pt x="3466888" y="5138964"/>
                  <a:pt x="3478576" y="5142242"/>
                  <a:pt x="3486357" y="5139737"/>
                </a:cubicBezTo>
                <a:cubicBezTo>
                  <a:pt x="3466109" y="5090588"/>
                  <a:pt x="3471267" y="5132335"/>
                  <a:pt x="3478186" y="5066652"/>
                </a:cubicBezTo>
                <a:cubicBezTo>
                  <a:pt x="3463642" y="5056170"/>
                  <a:pt x="3445352" y="5053394"/>
                  <a:pt x="3449377" y="5005286"/>
                </a:cubicBezTo>
                <a:cubicBezTo>
                  <a:pt x="3421349" y="4983587"/>
                  <a:pt x="3403760" y="5001971"/>
                  <a:pt x="3370224" y="4996771"/>
                </a:cubicBezTo>
                <a:cubicBezTo>
                  <a:pt x="3366978" y="5023326"/>
                  <a:pt x="3378509" y="5019664"/>
                  <a:pt x="3377299" y="5042176"/>
                </a:cubicBezTo>
                <a:cubicBezTo>
                  <a:pt x="3351695" y="5029109"/>
                  <a:pt x="3369009" y="4987634"/>
                  <a:pt x="3347825" y="4962349"/>
                </a:cubicBezTo>
                <a:cubicBezTo>
                  <a:pt x="3338210" y="4964967"/>
                  <a:pt x="3345872" y="4994032"/>
                  <a:pt x="3338875" y="5000624"/>
                </a:cubicBezTo>
                <a:cubicBezTo>
                  <a:pt x="3330782" y="4993764"/>
                  <a:pt x="3326715" y="4978767"/>
                  <a:pt x="3326559" y="4955793"/>
                </a:cubicBezTo>
                <a:cubicBezTo>
                  <a:pt x="3315852" y="4959573"/>
                  <a:pt x="3326797" y="4996500"/>
                  <a:pt x="3317962" y="5003283"/>
                </a:cubicBezTo>
                <a:cubicBezTo>
                  <a:pt x="3297517" y="4999584"/>
                  <a:pt x="3299355" y="5005557"/>
                  <a:pt x="3286219" y="4998042"/>
                </a:cubicBezTo>
                <a:cubicBezTo>
                  <a:pt x="3253348" y="5035778"/>
                  <a:pt x="3242559" y="5125128"/>
                  <a:pt x="3236186" y="5189768"/>
                </a:cubicBezTo>
                <a:cubicBezTo>
                  <a:pt x="3223915" y="5188533"/>
                  <a:pt x="3210779" y="5169764"/>
                  <a:pt x="3216020" y="5210852"/>
                </a:cubicBezTo>
                <a:cubicBezTo>
                  <a:pt x="3202457" y="5210969"/>
                  <a:pt x="3174740" y="5223919"/>
                  <a:pt x="3189123" y="5195627"/>
                </a:cubicBezTo>
                <a:cubicBezTo>
                  <a:pt x="3171846" y="5206149"/>
                  <a:pt x="3189357" y="5216440"/>
                  <a:pt x="3180136" y="5233902"/>
                </a:cubicBezTo>
                <a:cubicBezTo>
                  <a:pt x="3169462" y="5222264"/>
                  <a:pt x="3168371" y="5191273"/>
                  <a:pt x="3152148" y="5190966"/>
                </a:cubicBezTo>
                <a:cubicBezTo>
                  <a:pt x="3139365" y="5193547"/>
                  <a:pt x="3152226" y="5221685"/>
                  <a:pt x="3158439" y="5218023"/>
                </a:cubicBezTo>
                <a:cubicBezTo>
                  <a:pt x="3148590" y="5227391"/>
                  <a:pt x="3138544" y="5229200"/>
                  <a:pt x="3116618" y="5223263"/>
                </a:cubicBezTo>
                <a:cubicBezTo>
                  <a:pt x="3137957" y="5242999"/>
                  <a:pt x="3112826" y="5247779"/>
                  <a:pt x="3106178" y="5224651"/>
                </a:cubicBezTo>
                <a:cubicBezTo>
                  <a:pt x="3100235" y="5235869"/>
                  <a:pt x="3097777" y="5252097"/>
                  <a:pt x="3080812" y="5246391"/>
                </a:cubicBezTo>
                <a:cubicBezTo>
                  <a:pt x="3091482" y="5274378"/>
                  <a:pt x="3101409" y="5251016"/>
                  <a:pt x="3122987" y="5250324"/>
                </a:cubicBezTo>
                <a:cubicBezTo>
                  <a:pt x="3111496" y="5272837"/>
                  <a:pt x="3130607" y="5277037"/>
                  <a:pt x="3140186" y="5285248"/>
                </a:cubicBezTo>
                <a:cubicBezTo>
                  <a:pt x="3142648" y="5306449"/>
                  <a:pt x="3125527" y="5297429"/>
                  <a:pt x="3125605" y="5314927"/>
                </a:cubicBezTo>
                <a:cubicBezTo>
                  <a:pt x="3113880" y="5270060"/>
                  <a:pt x="3113335" y="5325028"/>
                  <a:pt x="3098401" y="5290489"/>
                </a:cubicBezTo>
                <a:cubicBezTo>
                  <a:pt x="3093747" y="5332313"/>
                  <a:pt x="3087300" y="5299970"/>
                  <a:pt x="3079675" y="5348463"/>
                </a:cubicBezTo>
                <a:cubicBezTo>
                  <a:pt x="3081005" y="5355861"/>
                  <a:pt x="3085306" y="5357059"/>
                  <a:pt x="3085659" y="5366310"/>
                </a:cubicBezTo>
                <a:cubicBezTo>
                  <a:pt x="3110400" y="5323830"/>
                  <a:pt x="3138035" y="5331693"/>
                  <a:pt x="3162584" y="5319553"/>
                </a:cubicBezTo>
                <a:cubicBezTo>
                  <a:pt x="3161878" y="5327185"/>
                  <a:pt x="3157660" y="5329419"/>
                  <a:pt x="3158091" y="5338670"/>
                </a:cubicBezTo>
                <a:cubicBezTo>
                  <a:pt x="3191040" y="5342332"/>
                  <a:pt x="3198505" y="5309610"/>
                  <a:pt x="3229776" y="5292492"/>
                </a:cubicBezTo>
                <a:cubicBezTo>
                  <a:pt x="3231183" y="5322831"/>
                  <a:pt x="3246076" y="5325914"/>
                  <a:pt x="3262614" y="5325566"/>
                </a:cubicBezTo>
                <a:cubicBezTo>
                  <a:pt x="3270313" y="5354554"/>
                  <a:pt x="3245998" y="5334623"/>
                  <a:pt x="3253660" y="5363764"/>
                </a:cubicBezTo>
                <a:cubicBezTo>
                  <a:pt x="3237203" y="5371320"/>
                  <a:pt x="3236736" y="5348423"/>
                  <a:pt x="3227551" y="5366965"/>
                </a:cubicBezTo>
                <a:cubicBezTo>
                  <a:pt x="3234741" y="5391092"/>
                  <a:pt x="3254833" y="5363457"/>
                  <a:pt x="3264096" y="5362417"/>
                </a:cubicBezTo>
                <a:cubicBezTo>
                  <a:pt x="3264137" y="5375520"/>
                  <a:pt x="3264329" y="5388587"/>
                  <a:pt x="3270469" y="5389397"/>
                </a:cubicBezTo>
                <a:cubicBezTo>
                  <a:pt x="3245571" y="5385273"/>
                  <a:pt x="3239391" y="5447756"/>
                  <a:pt x="3244007" y="5513363"/>
                </a:cubicBezTo>
                <a:cubicBezTo>
                  <a:pt x="3228606" y="5525001"/>
                  <a:pt x="3221371" y="5542771"/>
                  <a:pt x="3230518" y="5570601"/>
                </a:cubicBezTo>
                <a:cubicBezTo>
                  <a:pt x="3210426" y="5580584"/>
                  <a:pt x="3203782" y="5583474"/>
                  <a:pt x="3188307" y="5566708"/>
                </a:cubicBezTo>
                <a:cubicBezTo>
                  <a:pt x="3181622" y="5602672"/>
                  <a:pt x="3127874" y="5588949"/>
                  <a:pt x="3150269" y="5664228"/>
                </a:cubicBezTo>
                <a:cubicBezTo>
                  <a:pt x="3144523" y="5675717"/>
                  <a:pt x="3132212" y="5676951"/>
                  <a:pt x="3119273" y="5677412"/>
                </a:cubicBezTo>
                <a:cubicBezTo>
                  <a:pt x="3119663" y="5666466"/>
                  <a:pt x="3128498" y="5668356"/>
                  <a:pt x="3134559" y="5666235"/>
                </a:cubicBezTo>
                <a:cubicBezTo>
                  <a:pt x="3134715" y="5645843"/>
                  <a:pt x="3129126" y="5637401"/>
                  <a:pt x="3117787" y="5640603"/>
                </a:cubicBezTo>
                <a:cubicBezTo>
                  <a:pt x="3119901" y="5614970"/>
                  <a:pt x="3144015" y="5622987"/>
                  <a:pt x="3142061" y="5591033"/>
                </a:cubicBezTo>
                <a:cubicBezTo>
                  <a:pt x="3127521" y="5573183"/>
                  <a:pt x="3085191" y="5554685"/>
                  <a:pt x="3078543" y="5580354"/>
                </a:cubicBezTo>
                <a:cubicBezTo>
                  <a:pt x="3071858" y="5554758"/>
                  <a:pt x="3063026" y="5548784"/>
                  <a:pt x="3046492" y="5566052"/>
                </a:cubicBezTo>
                <a:cubicBezTo>
                  <a:pt x="3046061" y="5550213"/>
                  <a:pt x="3041646" y="5542540"/>
                  <a:pt x="3034882" y="5539610"/>
                </a:cubicBezTo>
                <a:cubicBezTo>
                  <a:pt x="3041801" y="5504921"/>
                  <a:pt x="3043599" y="5560039"/>
                  <a:pt x="3056226" y="5546239"/>
                </a:cubicBezTo>
                <a:cubicBezTo>
                  <a:pt x="3062439" y="5535988"/>
                  <a:pt x="3041568" y="5496747"/>
                  <a:pt x="3022961" y="5504071"/>
                </a:cubicBezTo>
                <a:cubicBezTo>
                  <a:pt x="3026675" y="5495205"/>
                  <a:pt x="3027730" y="5482445"/>
                  <a:pt x="3026675" y="5466412"/>
                </a:cubicBezTo>
                <a:cubicBezTo>
                  <a:pt x="2996652" y="5483914"/>
                  <a:pt x="2978439" y="5427712"/>
                  <a:pt x="2941148" y="5430873"/>
                </a:cubicBezTo>
                <a:cubicBezTo>
                  <a:pt x="2923715" y="5436886"/>
                  <a:pt x="2956508" y="5464793"/>
                  <a:pt x="2931845" y="5459783"/>
                </a:cubicBezTo>
                <a:cubicBezTo>
                  <a:pt x="2920116" y="5452074"/>
                  <a:pt x="2933445" y="5415418"/>
                  <a:pt x="2893733" y="5427481"/>
                </a:cubicBezTo>
                <a:cubicBezTo>
                  <a:pt x="2895842" y="5393290"/>
                  <a:pt x="2881068" y="5393484"/>
                  <a:pt x="2880715" y="5364266"/>
                </a:cubicBezTo>
                <a:cubicBezTo>
                  <a:pt x="2865745" y="5367273"/>
                  <a:pt x="2856327" y="5378798"/>
                  <a:pt x="2861678" y="5413026"/>
                </a:cubicBezTo>
                <a:cubicBezTo>
                  <a:pt x="2847257" y="5426247"/>
                  <a:pt x="2830682" y="5418113"/>
                  <a:pt x="2828807" y="5379992"/>
                </a:cubicBezTo>
                <a:cubicBezTo>
                  <a:pt x="2842333" y="5379146"/>
                  <a:pt x="2835882" y="5418963"/>
                  <a:pt x="2856011" y="5404471"/>
                </a:cubicBezTo>
                <a:cubicBezTo>
                  <a:pt x="2857574" y="5373978"/>
                  <a:pt x="2824740" y="5362494"/>
                  <a:pt x="2818330" y="5381344"/>
                </a:cubicBezTo>
                <a:cubicBezTo>
                  <a:pt x="2820012" y="5399959"/>
                  <a:pt x="2809810" y="5359871"/>
                  <a:pt x="2832910" y="5351660"/>
                </a:cubicBezTo>
                <a:cubicBezTo>
                  <a:pt x="2804923" y="5294268"/>
                  <a:pt x="2748598" y="5356557"/>
                  <a:pt x="2735109" y="5271254"/>
                </a:cubicBezTo>
                <a:cubicBezTo>
                  <a:pt x="2722330" y="5308181"/>
                  <a:pt x="2720413" y="5282164"/>
                  <a:pt x="2704503" y="5293690"/>
                </a:cubicBezTo>
                <a:cubicBezTo>
                  <a:pt x="2707162" y="5301630"/>
                  <a:pt x="2709743" y="5309723"/>
                  <a:pt x="2715686" y="5310881"/>
                </a:cubicBezTo>
                <a:cubicBezTo>
                  <a:pt x="2703255" y="5323984"/>
                  <a:pt x="2676556" y="5311613"/>
                  <a:pt x="2648100" y="5328573"/>
                </a:cubicBezTo>
                <a:cubicBezTo>
                  <a:pt x="2648609" y="5340831"/>
                  <a:pt x="2649077" y="5353166"/>
                  <a:pt x="2649586" y="5365500"/>
                </a:cubicBezTo>
                <a:cubicBezTo>
                  <a:pt x="2660921" y="5368390"/>
                  <a:pt x="2659045" y="5351082"/>
                  <a:pt x="2658967" y="5336473"/>
                </a:cubicBezTo>
                <a:cubicBezTo>
                  <a:pt x="2672452" y="5329998"/>
                  <a:pt x="2678940" y="5387778"/>
                  <a:pt x="2691096" y="5351005"/>
                </a:cubicBezTo>
                <a:cubicBezTo>
                  <a:pt x="2689651" y="5353781"/>
                  <a:pt x="2687932" y="5425745"/>
                  <a:pt x="2694030" y="5424782"/>
                </a:cubicBezTo>
                <a:cubicBezTo>
                  <a:pt x="2711541" y="5452576"/>
                  <a:pt x="2766930" y="5386892"/>
                  <a:pt x="2787371" y="5394488"/>
                </a:cubicBezTo>
                <a:cubicBezTo>
                  <a:pt x="2763528" y="5424899"/>
                  <a:pt x="2718304" y="5466221"/>
                  <a:pt x="2679839" y="5463830"/>
                </a:cubicBezTo>
                <a:cubicBezTo>
                  <a:pt x="2673273" y="5470843"/>
                  <a:pt x="2686877" y="5493663"/>
                  <a:pt x="2686565" y="5499948"/>
                </a:cubicBezTo>
                <a:cubicBezTo>
                  <a:pt x="2687969" y="5512396"/>
                  <a:pt x="2656776" y="5515673"/>
                  <a:pt x="2677221" y="5529048"/>
                </a:cubicBezTo>
                <a:cubicBezTo>
                  <a:pt x="2673897" y="5556571"/>
                  <a:pt x="2660137" y="5525544"/>
                  <a:pt x="2651108" y="5532209"/>
                </a:cubicBezTo>
                <a:cubicBezTo>
                  <a:pt x="2664987" y="5564397"/>
                  <a:pt x="2698405" y="5561969"/>
                  <a:pt x="2695905" y="5600782"/>
                </a:cubicBezTo>
                <a:cubicBezTo>
                  <a:pt x="2717405" y="5590260"/>
                  <a:pt x="2721275" y="5615698"/>
                  <a:pt x="2738474" y="5613966"/>
                </a:cubicBezTo>
                <a:cubicBezTo>
                  <a:pt x="2748167" y="5571297"/>
                  <a:pt x="2682732" y="5576655"/>
                  <a:pt x="2687657" y="5527701"/>
                </a:cubicBezTo>
                <a:cubicBezTo>
                  <a:pt x="2702393" y="5524386"/>
                  <a:pt x="2700908" y="5553875"/>
                  <a:pt x="2714943" y="5552022"/>
                </a:cubicBezTo>
                <a:cubicBezTo>
                  <a:pt x="2726081" y="5538376"/>
                  <a:pt x="2702160" y="5512088"/>
                  <a:pt x="2701848" y="5488770"/>
                </a:cubicBezTo>
                <a:cubicBezTo>
                  <a:pt x="2725769" y="5500061"/>
                  <a:pt x="2736832" y="5537376"/>
                  <a:pt x="2747424" y="5575805"/>
                </a:cubicBezTo>
                <a:cubicBezTo>
                  <a:pt x="2759346" y="5562313"/>
                  <a:pt x="2757237" y="5575728"/>
                  <a:pt x="2773184" y="5563280"/>
                </a:cubicBezTo>
                <a:cubicBezTo>
                  <a:pt x="2765522" y="5578043"/>
                  <a:pt x="2769002" y="5605294"/>
                  <a:pt x="2785183" y="5598819"/>
                </a:cubicBezTo>
                <a:cubicBezTo>
                  <a:pt x="2776352" y="5605602"/>
                  <a:pt x="2787334" y="5642529"/>
                  <a:pt x="2776508" y="5646304"/>
                </a:cubicBezTo>
                <a:cubicBezTo>
                  <a:pt x="2791396" y="5635321"/>
                  <a:pt x="2786201" y="5708905"/>
                  <a:pt x="2800819" y="5726711"/>
                </a:cubicBezTo>
                <a:cubicBezTo>
                  <a:pt x="2825093" y="5689711"/>
                  <a:pt x="2841274" y="5700811"/>
                  <a:pt x="2868363" y="5708941"/>
                </a:cubicBezTo>
                <a:cubicBezTo>
                  <a:pt x="2880326" y="5685546"/>
                  <a:pt x="2859922" y="5692790"/>
                  <a:pt x="2861288" y="5663499"/>
                </a:cubicBezTo>
                <a:cubicBezTo>
                  <a:pt x="2871646" y="5675522"/>
                  <a:pt x="2885291" y="5681188"/>
                  <a:pt x="2884388" y="5716152"/>
                </a:cubicBezTo>
                <a:cubicBezTo>
                  <a:pt x="2866213" y="5740397"/>
                  <a:pt x="2839165" y="5776940"/>
                  <a:pt x="2818330" y="5770926"/>
                </a:cubicBezTo>
                <a:cubicBezTo>
                  <a:pt x="2819934" y="5790929"/>
                  <a:pt x="2832365" y="5789080"/>
                  <a:pt x="2845226" y="5786033"/>
                </a:cubicBezTo>
                <a:cubicBezTo>
                  <a:pt x="2833222" y="5813171"/>
                  <a:pt x="2805940" y="5786769"/>
                  <a:pt x="2807192" y="5753735"/>
                </a:cubicBezTo>
                <a:cubicBezTo>
                  <a:pt x="2783854" y="5782026"/>
                  <a:pt x="2772638" y="5763407"/>
                  <a:pt x="2750395" y="5779445"/>
                </a:cubicBezTo>
                <a:cubicBezTo>
                  <a:pt x="2756063" y="5805692"/>
                  <a:pt x="2758644" y="5788809"/>
                  <a:pt x="2771698" y="5786033"/>
                </a:cubicBezTo>
                <a:cubicBezTo>
                  <a:pt x="2770914" y="5805113"/>
                  <a:pt x="2758250" y="5805886"/>
                  <a:pt x="2757470" y="5824967"/>
                </a:cubicBezTo>
                <a:cubicBezTo>
                  <a:pt x="2749887" y="5812940"/>
                  <a:pt x="2744412" y="5780792"/>
                  <a:pt x="2750043" y="5770270"/>
                </a:cubicBezTo>
                <a:cubicBezTo>
                  <a:pt x="2746526" y="5770695"/>
                  <a:pt x="2743046" y="5771116"/>
                  <a:pt x="2739529" y="5771505"/>
                </a:cubicBezTo>
                <a:cubicBezTo>
                  <a:pt x="2723150" y="5770732"/>
                  <a:pt x="2753953" y="5796405"/>
                  <a:pt x="2735462" y="5799832"/>
                </a:cubicBezTo>
                <a:cubicBezTo>
                  <a:pt x="2732844" y="5818067"/>
                  <a:pt x="2733467" y="5778748"/>
                  <a:pt x="2723581" y="5764257"/>
                </a:cubicBezTo>
                <a:cubicBezTo>
                  <a:pt x="2711578" y="5781601"/>
                  <a:pt x="2694966" y="5819184"/>
                  <a:pt x="2676519" y="5770117"/>
                </a:cubicBezTo>
                <a:cubicBezTo>
                  <a:pt x="2691568" y="5767223"/>
                  <a:pt x="2710917" y="5770962"/>
                  <a:pt x="2717951" y="5755738"/>
                </a:cubicBezTo>
                <a:cubicBezTo>
                  <a:pt x="2690435" y="5760056"/>
                  <a:pt x="2657638" y="5703470"/>
                  <a:pt x="2632112" y="5710831"/>
                </a:cubicBezTo>
                <a:cubicBezTo>
                  <a:pt x="2638719" y="5730608"/>
                  <a:pt x="2653809" y="5733113"/>
                  <a:pt x="2660063" y="5753695"/>
                </a:cubicBezTo>
                <a:cubicBezTo>
                  <a:pt x="2647747" y="5799525"/>
                  <a:pt x="2599823" y="5779404"/>
                  <a:pt x="2567851" y="5811552"/>
                </a:cubicBezTo>
                <a:cubicBezTo>
                  <a:pt x="2572266" y="5819415"/>
                  <a:pt x="2574261" y="5831903"/>
                  <a:pt x="2574573" y="5847941"/>
                </a:cubicBezTo>
                <a:cubicBezTo>
                  <a:pt x="2549950" y="5854994"/>
                  <a:pt x="2549363" y="5859118"/>
                  <a:pt x="2527552" y="5853950"/>
                </a:cubicBezTo>
                <a:cubicBezTo>
                  <a:pt x="2532320" y="5877349"/>
                  <a:pt x="2553114" y="5868369"/>
                  <a:pt x="2555539" y="5896660"/>
                </a:cubicBezTo>
                <a:cubicBezTo>
                  <a:pt x="2539707" y="5894350"/>
                  <a:pt x="2509807" y="5853141"/>
                  <a:pt x="2502888" y="5894038"/>
                </a:cubicBezTo>
                <a:cubicBezTo>
                  <a:pt x="2507459" y="5921140"/>
                  <a:pt x="2513714" y="5883941"/>
                  <a:pt x="2523801" y="5891379"/>
                </a:cubicBezTo>
                <a:cubicBezTo>
                  <a:pt x="2508826" y="5933936"/>
                  <a:pt x="2504135" y="5930698"/>
                  <a:pt x="2483497" y="5933705"/>
                </a:cubicBezTo>
                <a:cubicBezTo>
                  <a:pt x="2505350" y="5912156"/>
                  <a:pt x="2490613" y="5899088"/>
                  <a:pt x="2480842" y="5869061"/>
                </a:cubicBezTo>
                <a:cubicBezTo>
                  <a:pt x="2464538" y="5864169"/>
                  <a:pt x="2471851" y="5895697"/>
                  <a:pt x="2455473" y="5890764"/>
                </a:cubicBezTo>
                <a:cubicBezTo>
                  <a:pt x="2442336" y="5860927"/>
                  <a:pt x="2412005" y="5866095"/>
                  <a:pt x="2400593" y="5832753"/>
                </a:cubicBezTo>
                <a:cubicBezTo>
                  <a:pt x="2438544" y="5867714"/>
                  <a:pt x="2504878" y="5866556"/>
                  <a:pt x="2547016" y="5814328"/>
                </a:cubicBezTo>
                <a:cubicBezTo>
                  <a:pt x="2535057" y="5822345"/>
                  <a:pt x="2501792" y="5804421"/>
                  <a:pt x="2474116" y="5832790"/>
                </a:cubicBezTo>
                <a:cubicBezTo>
                  <a:pt x="2474744" y="5808274"/>
                  <a:pt x="2453593" y="5828010"/>
                  <a:pt x="2457036" y="5797947"/>
                </a:cubicBezTo>
                <a:cubicBezTo>
                  <a:pt x="2406765" y="5812284"/>
                  <a:pt x="2374870" y="5793819"/>
                  <a:pt x="2347978" y="5830094"/>
                </a:cubicBezTo>
                <a:cubicBezTo>
                  <a:pt x="2341761" y="5829439"/>
                  <a:pt x="2342897" y="5813903"/>
                  <a:pt x="2341605" y="5803110"/>
                </a:cubicBezTo>
                <a:cubicBezTo>
                  <a:pt x="2317959" y="5832753"/>
                  <a:pt x="2297633" y="5794940"/>
                  <a:pt x="2280040" y="5838690"/>
                </a:cubicBezTo>
                <a:cubicBezTo>
                  <a:pt x="2273786" y="5874808"/>
                  <a:pt x="2303456" y="5837569"/>
                  <a:pt x="2297124" y="5873650"/>
                </a:cubicBezTo>
                <a:cubicBezTo>
                  <a:pt x="2284615" y="5900209"/>
                  <a:pt x="2280979" y="5864399"/>
                  <a:pt x="2265463" y="5868406"/>
                </a:cubicBezTo>
                <a:cubicBezTo>
                  <a:pt x="2250451" y="5878122"/>
                  <a:pt x="2273240" y="5890764"/>
                  <a:pt x="2267297" y="5914547"/>
                </a:cubicBezTo>
                <a:cubicBezTo>
                  <a:pt x="2245761" y="5928731"/>
                  <a:pt x="2237434" y="5916781"/>
                  <a:pt x="2224380" y="5892112"/>
                </a:cubicBezTo>
                <a:cubicBezTo>
                  <a:pt x="2163714" y="5920674"/>
                  <a:pt x="2145107" y="5945153"/>
                  <a:pt x="2176612" y="6009409"/>
                </a:cubicBezTo>
                <a:cubicBezTo>
                  <a:pt x="2193811" y="6003974"/>
                  <a:pt x="2198190" y="5978762"/>
                  <a:pt x="2206085" y="5959337"/>
                </a:cubicBezTo>
                <a:cubicBezTo>
                  <a:pt x="2200574" y="5932895"/>
                  <a:pt x="2189514" y="5966929"/>
                  <a:pt x="2179973" y="5962534"/>
                </a:cubicBezTo>
                <a:cubicBezTo>
                  <a:pt x="2187323" y="5933086"/>
                  <a:pt x="2195690" y="5945538"/>
                  <a:pt x="2204994" y="5931544"/>
                </a:cubicBezTo>
                <a:cubicBezTo>
                  <a:pt x="2207296" y="5944688"/>
                  <a:pt x="2211092" y="5950394"/>
                  <a:pt x="2226998" y="5956679"/>
                </a:cubicBezTo>
                <a:cubicBezTo>
                  <a:pt x="2225903" y="5969398"/>
                  <a:pt x="2214256" y="5965930"/>
                  <a:pt x="2206475" y="5968588"/>
                </a:cubicBezTo>
                <a:cubicBezTo>
                  <a:pt x="2207727" y="5979151"/>
                  <a:pt x="2205888" y="5985047"/>
                  <a:pt x="2201982" y="5987629"/>
                </a:cubicBezTo>
                <a:cubicBezTo>
                  <a:pt x="2210661" y="6012262"/>
                  <a:pt x="2235403" y="6007980"/>
                  <a:pt x="2238177" y="5973829"/>
                </a:cubicBezTo>
                <a:cubicBezTo>
                  <a:pt x="2243024" y="5999385"/>
                  <a:pt x="2277032" y="5994836"/>
                  <a:pt x="2274372" y="5960029"/>
                </a:cubicBezTo>
                <a:cubicBezTo>
                  <a:pt x="2284734" y="6004281"/>
                  <a:pt x="2305487" y="6011141"/>
                  <a:pt x="2328161" y="5990364"/>
                </a:cubicBezTo>
                <a:cubicBezTo>
                  <a:pt x="2325309" y="5972906"/>
                  <a:pt x="2307560" y="5985549"/>
                  <a:pt x="2310921" y="5955404"/>
                </a:cubicBezTo>
                <a:cubicBezTo>
                  <a:pt x="2338831" y="5932394"/>
                  <a:pt x="2362990" y="5948852"/>
                  <a:pt x="2384916" y="5964695"/>
                </a:cubicBezTo>
                <a:cubicBezTo>
                  <a:pt x="2378309" y="6089082"/>
                  <a:pt x="2512425" y="6051807"/>
                  <a:pt x="2562298" y="6062871"/>
                </a:cubicBezTo>
                <a:cubicBezTo>
                  <a:pt x="2555150" y="6080794"/>
                  <a:pt x="2541390" y="6088621"/>
                  <a:pt x="2537951" y="6112287"/>
                </a:cubicBezTo>
                <a:cubicBezTo>
                  <a:pt x="2559487" y="6078981"/>
                  <a:pt x="2573674" y="6072778"/>
                  <a:pt x="2604477" y="6066841"/>
                </a:cubicBezTo>
                <a:cubicBezTo>
                  <a:pt x="2604986" y="6079176"/>
                  <a:pt x="2605454" y="6091551"/>
                  <a:pt x="2605963" y="6103732"/>
                </a:cubicBezTo>
                <a:cubicBezTo>
                  <a:pt x="2586260" y="6072470"/>
                  <a:pt x="2558236" y="6096520"/>
                  <a:pt x="2554797" y="6138113"/>
                </a:cubicBezTo>
                <a:cubicBezTo>
                  <a:pt x="2575201" y="6148829"/>
                  <a:pt x="2585440" y="6130906"/>
                  <a:pt x="2572307" y="6182171"/>
                </a:cubicBezTo>
                <a:cubicBezTo>
                  <a:pt x="2595880" y="6192308"/>
                  <a:pt x="2585247" y="6150100"/>
                  <a:pt x="2585756" y="6124852"/>
                </a:cubicBezTo>
                <a:cubicBezTo>
                  <a:pt x="2604165" y="6139849"/>
                  <a:pt x="2613973" y="6139538"/>
                  <a:pt x="2627228" y="6110283"/>
                </a:cubicBezTo>
                <a:cubicBezTo>
                  <a:pt x="2643841" y="6116604"/>
                  <a:pt x="2635124" y="6174231"/>
                  <a:pt x="2646303" y="6191422"/>
                </a:cubicBezTo>
                <a:lnTo>
                  <a:pt x="2641584" y="6210102"/>
                </a:lnTo>
                <a:lnTo>
                  <a:pt x="2636630" y="6185894"/>
                </a:lnTo>
                <a:cubicBezTo>
                  <a:pt x="2634525" y="6178549"/>
                  <a:pt x="2632855" y="6170338"/>
                  <a:pt x="2634184" y="6155996"/>
                </a:cubicBezTo>
                <a:cubicBezTo>
                  <a:pt x="2606275" y="6156308"/>
                  <a:pt x="2616009" y="6188686"/>
                  <a:pt x="2598732" y="6188298"/>
                </a:cubicBezTo>
                <a:cubicBezTo>
                  <a:pt x="2603188" y="6202486"/>
                  <a:pt x="2624179" y="6182940"/>
                  <a:pt x="2620699" y="6213279"/>
                </a:cubicBezTo>
                <a:lnTo>
                  <a:pt x="2641448" y="6210648"/>
                </a:lnTo>
                <a:lnTo>
                  <a:pt x="2636840" y="6228883"/>
                </a:lnTo>
                <a:cubicBezTo>
                  <a:pt x="2631349" y="6237794"/>
                  <a:pt x="2623219" y="6242671"/>
                  <a:pt x="2611552" y="6242149"/>
                </a:cubicBezTo>
                <a:cubicBezTo>
                  <a:pt x="2612295" y="6260610"/>
                  <a:pt x="2613038" y="6279076"/>
                  <a:pt x="2613780" y="6297614"/>
                </a:cubicBezTo>
                <a:cubicBezTo>
                  <a:pt x="2599319" y="6307019"/>
                  <a:pt x="2599749" y="6286283"/>
                  <a:pt x="2587278" y="6291601"/>
                </a:cubicBezTo>
                <a:cubicBezTo>
                  <a:pt x="2609677" y="6324829"/>
                  <a:pt x="2589896" y="6368692"/>
                  <a:pt x="2564490" y="6377943"/>
                </a:cubicBezTo>
                <a:cubicBezTo>
                  <a:pt x="2559643" y="6353274"/>
                  <a:pt x="2574064" y="6358171"/>
                  <a:pt x="2573481" y="6339709"/>
                </a:cubicBezTo>
                <a:cubicBezTo>
                  <a:pt x="2476189" y="6378599"/>
                  <a:pt x="2389960" y="6320204"/>
                  <a:pt x="2324369" y="6287671"/>
                </a:cubicBezTo>
                <a:cubicBezTo>
                  <a:pt x="2312328" y="6303705"/>
                  <a:pt x="2303456" y="6324829"/>
                  <a:pt x="2278480" y="6321244"/>
                </a:cubicBezTo>
                <a:cubicBezTo>
                  <a:pt x="2278086" y="6305441"/>
                  <a:pt x="2273630" y="6297768"/>
                  <a:pt x="2266949" y="6294879"/>
                </a:cubicBezTo>
                <a:cubicBezTo>
                  <a:pt x="2267297" y="6283855"/>
                  <a:pt x="2276170" y="6285781"/>
                  <a:pt x="2282231" y="6283661"/>
                </a:cubicBezTo>
                <a:cubicBezTo>
                  <a:pt x="2252992" y="6224262"/>
                  <a:pt x="2238099" y="6240489"/>
                  <a:pt x="2181069" y="6249935"/>
                </a:cubicBezTo>
                <a:cubicBezTo>
                  <a:pt x="2178372" y="6282006"/>
                  <a:pt x="2202765" y="6258955"/>
                  <a:pt x="2198579" y="6294187"/>
                </a:cubicBezTo>
                <a:cubicBezTo>
                  <a:pt x="2185681" y="6282083"/>
                  <a:pt x="2188029" y="6275838"/>
                  <a:pt x="2172077" y="6288173"/>
                </a:cubicBezTo>
                <a:cubicBezTo>
                  <a:pt x="2170005" y="6273410"/>
                  <a:pt x="2176378" y="6271597"/>
                  <a:pt x="2176222" y="6259801"/>
                </a:cubicBezTo>
                <a:cubicBezTo>
                  <a:pt x="2151948" y="6291026"/>
                  <a:pt x="2142530" y="6218827"/>
                  <a:pt x="2118334" y="6257834"/>
                </a:cubicBezTo>
                <a:cubicBezTo>
                  <a:pt x="2097655" y="6252055"/>
                  <a:pt x="2134281" y="6221720"/>
                  <a:pt x="2116848" y="6220984"/>
                </a:cubicBezTo>
                <a:cubicBezTo>
                  <a:pt x="2118256" y="6200017"/>
                  <a:pt x="2142411" y="6213971"/>
                  <a:pt x="2153044" y="6207030"/>
                </a:cubicBezTo>
                <a:cubicBezTo>
                  <a:pt x="2150385" y="6153993"/>
                  <a:pt x="2117197" y="6201753"/>
                  <a:pt x="2104886" y="6185331"/>
                </a:cubicBezTo>
                <a:cubicBezTo>
                  <a:pt x="2131154" y="6159351"/>
                  <a:pt x="2088430" y="6157502"/>
                  <a:pt x="2102616" y="6129939"/>
                </a:cubicBezTo>
                <a:cubicBezTo>
                  <a:pt x="2069782" y="6131829"/>
                  <a:pt x="2069901" y="6165016"/>
                  <a:pt x="2050006" y="6127244"/>
                </a:cubicBezTo>
                <a:cubicBezTo>
                  <a:pt x="2036833" y="6127434"/>
                  <a:pt x="2034251" y="6143548"/>
                  <a:pt x="2030226" y="6157732"/>
                </a:cubicBezTo>
                <a:cubicBezTo>
                  <a:pt x="2028391" y="6176040"/>
                  <a:pt x="2055361" y="6184328"/>
                  <a:pt x="2056691" y="6163632"/>
                </a:cubicBezTo>
                <a:cubicBezTo>
                  <a:pt x="2043206" y="6228385"/>
                  <a:pt x="2003842" y="6124006"/>
                  <a:pt x="1960375" y="6119955"/>
                </a:cubicBezTo>
                <a:cubicBezTo>
                  <a:pt x="1982265" y="6054854"/>
                  <a:pt x="2031986" y="6130097"/>
                  <a:pt x="2074239" y="6077941"/>
                </a:cubicBezTo>
                <a:cubicBezTo>
                  <a:pt x="2099178" y="6121036"/>
                  <a:pt x="2105276" y="6047683"/>
                  <a:pt x="2131741" y="6070617"/>
                </a:cubicBezTo>
                <a:cubicBezTo>
                  <a:pt x="2129628" y="6093436"/>
                  <a:pt x="2112823" y="6093708"/>
                  <a:pt x="2101525" y="6102267"/>
                </a:cubicBezTo>
                <a:cubicBezTo>
                  <a:pt x="2120012" y="6139501"/>
                  <a:pt x="2146946" y="6097487"/>
                  <a:pt x="2175442" y="6111477"/>
                </a:cubicBezTo>
                <a:cubicBezTo>
                  <a:pt x="2155584" y="6078714"/>
                  <a:pt x="2132640" y="6052155"/>
                  <a:pt x="2109031" y="6027138"/>
                </a:cubicBezTo>
                <a:cubicBezTo>
                  <a:pt x="2092652" y="6022322"/>
                  <a:pt x="2099998" y="6053774"/>
                  <a:pt x="2083583" y="6048877"/>
                </a:cubicBezTo>
                <a:cubicBezTo>
                  <a:pt x="2083230" y="6039667"/>
                  <a:pt x="2082840" y="6030379"/>
                  <a:pt x="2082487" y="6021165"/>
                </a:cubicBezTo>
                <a:cubicBezTo>
                  <a:pt x="2060951" y="6016923"/>
                  <a:pt x="2065678" y="6053235"/>
                  <a:pt x="2041404" y="6044907"/>
                </a:cubicBezTo>
                <a:cubicBezTo>
                  <a:pt x="2062083" y="6022358"/>
                  <a:pt x="2037731" y="6017620"/>
                  <a:pt x="2038786" y="5980344"/>
                </a:cubicBezTo>
                <a:cubicBezTo>
                  <a:pt x="2008221" y="5978803"/>
                  <a:pt x="2029561" y="6006515"/>
                  <a:pt x="2019790" y="6029064"/>
                </a:cubicBezTo>
                <a:cubicBezTo>
                  <a:pt x="1980586" y="6042018"/>
                  <a:pt x="1952479" y="6017733"/>
                  <a:pt x="1919682" y="6023131"/>
                </a:cubicBezTo>
                <a:cubicBezTo>
                  <a:pt x="1912726" y="6026794"/>
                  <a:pt x="1916321" y="6046761"/>
                  <a:pt x="1915931" y="6060633"/>
                </a:cubicBezTo>
                <a:cubicBezTo>
                  <a:pt x="1930200" y="6043673"/>
                  <a:pt x="1955528" y="6026328"/>
                  <a:pt x="1968271" y="6054045"/>
                </a:cubicBezTo>
                <a:cubicBezTo>
                  <a:pt x="1961861" y="6044563"/>
                  <a:pt x="1907293" y="6086767"/>
                  <a:pt x="1938760" y="6104193"/>
                </a:cubicBezTo>
                <a:cubicBezTo>
                  <a:pt x="1921873" y="6117875"/>
                  <a:pt x="1918980" y="6117993"/>
                  <a:pt x="1898810" y="6155575"/>
                </a:cubicBezTo>
                <a:cubicBezTo>
                  <a:pt x="1897443" y="6139153"/>
                  <a:pt x="1904440" y="6135297"/>
                  <a:pt x="1902565" y="6117993"/>
                </a:cubicBezTo>
                <a:cubicBezTo>
                  <a:pt x="1893963" y="6116451"/>
                  <a:pt x="1893885" y="6127822"/>
                  <a:pt x="1887241" y="6129170"/>
                </a:cubicBezTo>
                <a:cubicBezTo>
                  <a:pt x="1888608" y="6184753"/>
                  <a:pt x="1893180" y="6175117"/>
                  <a:pt x="1906316" y="6210272"/>
                </a:cubicBezTo>
                <a:cubicBezTo>
                  <a:pt x="1899122" y="6188338"/>
                  <a:pt x="1887278" y="6231704"/>
                  <a:pt x="1879736" y="6204372"/>
                </a:cubicBezTo>
                <a:cubicBezTo>
                  <a:pt x="1845650" y="6290253"/>
                  <a:pt x="1810784" y="6367155"/>
                  <a:pt x="1739017" y="6361295"/>
                </a:cubicBezTo>
                <a:cubicBezTo>
                  <a:pt x="1716343" y="6430252"/>
                  <a:pt x="1658299" y="6445400"/>
                  <a:pt x="1634846" y="6513512"/>
                </a:cubicBezTo>
                <a:cubicBezTo>
                  <a:pt x="1617413" y="6518558"/>
                  <a:pt x="1589035" y="6506765"/>
                  <a:pt x="1594116" y="6546351"/>
                </a:cubicBezTo>
                <a:cubicBezTo>
                  <a:pt x="1584341" y="6546315"/>
                  <a:pt x="1576408" y="6542535"/>
                  <a:pt x="1572501" y="6530549"/>
                </a:cubicBezTo>
                <a:cubicBezTo>
                  <a:pt x="1555302" y="6535753"/>
                  <a:pt x="1594038" y="6556606"/>
                  <a:pt x="1573983" y="6567512"/>
                </a:cubicBezTo>
                <a:cubicBezTo>
                  <a:pt x="1551350" y="6577111"/>
                  <a:pt x="1577463" y="6548589"/>
                  <a:pt x="1562767" y="6550321"/>
                </a:cubicBezTo>
                <a:cubicBezTo>
                  <a:pt x="1557022" y="6570365"/>
                  <a:pt x="1551547" y="6590911"/>
                  <a:pt x="1544083" y="6608373"/>
                </a:cubicBezTo>
                <a:cubicBezTo>
                  <a:pt x="1508314" y="6627797"/>
                  <a:pt x="1433580" y="6621707"/>
                  <a:pt x="1398866" y="6654357"/>
                </a:cubicBezTo>
                <a:cubicBezTo>
                  <a:pt x="1391126" y="6650193"/>
                  <a:pt x="1385578" y="6641597"/>
                  <a:pt x="1382061" y="6628647"/>
                </a:cubicBezTo>
                <a:cubicBezTo>
                  <a:pt x="1370383" y="6637720"/>
                  <a:pt x="1358990" y="6644295"/>
                  <a:pt x="1347822" y="6648910"/>
                </a:cubicBezTo>
                <a:lnTo>
                  <a:pt x="1333036" y="6652733"/>
                </a:lnTo>
                <a:lnTo>
                  <a:pt x="1172812" y="6848062"/>
                </a:lnTo>
                <a:lnTo>
                  <a:pt x="0" y="6852221"/>
                </a:lnTo>
                <a:close/>
              </a:path>
            </a:pathLst>
          </a:custGeom>
          <a:effectLst/>
        </p:spPr>
      </p:pic>
      <p:sp>
        <p:nvSpPr>
          <p:cNvPr id="607" name="Freeform: Shape 606">
            <a:extLst>
              <a:ext uri="{FF2B5EF4-FFF2-40B4-BE49-F238E27FC236}">
                <a16:creationId xmlns:a16="http://schemas.microsoft.com/office/drawing/2014/main" xmlns="" id="{7E36A753-2932-EB25-46EA-7DE330D010CE}"/>
              </a:ext>
            </a:extLst>
          </p:cNvPr>
          <p:cNvSpPr/>
          <p:nvPr/>
        </p:nvSpPr>
        <p:spPr>
          <a:xfrm flipH="1">
            <a:off x="-5" y="0"/>
            <a:ext cx="5989985" cy="6858000"/>
          </a:xfrm>
          <a:custGeom>
            <a:avLst/>
            <a:gdLst>
              <a:gd name="connsiteX0" fmla="*/ 1963889 w 5989985"/>
              <a:gd name="connsiteY0" fmla="*/ 6796941 h 6858000"/>
              <a:gd name="connsiteX1" fmla="*/ 1962793 w 5989985"/>
              <a:gd name="connsiteY1" fmla="*/ 6824654 h 6858000"/>
              <a:gd name="connsiteX2" fmla="*/ 1946341 w 5989985"/>
              <a:gd name="connsiteY2" fmla="*/ 6841189 h 6858000"/>
              <a:gd name="connsiteX3" fmla="*/ 1972490 w 5989985"/>
              <a:gd name="connsiteY3" fmla="*/ 6844430 h 6858000"/>
              <a:gd name="connsiteX4" fmla="*/ 1963889 w 5989985"/>
              <a:gd name="connsiteY4" fmla="*/ 6796941 h 6858000"/>
              <a:gd name="connsiteX5" fmla="*/ 4363502 w 5989985"/>
              <a:gd name="connsiteY5" fmla="*/ 6700190 h 6858000"/>
              <a:gd name="connsiteX6" fmla="*/ 4335904 w 5989985"/>
              <a:gd name="connsiteY6" fmla="*/ 6733880 h 6858000"/>
              <a:gd name="connsiteX7" fmla="*/ 4367605 w 5989985"/>
              <a:gd name="connsiteY7" fmla="*/ 6728481 h 6858000"/>
              <a:gd name="connsiteX8" fmla="*/ 4363502 w 5989985"/>
              <a:gd name="connsiteY8" fmla="*/ 6700190 h 6858000"/>
              <a:gd name="connsiteX9" fmla="*/ 4331260 w 5989985"/>
              <a:gd name="connsiteY9" fmla="*/ 6688660 h 6858000"/>
              <a:gd name="connsiteX10" fmla="*/ 4326892 w 5989985"/>
              <a:gd name="connsiteY10" fmla="*/ 6688697 h 6858000"/>
              <a:gd name="connsiteX11" fmla="*/ 4311277 w 5989985"/>
              <a:gd name="connsiteY11" fmla="*/ 6693598 h 6858000"/>
              <a:gd name="connsiteX12" fmla="*/ 4325390 w 5989985"/>
              <a:gd name="connsiteY12" fmla="*/ 6732451 h 6858000"/>
              <a:gd name="connsiteX13" fmla="*/ 4326875 w 5989985"/>
              <a:gd name="connsiteY13" fmla="*/ 6695564 h 6858000"/>
              <a:gd name="connsiteX14" fmla="*/ 4331260 w 5989985"/>
              <a:gd name="connsiteY14" fmla="*/ 6688660 h 6858000"/>
              <a:gd name="connsiteX15" fmla="*/ 1984843 w 5989985"/>
              <a:gd name="connsiteY15" fmla="*/ 6669697 h 6858000"/>
              <a:gd name="connsiteX16" fmla="*/ 1968776 w 5989985"/>
              <a:gd name="connsiteY16" fmla="*/ 6676981 h 6858000"/>
              <a:gd name="connsiteX17" fmla="*/ 1982967 w 5989985"/>
              <a:gd name="connsiteY17" fmla="*/ 6715758 h 6858000"/>
              <a:gd name="connsiteX18" fmla="*/ 1984843 w 5989985"/>
              <a:gd name="connsiteY18" fmla="*/ 6669697 h 6858000"/>
              <a:gd name="connsiteX19" fmla="*/ 1987112 w 5989985"/>
              <a:gd name="connsiteY19" fmla="*/ 6614385 h 6858000"/>
              <a:gd name="connsiteX20" fmla="*/ 1990822 w 5989985"/>
              <a:gd name="connsiteY20" fmla="*/ 6651891 h 6858000"/>
              <a:gd name="connsiteX21" fmla="*/ 1987112 w 5989985"/>
              <a:gd name="connsiteY21" fmla="*/ 6614385 h 6858000"/>
              <a:gd name="connsiteX22" fmla="*/ 4131161 w 5989985"/>
              <a:gd name="connsiteY22" fmla="*/ 6468057 h 6858000"/>
              <a:gd name="connsiteX23" fmla="*/ 4102193 w 5989985"/>
              <a:gd name="connsiteY23" fmla="*/ 6537371 h 6858000"/>
              <a:gd name="connsiteX24" fmla="*/ 4115953 w 5989985"/>
              <a:gd name="connsiteY24" fmla="*/ 6585479 h 6858000"/>
              <a:gd name="connsiteX25" fmla="*/ 4167472 w 5989985"/>
              <a:gd name="connsiteY25" fmla="*/ 6610492 h 6858000"/>
              <a:gd name="connsiteX26" fmla="*/ 4124944 w 5989985"/>
              <a:gd name="connsiteY26" fmla="*/ 6623713 h 6858000"/>
              <a:gd name="connsiteX27" fmla="*/ 4211173 w 5989985"/>
              <a:gd name="connsiteY27" fmla="*/ 6699457 h 6858000"/>
              <a:gd name="connsiteX28" fmla="*/ 4229858 w 5989985"/>
              <a:gd name="connsiteY28" fmla="*/ 6757432 h 6858000"/>
              <a:gd name="connsiteX29" fmla="*/ 4216409 w 5989985"/>
              <a:gd name="connsiteY29" fmla="*/ 6700113 h 6858000"/>
              <a:gd name="connsiteX30" fmla="*/ 4270900 w 5989985"/>
              <a:gd name="connsiteY30" fmla="*/ 6651466 h 6858000"/>
              <a:gd name="connsiteX31" fmla="*/ 4205190 w 5989985"/>
              <a:gd name="connsiteY31" fmla="*/ 6587519 h 6858000"/>
              <a:gd name="connsiteX32" fmla="*/ 4200737 w 5989985"/>
              <a:gd name="connsiteY32" fmla="*/ 6568401 h 6858000"/>
              <a:gd name="connsiteX33" fmla="*/ 4202571 w 5989985"/>
              <a:gd name="connsiteY33" fmla="*/ 6522223 h 6858000"/>
              <a:gd name="connsiteX34" fmla="*/ 4196202 w 5989985"/>
              <a:gd name="connsiteY34" fmla="*/ 6549244 h 6858000"/>
              <a:gd name="connsiteX35" fmla="*/ 4135027 w 5989985"/>
              <a:gd name="connsiteY35" fmla="*/ 6504454 h 6858000"/>
              <a:gd name="connsiteX36" fmla="*/ 4151836 w 5989985"/>
              <a:gd name="connsiteY36" fmla="*/ 6478744 h 6858000"/>
              <a:gd name="connsiteX37" fmla="*/ 4131161 w 5989985"/>
              <a:gd name="connsiteY37" fmla="*/ 6468057 h 6858000"/>
              <a:gd name="connsiteX38" fmla="*/ 4180567 w 5989985"/>
              <a:gd name="connsiteY38" fmla="*/ 6417415 h 6858000"/>
              <a:gd name="connsiteX39" fmla="*/ 4166729 w 5989985"/>
              <a:gd name="connsiteY39" fmla="*/ 6499246 h 6858000"/>
              <a:gd name="connsiteX40" fmla="*/ 4180567 w 5989985"/>
              <a:gd name="connsiteY40" fmla="*/ 6417415 h 6858000"/>
              <a:gd name="connsiteX41" fmla="*/ 4333556 w 5989985"/>
              <a:gd name="connsiteY41" fmla="*/ 6399528 h 6858000"/>
              <a:gd name="connsiteX42" fmla="*/ 4352282 w 5989985"/>
              <a:gd name="connsiteY42" fmla="*/ 6457503 h 6858000"/>
              <a:gd name="connsiteX43" fmla="*/ 4333556 w 5989985"/>
              <a:gd name="connsiteY43" fmla="*/ 6399528 h 6858000"/>
              <a:gd name="connsiteX44" fmla="*/ 4102468 w 5989985"/>
              <a:gd name="connsiteY44" fmla="*/ 6398411 h 6858000"/>
              <a:gd name="connsiteX45" fmla="*/ 4085347 w 5989985"/>
              <a:gd name="connsiteY45" fmla="*/ 6433258 h 6858000"/>
              <a:gd name="connsiteX46" fmla="*/ 4116306 w 5989985"/>
              <a:gd name="connsiteY46" fmla="*/ 6446516 h 6858000"/>
              <a:gd name="connsiteX47" fmla="*/ 4117791 w 5989985"/>
              <a:gd name="connsiteY47" fmla="*/ 6409512 h 6858000"/>
              <a:gd name="connsiteX48" fmla="*/ 4102468 w 5989985"/>
              <a:gd name="connsiteY48" fmla="*/ 6398411 h 6858000"/>
              <a:gd name="connsiteX49" fmla="*/ 3348396 w 5989985"/>
              <a:gd name="connsiteY49" fmla="*/ 6210101 h 6858000"/>
              <a:gd name="connsiteX50" fmla="*/ 3348290 w 5989985"/>
              <a:gd name="connsiteY50" fmla="*/ 6210615 h 6858000"/>
              <a:gd name="connsiteX51" fmla="*/ 3348532 w 5989985"/>
              <a:gd name="connsiteY51" fmla="*/ 6210647 h 6858000"/>
              <a:gd name="connsiteX52" fmla="*/ 3417439 w 5989985"/>
              <a:gd name="connsiteY52" fmla="*/ 6191538 h 6858000"/>
              <a:gd name="connsiteX53" fmla="*/ 3442024 w 5989985"/>
              <a:gd name="connsiteY53" fmla="*/ 6231857 h 6858000"/>
              <a:gd name="connsiteX54" fmla="*/ 3417439 w 5989985"/>
              <a:gd name="connsiteY54" fmla="*/ 6191538 h 6858000"/>
              <a:gd name="connsiteX55" fmla="*/ 3801951 w 5989985"/>
              <a:gd name="connsiteY55" fmla="*/ 6165748 h 6858000"/>
              <a:gd name="connsiteX56" fmla="*/ 3831815 w 5989985"/>
              <a:gd name="connsiteY56" fmla="*/ 6206609 h 6858000"/>
              <a:gd name="connsiteX57" fmla="*/ 3801951 w 5989985"/>
              <a:gd name="connsiteY57" fmla="*/ 6165748 h 6858000"/>
              <a:gd name="connsiteX58" fmla="*/ 2621398 w 5989985"/>
              <a:gd name="connsiteY58" fmla="*/ 6128477 h 6858000"/>
              <a:gd name="connsiteX59" fmla="*/ 2609870 w 5989985"/>
              <a:gd name="connsiteY59" fmla="*/ 6154882 h 6858000"/>
              <a:gd name="connsiteX60" fmla="*/ 2637037 w 5989985"/>
              <a:gd name="connsiteY60" fmla="*/ 6130480 h 6858000"/>
              <a:gd name="connsiteX61" fmla="*/ 2621398 w 5989985"/>
              <a:gd name="connsiteY61" fmla="*/ 6128477 h 6858000"/>
              <a:gd name="connsiteX62" fmla="*/ 2615772 w 5989985"/>
              <a:gd name="connsiteY62" fmla="*/ 6007174 h 6858000"/>
              <a:gd name="connsiteX63" fmla="*/ 2582153 w 5989985"/>
              <a:gd name="connsiteY63" fmla="*/ 6058669 h 6858000"/>
              <a:gd name="connsiteX64" fmla="*/ 2615772 w 5989985"/>
              <a:gd name="connsiteY64" fmla="*/ 6007174 h 6858000"/>
              <a:gd name="connsiteX65" fmla="*/ 3505859 w 5989985"/>
              <a:gd name="connsiteY65" fmla="*/ 5952319 h 6858000"/>
              <a:gd name="connsiteX66" fmla="*/ 3515162 w 5989985"/>
              <a:gd name="connsiteY66" fmla="*/ 5981306 h 6858000"/>
              <a:gd name="connsiteX67" fmla="*/ 3498041 w 5989985"/>
              <a:gd name="connsiteY67" fmla="*/ 6016230 h 6858000"/>
              <a:gd name="connsiteX68" fmla="*/ 3599241 w 5989985"/>
              <a:gd name="connsiteY68" fmla="*/ 5982618 h 6858000"/>
              <a:gd name="connsiteX69" fmla="*/ 3530482 w 5989985"/>
              <a:gd name="connsiteY69" fmla="*/ 5992484 h 6858000"/>
              <a:gd name="connsiteX70" fmla="*/ 3505859 w 5989985"/>
              <a:gd name="connsiteY70" fmla="*/ 5952319 h 6858000"/>
              <a:gd name="connsiteX71" fmla="*/ 2697015 w 5989985"/>
              <a:gd name="connsiteY71" fmla="*/ 5939857 h 6858000"/>
              <a:gd name="connsiteX72" fmla="*/ 2679602 w 5989985"/>
              <a:gd name="connsiteY72" fmla="*/ 5987478 h 6858000"/>
              <a:gd name="connsiteX73" fmla="*/ 2701258 w 5989985"/>
              <a:gd name="connsiteY73" fmla="*/ 5971594 h 6858000"/>
              <a:gd name="connsiteX74" fmla="*/ 2702390 w 5989985"/>
              <a:gd name="connsiteY74" fmla="*/ 5943841 h 6858000"/>
              <a:gd name="connsiteX75" fmla="*/ 2697015 w 5989985"/>
              <a:gd name="connsiteY75" fmla="*/ 5939857 h 6858000"/>
              <a:gd name="connsiteX76" fmla="*/ 3453946 w 5989985"/>
              <a:gd name="connsiteY76" fmla="*/ 5936403 h 6858000"/>
              <a:gd name="connsiteX77" fmla="*/ 3477477 w 5989985"/>
              <a:gd name="connsiteY77" fmla="*/ 6004321 h 6858000"/>
              <a:gd name="connsiteX78" fmla="*/ 3453946 w 5989985"/>
              <a:gd name="connsiteY78" fmla="*/ 5936403 h 6858000"/>
              <a:gd name="connsiteX79" fmla="*/ 3676129 w 5989985"/>
              <a:gd name="connsiteY79" fmla="*/ 5899512 h 6858000"/>
              <a:gd name="connsiteX80" fmla="*/ 3705603 w 5989985"/>
              <a:gd name="connsiteY80" fmla="*/ 5949543 h 6858000"/>
              <a:gd name="connsiteX81" fmla="*/ 3707478 w 5989985"/>
              <a:gd name="connsiteY81" fmla="*/ 5903482 h 6858000"/>
              <a:gd name="connsiteX82" fmla="*/ 3676129 w 5989985"/>
              <a:gd name="connsiteY82" fmla="*/ 5899512 h 6858000"/>
              <a:gd name="connsiteX83" fmla="*/ 3608117 w 5989985"/>
              <a:gd name="connsiteY83" fmla="*/ 5890957 h 6858000"/>
              <a:gd name="connsiteX84" fmla="*/ 3569693 w 5989985"/>
              <a:gd name="connsiteY84" fmla="*/ 5932546 h 6858000"/>
              <a:gd name="connsiteX85" fmla="*/ 3616362 w 5989985"/>
              <a:gd name="connsiteY85" fmla="*/ 5947657 h 6858000"/>
              <a:gd name="connsiteX86" fmla="*/ 3632781 w 5989985"/>
              <a:gd name="connsiteY86" fmla="*/ 5931199 h 6858000"/>
              <a:gd name="connsiteX87" fmla="*/ 3608117 w 5989985"/>
              <a:gd name="connsiteY87" fmla="*/ 5890957 h 6858000"/>
              <a:gd name="connsiteX88" fmla="*/ 2976049 w 5989985"/>
              <a:gd name="connsiteY88" fmla="*/ 5859459 h 6858000"/>
              <a:gd name="connsiteX89" fmla="*/ 2920351 w 5989985"/>
              <a:gd name="connsiteY89" fmla="*/ 5878659 h 6858000"/>
              <a:gd name="connsiteX90" fmla="*/ 2971907 w 5989985"/>
              <a:gd name="connsiteY90" fmla="*/ 5903559 h 6858000"/>
              <a:gd name="connsiteX91" fmla="*/ 2999894 w 5989985"/>
              <a:gd name="connsiteY91" fmla="*/ 5860813 h 6858000"/>
              <a:gd name="connsiteX92" fmla="*/ 2976049 w 5989985"/>
              <a:gd name="connsiteY92" fmla="*/ 5859459 h 6858000"/>
              <a:gd name="connsiteX93" fmla="*/ 3610341 w 5989985"/>
              <a:gd name="connsiteY93" fmla="*/ 5835605 h 6858000"/>
              <a:gd name="connsiteX94" fmla="*/ 3608466 w 5989985"/>
              <a:gd name="connsiteY94" fmla="*/ 5881743 h 6858000"/>
              <a:gd name="connsiteX95" fmla="*/ 3671631 w 5989985"/>
              <a:gd name="connsiteY95" fmla="*/ 5880395 h 6858000"/>
              <a:gd name="connsiteX96" fmla="*/ 3610341 w 5989985"/>
              <a:gd name="connsiteY96" fmla="*/ 5835605 h 6858000"/>
              <a:gd name="connsiteX97" fmla="*/ 3291181 w 5989985"/>
              <a:gd name="connsiteY97" fmla="*/ 5804651 h 6858000"/>
              <a:gd name="connsiteX98" fmla="*/ 3263547 w 5989985"/>
              <a:gd name="connsiteY98" fmla="*/ 5838377 h 6858000"/>
              <a:gd name="connsiteX99" fmla="*/ 3278870 w 5989985"/>
              <a:gd name="connsiteY99" fmla="*/ 5849595 h 6858000"/>
              <a:gd name="connsiteX100" fmla="*/ 3291181 w 5989985"/>
              <a:gd name="connsiteY100" fmla="*/ 5804651 h 6858000"/>
              <a:gd name="connsiteX101" fmla="*/ 3382963 w 5989985"/>
              <a:gd name="connsiteY101" fmla="*/ 5742091 h 6858000"/>
              <a:gd name="connsiteX102" fmla="*/ 3387108 w 5989985"/>
              <a:gd name="connsiteY102" fmla="*/ 5770346 h 6858000"/>
              <a:gd name="connsiteX103" fmla="*/ 3345635 w 5989985"/>
              <a:gd name="connsiteY103" fmla="*/ 5755891 h 6858000"/>
              <a:gd name="connsiteX104" fmla="*/ 3382963 w 5989985"/>
              <a:gd name="connsiteY104" fmla="*/ 5742091 h 6858000"/>
              <a:gd name="connsiteX105" fmla="*/ 2784185 w 5989985"/>
              <a:gd name="connsiteY105" fmla="*/ 5725196 h 6858000"/>
              <a:gd name="connsiteX106" fmla="*/ 2779238 w 5989985"/>
              <a:gd name="connsiteY106" fmla="*/ 5730991 h 6858000"/>
              <a:gd name="connsiteX107" fmla="*/ 2792727 w 5989985"/>
              <a:gd name="connsiteY107" fmla="*/ 5788427 h 6858000"/>
              <a:gd name="connsiteX108" fmla="*/ 2788972 w 5989985"/>
              <a:gd name="connsiteY108" fmla="*/ 5726657 h 6858000"/>
              <a:gd name="connsiteX109" fmla="*/ 2784185 w 5989985"/>
              <a:gd name="connsiteY109" fmla="*/ 5725196 h 6858000"/>
              <a:gd name="connsiteX110" fmla="*/ 3400863 w 5989985"/>
              <a:gd name="connsiteY110" fmla="*/ 5688742 h 6858000"/>
              <a:gd name="connsiteX111" fmla="*/ 3436747 w 5989985"/>
              <a:gd name="connsiteY111" fmla="*/ 5711757 h 6858000"/>
              <a:gd name="connsiteX112" fmla="*/ 3403876 w 5989985"/>
              <a:gd name="connsiteY112" fmla="*/ 5744637 h 6858000"/>
              <a:gd name="connsiteX113" fmla="*/ 3400863 w 5989985"/>
              <a:gd name="connsiteY113" fmla="*/ 5688742 h 6858000"/>
              <a:gd name="connsiteX114" fmla="*/ 2803064 w 5989985"/>
              <a:gd name="connsiteY114" fmla="*/ 5614710 h 6858000"/>
              <a:gd name="connsiteX115" fmla="*/ 2793429 w 5989985"/>
              <a:gd name="connsiteY115" fmla="*/ 5639946 h 6858000"/>
              <a:gd name="connsiteX116" fmla="*/ 2796827 w 5989985"/>
              <a:gd name="connsiteY116" fmla="*/ 5686820 h 6858000"/>
              <a:gd name="connsiteX117" fmla="*/ 2811371 w 5989985"/>
              <a:gd name="connsiteY117" fmla="*/ 5716576 h 6858000"/>
              <a:gd name="connsiteX118" fmla="*/ 2838222 w 5989985"/>
              <a:gd name="connsiteY118" fmla="*/ 5701271 h 6858000"/>
              <a:gd name="connsiteX119" fmla="*/ 2825947 w 5989985"/>
              <a:gd name="connsiteY119" fmla="*/ 5616357 h 6858000"/>
              <a:gd name="connsiteX120" fmla="*/ 2803064 w 5989985"/>
              <a:gd name="connsiteY120" fmla="*/ 5614710 h 6858000"/>
              <a:gd name="connsiteX121" fmla="*/ 2191189 w 5989985"/>
              <a:gd name="connsiteY121" fmla="*/ 5592032 h 6858000"/>
              <a:gd name="connsiteX122" fmla="*/ 2163633 w 5989985"/>
              <a:gd name="connsiteY122" fmla="*/ 5625645 h 6858000"/>
              <a:gd name="connsiteX123" fmla="*/ 2191189 w 5989985"/>
              <a:gd name="connsiteY123" fmla="*/ 5592032 h 6858000"/>
              <a:gd name="connsiteX124" fmla="*/ 2133946 w 5989985"/>
              <a:gd name="connsiteY124" fmla="*/ 5580053 h 6858000"/>
              <a:gd name="connsiteX125" fmla="*/ 2143425 w 5989985"/>
              <a:gd name="connsiteY125" fmla="*/ 5604484 h 6858000"/>
              <a:gd name="connsiteX126" fmla="*/ 2107579 w 5989985"/>
              <a:gd name="connsiteY126" fmla="*/ 5581470 h 6858000"/>
              <a:gd name="connsiteX127" fmla="*/ 2133946 w 5989985"/>
              <a:gd name="connsiteY127" fmla="*/ 5580053 h 6858000"/>
              <a:gd name="connsiteX128" fmla="*/ 3527474 w 5989985"/>
              <a:gd name="connsiteY128" fmla="*/ 5546970 h 6858000"/>
              <a:gd name="connsiteX129" fmla="*/ 3552096 w 5989985"/>
              <a:gd name="connsiteY129" fmla="*/ 5587099 h 6858000"/>
              <a:gd name="connsiteX130" fmla="*/ 3527474 w 5989985"/>
              <a:gd name="connsiteY130" fmla="*/ 5546970 h 6858000"/>
              <a:gd name="connsiteX131" fmla="*/ 2445427 w 5989985"/>
              <a:gd name="connsiteY131" fmla="*/ 5540536 h 6858000"/>
              <a:gd name="connsiteX132" fmla="*/ 2384605 w 5989985"/>
              <a:gd name="connsiteY132" fmla="*/ 5616353 h 6858000"/>
              <a:gd name="connsiteX133" fmla="*/ 2413295 w 5989985"/>
              <a:gd name="connsiteY133" fmla="*/ 5555028 h 6858000"/>
              <a:gd name="connsiteX134" fmla="*/ 2379677 w 5989985"/>
              <a:gd name="connsiteY134" fmla="*/ 5606487 h 6858000"/>
              <a:gd name="connsiteX135" fmla="*/ 2305763 w 5989985"/>
              <a:gd name="connsiteY135" fmla="*/ 5615738 h 6858000"/>
              <a:gd name="connsiteX136" fmla="*/ 2346805 w 5989985"/>
              <a:gd name="connsiteY136" fmla="*/ 5639485 h 6858000"/>
              <a:gd name="connsiteX137" fmla="*/ 2333476 w 5989985"/>
              <a:gd name="connsiteY137" fmla="*/ 5711951 h 6858000"/>
              <a:gd name="connsiteX138" fmla="*/ 2378622 w 5989985"/>
              <a:gd name="connsiteY138" fmla="*/ 5634240 h 6858000"/>
              <a:gd name="connsiteX139" fmla="*/ 2397659 w 5989985"/>
              <a:gd name="connsiteY139" fmla="*/ 5682923 h 6858000"/>
              <a:gd name="connsiteX140" fmla="*/ 2446560 w 5989985"/>
              <a:gd name="connsiteY140" fmla="*/ 5642722 h 6858000"/>
              <a:gd name="connsiteX141" fmla="*/ 2432369 w 5989985"/>
              <a:gd name="connsiteY141" fmla="*/ 5603828 h 6858000"/>
              <a:gd name="connsiteX142" fmla="*/ 2484631 w 5989985"/>
              <a:gd name="connsiteY142" fmla="*/ 5610344 h 6858000"/>
              <a:gd name="connsiteX143" fmla="*/ 2445427 w 5989985"/>
              <a:gd name="connsiteY143" fmla="*/ 5540536 h 6858000"/>
              <a:gd name="connsiteX144" fmla="*/ 3007359 w 5989985"/>
              <a:gd name="connsiteY144" fmla="*/ 5540280 h 6858000"/>
              <a:gd name="connsiteX145" fmla="*/ 2996964 w 5989985"/>
              <a:gd name="connsiteY145" fmla="*/ 5545044 h 6858000"/>
              <a:gd name="connsiteX146" fmla="*/ 3011077 w 5989985"/>
              <a:gd name="connsiteY146" fmla="*/ 5583898 h 6858000"/>
              <a:gd name="connsiteX147" fmla="*/ 3007359 w 5989985"/>
              <a:gd name="connsiteY147" fmla="*/ 5540280 h 6858000"/>
              <a:gd name="connsiteX148" fmla="*/ 3419704 w 5989985"/>
              <a:gd name="connsiteY148" fmla="*/ 5540123 h 6858000"/>
              <a:gd name="connsiteX149" fmla="*/ 3374402 w 5989985"/>
              <a:gd name="connsiteY149" fmla="*/ 5564704 h 6858000"/>
              <a:gd name="connsiteX150" fmla="*/ 3427407 w 5989985"/>
              <a:gd name="connsiteY150" fmla="*/ 5552871 h 6858000"/>
              <a:gd name="connsiteX151" fmla="*/ 3419704 w 5989985"/>
              <a:gd name="connsiteY151" fmla="*/ 5540123 h 6858000"/>
              <a:gd name="connsiteX152" fmla="*/ 3150348 w 5989985"/>
              <a:gd name="connsiteY152" fmla="*/ 5518024 h 6858000"/>
              <a:gd name="connsiteX153" fmla="*/ 3142530 w 5989985"/>
              <a:gd name="connsiteY153" fmla="*/ 5581971 h 6858000"/>
              <a:gd name="connsiteX154" fmla="*/ 3150348 w 5989985"/>
              <a:gd name="connsiteY154" fmla="*/ 5518024 h 6858000"/>
              <a:gd name="connsiteX155" fmla="*/ 3257832 w 5989985"/>
              <a:gd name="connsiteY155" fmla="*/ 5464620 h 6858000"/>
              <a:gd name="connsiteX156" fmla="*/ 3241111 w 5989985"/>
              <a:gd name="connsiteY156" fmla="*/ 5483104 h 6858000"/>
              <a:gd name="connsiteX157" fmla="*/ 3268003 w 5989985"/>
              <a:gd name="connsiteY157" fmla="*/ 5467762 h 6858000"/>
              <a:gd name="connsiteX158" fmla="*/ 3257832 w 5989985"/>
              <a:gd name="connsiteY158" fmla="*/ 5464620 h 6858000"/>
              <a:gd name="connsiteX159" fmla="*/ 3034009 w 5989985"/>
              <a:gd name="connsiteY159" fmla="*/ 5452024 h 6858000"/>
              <a:gd name="connsiteX160" fmla="*/ 3011073 w 5989985"/>
              <a:gd name="connsiteY160" fmla="*/ 5454076 h 6858000"/>
              <a:gd name="connsiteX161" fmla="*/ 2989106 w 5989985"/>
              <a:gd name="connsiteY161" fmla="*/ 5479093 h 6858000"/>
              <a:gd name="connsiteX162" fmla="*/ 2955139 w 5989985"/>
              <a:gd name="connsiteY162" fmla="*/ 5539763 h 6858000"/>
              <a:gd name="connsiteX163" fmla="*/ 2985745 w 5989985"/>
              <a:gd name="connsiteY163" fmla="*/ 5562162 h 6858000"/>
              <a:gd name="connsiteX164" fmla="*/ 3041757 w 5989985"/>
              <a:gd name="connsiteY164" fmla="*/ 5476511 h 6858000"/>
              <a:gd name="connsiteX165" fmla="*/ 3034009 w 5989985"/>
              <a:gd name="connsiteY165" fmla="*/ 5452024 h 6858000"/>
              <a:gd name="connsiteX166" fmla="*/ 2238999 w 5989985"/>
              <a:gd name="connsiteY166" fmla="*/ 5449685 h 6858000"/>
              <a:gd name="connsiteX167" fmla="*/ 2225120 w 5989985"/>
              <a:gd name="connsiteY167" fmla="*/ 5531402 h 6858000"/>
              <a:gd name="connsiteX168" fmla="*/ 2235986 w 5989985"/>
              <a:gd name="connsiteY168" fmla="*/ 5523463 h 6858000"/>
              <a:gd name="connsiteX169" fmla="*/ 2251310 w 5989985"/>
              <a:gd name="connsiteY169" fmla="*/ 5534794 h 6858000"/>
              <a:gd name="connsiteX170" fmla="*/ 2238999 w 5989985"/>
              <a:gd name="connsiteY170" fmla="*/ 5449685 h 6858000"/>
              <a:gd name="connsiteX171" fmla="*/ 2859114 w 5989985"/>
              <a:gd name="connsiteY171" fmla="*/ 5421742 h 6858000"/>
              <a:gd name="connsiteX172" fmla="*/ 2896467 w 5989985"/>
              <a:gd name="connsiteY172" fmla="*/ 5430410 h 6858000"/>
              <a:gd name="connsiteX173" fmla="*/ 2888998 w 5989985"/>
              <a:gd name="connsiteY173" fmla="*/ 5485066 h 6858000"/>
              <a:gd name="connsiteX174" fmla="*/ 2857259 w 5989985"/>
              <a:gd name="connsiteY174" fmla="*/ 5490465 h 6858000"/>
              <a:gd name="connsiteX175" fmla="*/ 2832283 w 5989985"/>
              <a:gd name="connsiteY175" fmla="*/ 5459474 h 6858000"/>
              <a:gd name="connsiteX176" fmla="*/ 2859114 w 5989985"/>
              <a:gd name="connsiteY176" fmla="*/ 5421742 h 6858000"/>
              <a:gd name="connsiteX177" fmla="*/ 3334025 w 5989985"/>
              <a:gd name="connsiteY177" fmla="*/ 5392633 h 6858000"/>
              <a:gd name="connsiteX178" fmla="*/ 3343012 w 5989985"/>
              <a:gd name="connsiteY178" fmla="*/ 5430872 h 6858000"/>
              <a:gd name="connsiteX179" fmla="*/ 3326950 w 5989985"/>
              <a:gd name="connsiteY179" fmla="*/ 5438273 h 6858000"/>
              <a:gd name="connsiteX180" fmla="*/ 3334025 w 5989985"/>
              <a:gd name="connsiteY180" fmla="*/ 5392633 h 6858000"/>
              <a:gd name="connsiteX181" fmla="*/ 3476303 w 5989985"/>
              <a:gd name="connsiteY181" fmla="*/ 5382884 h 6858000"/>
              <a:gd name="connsiteX182" fmla="*/ 3501673 w 5989985"/>
              <a:gd name="connsiteY182" fmla="*/ 5404583 h 6858000"/>
              <a:gd name="connsiteX183" fmla="*/ 3475212 w 5989985"/>
              <a:gd name="connsiteY183" fmla="*/ 5410403 h 6858000"/>
              <a:gd name="connsiteX184" fmla="*/ 3476303 w 5989985"/>
              <a:gd name="connsiteY184" fmla="*/ 5382884 h 6858000"/>
              <a:gd name="connsiteX185" fmla="*/ 2283791 w 5989985"/>
              <a:gd name="connsiteY185" fmla="*/ 5381035 h 6858000"/>
              <a:gd name="connsiteX186" fmla="*/ 2286020 w 5989985"/>
              <a:gd name="connsiteY186" fmla="*/ 5455545 h 6858000"/>
              <a:gd name="connsiteX187" fmla="*/ 2291999 w 5989985"/>
              <a:gd name="connsiteY187" fmla="*/ 5437735 h 6858000"/>
              <a:gd name="connsiteX188" fmla="*/ 2283791 w 5989985"/>
              <a:gd name="connsiteY188" fmla="*/ 5381035 h 6858000"/>
              <a:gd name="connsiteX189" fmla="*/ 3434872 w 5989985"/>
              <a:gd name="connsiteY189" fmla="*/ 5368389 h 6858000"/>
              <a:gd name="connsiteX190" fmla="*/ 3460984 w 5989985"/>
              <a:gd name="connsiteY190" fmla="*/ 5371590 h 6858000"/>
              <a:gd name="connsiteX191" fmla="*/ 3469544 w 5989985"/>
              <a:gd name="connsiteY191" fmla="*/ 5419152 h 6858000"/>
              <a:gd name="connsiteX192" fmla="*/ 3434872 w 5989985"/>
              <a:gd name="connsiteY192" fmla="*/ 5368389 h 6858000"/>
              <a:gd name="connsiteX193" fmla="*/ 3425059 w 5989985"/>
              <a:gd name="connsiteY193" fmla="*/ 5348462 h 6858000"/>
              <a:gd name="connsiteX194" fmla="*/ 3438155 w 5989985"/>
              <a:gd name="connsiteY194" fmla="*/ 5415105 h 6858000"/>
              <a:gd name="connsiteX195" fmla="*/ 3410520 w 5989985"/>
              <a:gd name="connsiteY195" fmla="*/ 5448641 h 6858000"/>
              <a:gd name="connsiteX196" fmla="*/ 3380303 w 5989985"/>
              <a:gd name="connsiteY196" fmla="*/ 5417072 h 6858000"/>
              <a:gd name="connsiteX197" fmla="*/ 3376942 w 5989985"/>
              <a:gd name="connsiteY197" fmla="*/ 5500060 h 6858000"/>
              <a:gd name="connsiteX198" fmla="*/ 3517739 w 5989985"/>
              <a:gd name="connsiteY198" fmla="*/ 5527198 h 6858000"/>
              <a:gd name="connsiteX199" fmla="*/ 3505740 w 5989985"/>
              <a:gd name="connsiteY199" fmla="*/ 5562814 h 6858000"/>
              <a:gd name="connsiteX200" fmla="*/ 3539748 w 5989985"/>
              <a:gd name="connsiteY200" fmla="*/ 5631966 h 6858000"/>
              <a:gd name="connsiteX201" fmla="*/ 3506520 w 5989985"/>
              <a:gd name="connsiteY201" fmla="*/ 5674097 h 6858000"/>
              <a:gd name="connsiteX202" fmla="*/ 3474079 w 5989985"/>
              <a:gd name="connsiteY202" fmla="*/ 5697916 h 6858000"/>
              <a:gd name="connsiteX203" fmla="*/ 3486313 w 5989985"/>
              <a:gd name="connsiteY203" fmla="*/ 5653013 h 6858000"/>
              <a:gd name="connsiteX204" fmla="*/ 3387025 w 5989985"/>
              <a:gd name="connsiteY204" fmla="*/ 5640561 h 6858000"/>
              <a:gd name="connsiteX205" fmla="*/ 3391170 w 5989985"/>
              <a:gd name="connsiteY205" fmla="*/ 5668933 h 6858000"/>
              <a:gd name="connsiteX206" fmla="*/ 3365374 w 5989985"/>
              <a:gd name="connsiteY206" fmla="*/ 5656404 h 6858000"/>
              <a:gd name="connsiteX207" fmla="*/ 3359079 w 5989985"/>
              <a:gd name="connsiteY207" fmla="*/ 5683465 h 6858000"/>
              <a:gd name="connsiteX208" fmla="*/ 3354897 w 5989985"/>
              <a:gd name="connsiteY208" fmla="*/ 5655057 h 6858000"/>
              <a:gd name="connsiteX209" fmla="*/ 3332929 w 5989985"/>
              <a:gd name="connsiteY209" fmla="*/ 5680187 h 6858000"/>
              <a:gd name="connsiteX210" fmla="*/ 3319091 w 5989985"/>
              <a:gd name="connsiteY210" fmla="*/ 5632043 h 6858000"/>
              <a:gd name="connsiteX211" fmla="*/ 3360876 w 5989985"/>
              <a:gd name="connsiteY211" fmla="*/ 5637324 h 6858000"/>
              <a:gd name="connsiteX212" fmla="*/ 3362752 w 5989985"/>
              <a:gd name="connsiteY212" fmla="*/ 5591145 h 6858000"/>
              <a:gd name="connsiteX213" fmla="*/ 3342622 w 5989985"/>
              <a:gd name="connsiteY213" fmla="*/ 5570098 h 6858000"/>
              <a:gd name="connsiteX214" fmla="*/ 3386636 w 5989985"/>
              <a:gd name="connsiteY214" fmla="*/ 5519873 h 6858000"/>
              <a:gd name="connsiteX215" fmla="*/ 3339651 w 5989985"/>
              <a:gd name="connsiteY215" fmla="*/ 5514013 h 6858000"/>
              <a:gd name="connsiteX216" fmla="*/ 3366859 w 5989985"/>
              <a:gd name="connsiteY216" fmla="*/ 5489615 h 6858000"/>
              <a:gd name="connsiteX217" fmla="*/ 3335511 w 5989985"/>
              <a:gd name="connsiteY217" fmla="*/ 5485609 h 6858000"/>
              <a:gd name="connsiteX218" fmla="*/ 3331797 w 5989985"/>
              <a:gd name="connsiteY218" fmla="*/ 5448103 h 6858000"/>
              <a:gd name="connsiteX219" fmla="*/ 3358299 w 5989985"/>
              <a:gd name="connsiteY219" fmla="*/ 5442166 h 6858000"/>
              <a:gd name="connsiteX220" fmla="*/ 3366465 w 5989985"/>
              <a:gd name="connsiteY220" fmla="*/ 5368931 h 6858000"/>
              <a:gd name="connsiteX221" fmla="*/ 3411652 w 5989985"/>
              <a:gd name="connsiteY221" fmla="*/ 5421005 h 6858000"/>
              <a:gd name="connsiteX222" fmla="*/ 3408250 w 5989985"/>
              <a:gd name="connsiteY222" fmla="*/ 5374131 h 6858000"/>
              <a:gd name="connsiteX223" fmla="*/ 3425059 w 5989985"/>
              <a:gd name="connsiteY223" fmla="*/ 5348462 h 6858000"/>
              <a:gd name="connsiteX224" fmla="*/ 2847566 w 5989985"/>
              <a:gd name="connsiteY224" fmla="*/ 5340713 h 6858000"/>
              <a:gd name="connsiteX225" fmla="*/ 2878562 w 5989985"/>
              <a:gd name="connsiteY225" fmla="*/ 5353974 h 6858000"/>
              <a:gd name="connsiteX226" fmla="*/ 2847566 w 5989985"/>
              <a:gd name="connsiteY226" fmla="*/ 5340713 h 6858000"/>
              <a:gd name="connsiteX227" fmla="*/ 3257662 w 5989985"/>
              <a:gd name="connsiteY227" fmla="*/ 5334821 h 6858000"/>
              <a:gd name="connsiteX228" fmla="*/ 3225788 w 5989985"/>
              <a:gd name="connsiteY228" fmla="*/ 5342064 h 6858000"/>
              <a:gd name="connsiteX229" fmla="*/ 3244821 w 5989985"/>
              <a:gd name="connsiteY229" fmla="*/ 5390711 h 6858000"/>
              <a:gd name="connsiteX230" fmla="*/ 3266866 w 5989985"/>
              <a:gd name="connsiteY230" fmla="*/ 5365807 h 6858000"/>
              <a:gd name="connsiteX231" fmla="*/ 3282855 w 5989985"/>
              <a:gd name="connsiteY231" fmla="*/ 5358446 h 6858000"/>
              <a:gd name="connsiteX232" fmla="*/ 3257662 w 5989985"/>
              <a:gd name="connsiteY232" fmla="*/ 5334821 h 6858000"/>
              <a:gd name="connsiteX233" fmla="*/ 2191112 w 5989985"/>
              <a:gd name="connsiteY233" fmla="*/ 5332312 h 6858000"/>
              <a:gd name="connsiteX234" fmla="*/ 2193381 w 5989985"/>
              <a:gd name="connsiteY234" fmla="*/ 5406821 h 6858000"/>
              <a:gd name="connsiteX235" fmla="*/ 2147882 w 5989985"/>
              <a:gd name="connsiteY235" fmla="*/ 5363881 h 6858000"/>
              <a:gd name="connsiteX236" fmla="*/ 2191112 w 5989985"/>
              <a:gd name="connsiteY236" fmla="*/ 5332312 h 6858000"/>
              <a:gd name="connsiteX237" fmla="*/ 2228440 w 5989985"/>
              <a:gd name="connsiteY237" fmla="*/ 5318512 h 6858000"/>
              <a:gd name="connsiteX238" fmla="*/ 2221755 w 5989985"/>
              <a:gd name="connsiteY238" fmla="*/ 5354707 h 6858000"/>
              <a:gd name="connsiteX239" fmla="*/ 2226605 w 5989985"/>
              <a:gd name="connsiteY239" fmla="*/ 5364613 h 6858000"/>
              <a:gd name="connsiteX240" fmla="*/ 2237000 w 5989985"/>
              <a:gd name="connsiteY240" fmla="*/ 5365924 h 6858000"/>
              <a:gd name="connsiteX241" fmla="*/ 2232195 w 5989985"/>
              <a:gd name="connsiteY241" fmla="*/ 5355977 h 6858000"/>
              <a:gd name="connsiteX242" fmla="*/ 2243451 w 5989985"/>
              <a:gd name="connsiteY242" fmla="*/ 5338904 h 6858000"/>
              <a:gd name="connsiteX243" fmla="*/ 2238953 w 5989985"/>
              <a:gd name="connsiteY243" fmla="*/ 5319859 h 6858000"/>
              <a:gd name="connsiteX244" fmla="*/ 2228440 w 5989985"/>
              <a:gd name="connsiteY244" fmla="*/ 5318512 h 6858000"/>
              <a:gd name="connsiteX245" fmla="*/ 2292742 w 5989985"/>
              <a:gd name="connsiteY245" fmla="*/ 5289448 h 6858000"/>
              <a:gd name="connsiteX246" fmla="*/ 2247908 w 5989985"/>
              <a:gd name="connsiteY246" fmla="*/ 5358098 h 6858000"/>
              <a:gd name="connsiteX247" fmla="*/ 2315883 w 5989985"/>
              <a:gd name="connsiteY247" fmla="*/ 5366539 h 6858000"/>
              <a:gd name="connsiteX248" fmla="*/ 2322958 w 5989985"/>
              <a:gd name="connsiteY248" fmla="*/ 5321171 h 6858000"/>
              <a:gd name="connsiteX249" fmla="*/ 2292742 w 5989985"/>
              <a:gd name="connsiteY249" fmla="*/ 5289448 h 6858000"/>
              <a:gd name="connsiteX250" fmla="*/ 2103044 w 5989985"/>
              <a:gd name="connsiteY250" fmla="*/ 5172847 h 6858000"/>
              <a:gd name="connsiteX251" fmla="*/ 2094525 w 5989985"/>
              <a:gd name="connsiteY251" fmla="*/ 5255297 h 6858000"/>
              <a:gd name="connsiteX252" fmla="*/ 2111646 w 5989985"/>
              <a:gd name="connsiteY252" fmla="*/ 5220373 h 6858000"/>
              <a:gd name="connsiteX253" fmla="*/ 2131110 w 5989985"/>
              <a:gd name="connsiteY253" fmla="*/ 5259805 h 6858000"/>
              <a:gd name="connsiteX254" fmla="*/ 2113521 w 5989985"/>
              <a:gd name="connsiteY254" fmla="*/ 5174195 h 6858000"/>
              <a:gd name="connsiteX255" fmla="*/ 2103044 w 5989985"/>
              <a:gd name="connsiteY255" fmla="*/ 5172847 h 6858000"/>
              <a:gd name="connsiteX256" fmla="*/ 1663184 w 5989985"/>
              <a:gd name="connsiteY256" fmla="*/ 5136037 h 6858000"/>
              <a:gd name="connsiteX257" fmla="*/ 1635898 w 5989985"/>
              <a:gd name="connsiteY257" fmla="*/ 5160435 h 6858000"/>
              <a:gd name="connsiteX258" fmla="*/ 1656068 w 5989985"/>
              <a:gd name="connsiteY258" fmla="*/ 5181483 h 6858000"/>
              <a:gd name="connsiteX259" fmla="*/ 1644146 w 5989985"/>
              <a:gd name="connsiteY259" fmla="*/ 5217135 h 6858000"/>
              <a:gd name="connsiteX260" fmla="*/ 1663926 w 5989985"/>
              <a:gd name="connsiteY260" fmla="*/ 5247474 h 6858000"/>
              <a:gd name="connsiteX261" fmla="*/ 1666582 w 5989985"/>
              <a:gd name="connsiteY261" fmla="*/ 5312729 h 6858000"/>
              <a:gd name="connsiteX262" fmla="*/ 1634843 w 5989985"/>
              <a:gd name="connsiteY262" fmla="*/ 5317933 h 6858000"/>
              <a:gd name="connsiteX263" fmla="*/ 1674399 w 5989985"/>
              <a:gd name="connsiteY263" fmla="*/ 5378526 h 6858000"/>
              <a:gd name="connsiteX264" fmla="*/ 1712043 w 5989985"/>
              <a:gd name="connsiteY264" fmla="*/ 5225617 h 6858000"/>
              <a:gd name="connsiteX265" fmla="*/ 1689686 w 5989985"/>
              <a:gd name="connsiteY265" fmla="*/ 5260040 h 6858000"/>
              <a:gd name="connsiteX266" fmla="*/ 1701644 w 5989985"/>
              <a:gd name="connsiteY266" fmla="*/ 5224343 h 6858000"/>
              <a:gd name="connsiteX267" fmla="*/ 1679993 w 5989985"/>
              <a:gd name="connsiteY267" fmla="*/ 5240186 h 6858000"/>
              <a:gd name="connsiteX268" fmla="*/ 1663184 w 5989985"/>
              <a:gd name="connsiteY268" fmla="*/ 5136037 h 6858000"/>
              <a:gd name="connsiteX269" fmla="*/ 2628191 w 5989985"/>
              <a:gd name="connsiteY269" fmla="*/ 5127893 h 6858000"/>
              <a:gd name="connsiteX270" fmla="*/ 2614171 w 5989985"/>
              <a:gd name="connsiteY270" fmla="*/ 5135187 h 6858000"/>
              <a:gd name="connsiteX271" fmla="*/ 2671669 w 5989985"/>
              <a:gd name="connsiteY271" fmla="*/ 5142435 h 6858000"/>
              <a:gd name="connsiteX272" fmla="*/ 2646172 w 5989985"/>
              <a:gd name="connsiteY272" fmla="*/ 5128304 h 6858000"/>
              <a:gd name="connsiteX273" fmla="*/ 2628191 w 5989985"/>
              <a:gd name="connsiteY273" fmla="*/ 5127893 h 6858000"/>
              <a:gd name="connsiteX274" fmla="*/ 1696712 w 5989985"/>
              <a:gd name="connsiteY274" fmla="*/ 5125681 h 6858000"/>
              <a:gd name="connsiteX275" fmla="*/ 1678897 w 5989985"/>
              <a:gd name="connsiteY275" fmla="*/ 5138004 h 6858000"/>
              <a:gd name="connsiteX276" fmla="*/ 1709893 w 5989985"/>
              <a:gd name="connsiteY276" fmla="*/ 5151144 h 6858000"/>
              <a:gd name="connsiteX277" fmla="*/ 1696712 w 5989985"/>
              <a:gd name="connsiteY277" fmla="*/ 5125681 h 6858000"/>
              <a:gd name="connsiteX278" fmla="*/ 2541349 w 5989985"/>
              <a:gd name="connsiteY278" fmla="*/ 5116726 h 6858000"/>
              <a:gd name="connsiteX279" fmla="*/ 2577582 w 5989985"/>
              <a:gd name="connsiteY279" fmla="*/ 5130602 h 6858000"/>
              <a:gd name="connsiteX280" fmla="*/ 2541349 w 5989985"/>
              <a:gd name="connsiteY280" fmla="*/ 5116726 h 6858000"/>
              <a:gd name="connsiteX281" fmla="*/ 1070757 w 5989985"/>
              <a:gd name="connsiteY281" fmla="*/ 5107742 h 6858000"/>
              <a:gd name="connsiteX282" fmla="*/ 1031196 w 5989985"/>
              <a:gd name="connsiteY282" fmla="*/ 5177048 h 6858000"/>
              <a:gd name="connsiteX283" fmla="*/ 1062898 w 5989985"/>
              <a:gd name="connsiteY283" fmla="*/ 5171843 h 6858000"/>
              <a:gd name="connsiteX284" fmla="*/ 1070757 w 5989985"/>
              <a:gd name="connsiteY284" fmla="*/ 5107742 h 6858000"/>
              <a:gd name="connsiteX285" fmla="*/ 1119126 w 5989985"/>
              <a:gd name="connsiteY285" fmla="*/ 5078373 h 6858000"/>
              <a:gd name="connsiteX286" fmla="*/ 1106652 w 5989985"/>
              <a:gd name="connsiteY286" fmla="*/ 5083696 h 6858000"/>
              <a:gd name="connsiteX287" fmla="*/ 1091280 w 5989985"/>
              <a:gd name="connsiteY287" fmla="*/ 5119615 h 6858000"/>
              <a:gd name="connsiteX288" fmla="*/ 1129350 w 5989985"/>
              <a:gd name="connsiteY288" fmla="*/ 5087354 h 6858000"/>
              <a:gd name="connsiteX289" fmla="*/ 1119126 w 5989985"/>
              <a:gd name="connsiteY289" fmla="*/ 5078373 h 6858000"/>
              <a:gd name="connsiteX290" fmla="*/ 2048312 w 5989985"/>
              <a:gd name="connsiteY290" fmla="*/ 5076915 h 6858000"/>
              <a:gd name="connsiteX291" fmla="*/ 2006338 w 5989985"/>
              <a:gd name="connsiteY291" fmla="*/ 5095755 h 6858000"/>
              <a:gd name="connsiteX292" fmla="*/ 1998131 w 5989985"/>
              <a:gd name="connsiteY292" fmla="*/ 5168918 h 6858000"/>
              <a:gd name="connsiteX293" fmla="*/ 2008608 w 5989985"/>
              <a:gd name="connsiteY293" fmla="*/ 5170265 h 6858000"/>
              <a:gd name="connsiteX294" fmla="*/ 2017521 w 5989985"/>
              <a:gd name="connsiteY294" fmla="*/ 5208427 h 6858000"/>
              <a:gd name="connsiteX295" fmla="*/ 2055982 w 5989985"/>
              <a:gd name="connsiteY295" fmla="*/ 5166914 h 6858000"/>
              <a:gd name="connsiteX296" fmla="*/ 2030612 w 5989985"/>
              <a:gd name="connsiteY296" fmla="*/ 5145211 h 6858000"/>
              <a:gd name="connsiteX297" fmla="*/ 2048985 w 5989985"/>
              <a:gd name="connsiteY297" fmla="*/ 5082534 h 6858000"/>
              <a:gd name="connsiteX298" fmla="*/ 2048312 w 5989985"/>
              <a:gd name="connsiteY298" fmla="*/ 5076915 h 6858000"/>
              <a:gd name="connsiteX299" fmla="*/ 2080962 w 5989985"/>
              <a:gd name="connsiteY299" fmla="*/ 5068079 h 6858000"/>
              <a:gd name="connsiteX300" fmla="*/ 2075019 w 5989985"/>
              <a:gd name="connsiteY300" fmla="*/ 5085849 h 6858000"/>
              <a:gd name="connsiteX301" fmla="*/ 2100467 w 5989985"/>
              <a:gd name="connsiteY301" fmla="*/ 5107548 h 6858000"/>
              <a:gd name="connsiteX302" fmla="*/ 2080962 w 5989985"/>
              <a:gd name="connsiteY302" fmla="*/ 5068079 h 6858000"/>
              <a:gd name="connsiteX303" fmla="*/ 2369983 w 5989985"/>
              <a:gd name="connsiteY303" fmla="*/ 5067387 h 6858000"/>
              <a:gd name="connsiteX304" fmla="*/ 2356925 w 5989985"/>
              <a:gd name="connsiteY304" fmla="*/ 5130639 h 6858000"/>
              <a:gd name="connsiteX305" fmla="*/ 2369983 w 5989985"/>
              <a:gd name="connsiteY305" fmla="*/ 5197286 h 6858000"/>
              <a:gd name="connsiteX306" fmla="*/ 2394647 w 5989985"/>
              <a:gd name="connsiteY306" fmla="*/ 5107552 h 6858000"/>
              <a:gd name="connsiteX307" fmla="*/ 2369983 w 5989985"/>
              <a:gd name="connsiteY307" fmla="*/ 5067387 h 6858000"/>
              <a:gd name="connsiteX308" fmla="*/ 2311816 w 5989985"/>
              <a:gd name="connsiteY308" fmla="*/ 4979507 h 6858000"/>
              <a:gd name="connsiteX309" fmla="*/ 2330386 w 5989985"/>
              <a:gd name="connsiteY309" fmla="*/ 5006713 h 6858000"/>
              <a:gd name="connsiteX310" fmla="*/ 2284103 w 5989985"/>
              <a:gd name="connsiteY310" fmla="*/ 4982275 h 6858000"/>
              <a:gd name="connsiteX311" fmla="*/ 2311816 w 5989985"/>
              <a:gd name="connsiteY311" fmla="*/ 4979507 h 6858000"/>
              <a:gd name="connsiteX312" fmla="*/ 2139281 w 5989985"/>
              <a:gd name="connsiteY312" fmla="*/ 4926999 h 6858000"/>
              <a:gd name="connsiteX313" fmla="*/ 2160116 w 5989985"/>
              <a:gd name="connsiteY313" fmla="*/ 4929662 h 6858000"/>
              <a:gd name="connsiteX314" fmla="*/ 2145966 w 5989985"/>
              <a:gd name="connsiteY314" fmla="*/ 5020549 h 6858000"/>
              <a:gd name="connsiteX315" fmla="*/ 2125090 w 5989985"/>
              <a:gd name="connsiteY315" fmla="*/ 5017891 h 6858000"/>
              <a:gd name="connsiteX316" fmla="*/ 2139281 w 5989985"/>
              <a:gd name="connsiteY316" fmla="*/ 4926999 h 6858000"/>
              <a:gd name="connsiteX317" fmla="*/ 1432178 w 5989985"/>
              <a:gd name="connsiteY317" fmla="*/ 4820402 h 6858000"/>
              <a:gd name="connsiteX318" fmla="*/ 1427688 w 5989985"/>
              <a:gd name="connsiteY318" fmla="*/ 4823927 h 6858000"/>
              <a:gd name="connsiteX319" fmla="*/ 1413054 w 5989985"/>
              <a:gd name="connsiteY319" fmla="*/ 4826282 h 6858000"/>
              <a:gd name="connsiteX320" fmla="*/ 1432871 w 5989985"/>
              <a:gd name="connsiteY320" fmla="*/ 4856617 h 6858000"/>
              <a:gd name="connsiteX321" fmla="*/ 1433967 w 5989985"/>
              <a:gd name="connsiteY321" fmla="*/ 4828941 h 6858000"/>
              <a:gd name="connsiteX322" fmla="*/ 1432178 w 5989985"/>
              <a:gd name="connsiteY322" fmla="*/ 4820402 h 6858000"/>
              <a:gd name="connsiteX323" fmla="*/ 2046642 w 5989985"/>
              <a:gd name="connsiteY323" fmla="*/ 4748454 h 6858000"/>
              <a:gd name="connsiteX324" fmla="*/ 2043982 w 5989985"/>
              <a:gd name="connsiteY324" fmla="*/ 4812980 h 6858000"/>
              <a:gd name="connsiteX325" fmla="*/ 1985389 w 5989985"/>
              <a:gd name="connsiteY325" fmla="*/ 4833449 h 6858000"/>
              <a:gd name="connsiteX326" fmla="*/ 1992111 w 5989985"/>
              <a:gd name="connsiteY326" fmla="*/ 4797218 h 6858000"/>
              <a:gd name="connsiteX327" fmla="*/ 2023537 w 5989985"/>
              <a:gd name="connsiteY327" fmla="*/ 4801071 h 6858000"/>
              <a:gd name="connsiteX328" fmla="*/ 2046642 w 5989985"/>
              <a:gd name="connsiteY328" fmla="*/ 4748454 h 6858000"/>
              <a:gd name="connsiteX329" fmla="*/ 1982417 w 5989985"/>
              <a:gd name="connsiteY329" fmla="*/ 4647583 h 6858000"/>
              <a:gd name="connsiteX330" fmla="*/ 1998094 w 5989985"/>
              <a:gd name="connsiteY330" fmla="*/ 4649546 h 6858000"/>
              <a:gd name="connsiteX331" fmla="*/ 1980189 w 5989985"/>
              <a:gd name="connsiteY331" fmla="*/ 4702895 h 6858000"/>
              <a:gd name="connsiteX332" fmla="*/ 1982417 w 5989985"/>
              <a:gd name="connsiteY332" fmla="*/ 4647583 h 6858000"/>
              <a:gd name="connsiteX333" fmla="*/ 1211779 w 5989985"/>
              <a:gd name="connsiteY333" fmla="*/ 4423386 h 6858000"/>
              <a:gd name="connsiteX334" fmla="*/ 1179655 w 5989985"/>
              <a:gd name="connsiteY334" fmla="*/ 4490931 h 6858000"/>
              <a:gd name="connsiteX335" fmla="*/ 1242824 w 5989985"/>
              <a:gd name="connsiteY335" fmla="*/ 4489584 h 6858000"/>
              <a:gd name="connsiteX336" fmla="*/ 1234617 w 5989985"/>
              <a:gd name="connsiteY336" fmla="*/ 4432843 h 6858000"/>
              <a:gd name="connsiteX337" fmla="*/ 1218120 w 5989985"/>
              <a:gd name="connsiteY337" fmla="*/ 4449302 h 6858000"/>
              <a:gd name="connsiteX338" fmla="*/ 1223787 w 5989985"/>
              <a:gd name="connsiteY338" fmla="*/ 4440783 h 6858000"/>
              <a:gd name="connsiteX339" fmla="*/ 1211779 w 5989985"/>
              <a:gd name="connsiteY339" fmla="*/ 4423386 h 6858000"/>
              <a:gd name="connsiteX340" fmla="*/ 1649535 w 5989985"/>
              <a:gd name="connsiteY340" fmla="*/ 4381648 h 6858000"/>
              <a:gd name="connsiteX341" fmla="*/ 1662047 w 5989985"/>
              <a:gd name="connsiteY341" fmla="*/ 4384739 h 6858000"/>
              <a:gd name="connsiteX342" fmla="*/ 1654894 w 5989985"/>
              <a:gd name="connsiteY342" fmla="*/ 4430031 h 6858000"/>
              <a:gd name="connsiteX343" fmla="*/ 1624678 w 5989985"/>
              <a:gd name="connsiteY343" fmla="*/ 4398534 h 6858000"/>
              <a:gd name="connsiteX344" fmla="*/ 1649535 w 5989985"/>
              <a:gd name="connsiteY344" fmla="*/ 4381648 h 6858000"/>
              <a:gd name="connsiteX345" fmla="*/ 1676209 w 5989985"/>
              <a:gd name="connsiteY345" fmla="*/ 4294766 h 6858000"/>
              <a:gd name="connsiteX346" fmla="*/ 1685578 w 5989985"/>
              <a:gd name="connsiteY346" fmla="*/ 4322717 h 6858000"/>
              <a:gd name="connsiteX347" fmla="*/ 1664665 w 5989985"/>
              <a:gd name="connsiteY347" fmla="*/ 4320095 h 6858000"/>
              <a:gd name="connsiteX348" fmla="*/ 1676209 w 5989985"/>
              <a:gd name="connsiteY348" fmla="*/ 4294766 h 6858000"/>
              <a:gd name="connsiteX349" fmla="*/ 1499204 w 5989985"/>
              <a:gd name="connsiteY349" fmla="*/ 4252874 h 6858000"/>
              <a:gd name="connsiteX350" fmla="*/ 1535088 w 5989985"/>
              <a:gd name="connsiteY350" fmla="*/ 4275847 h 6858000"/>
              <a:gd name="connsiteX351" fmla="*/ 1513822 w 5989985"/>
              <a:gd name="connsiteY351" fmla="*/ 4282512 h 6858000"/>
              <a:gd name="connsiteX352" fmla="*/ 1542943 w 5989985"/>
              <a:gd name="connsiteY352" fmla="*/ 4341835 h 6858000"/>
              <a:gd name="connsiteX353" fmla="*/ 1511204 w 5989985"/>
              <a:gd name="connsiteY353" fmla="*/ 4347039 h 6858000"/>
              <a:gd name="connsiteX354" fmla="*/ 1470474 w 5989985"/>
              <a:gd name="connsiteY354" fmla="*/ 4314158 h 6858000"/>
              <a:gd name="connsiteX355" fmla="*/ 1499204 w 5989985"/>
              <a:gd name="connsiteY355" fmla="*/ 4252874 h 6858000"/>
              <a:gd name="connsiteX356" fmla="*/ 1733309 w 5989985"/>
              <a:gd name="connsiteY356" fmla="*/ 3660845 h 6858000"/>
              <a:gd name="connsiteX357" fmla="*/ 1747574 w 5989985"/>
              <a:gd name="connsiteY357" fmla="*/ 3699816 h 6858000"/>
              <a:gd name="connsiteX358" fmla="*/ 1758716 w 5989985"/>
              <a:gd name="connsiteY358" fmla="*/ 3682625 h 6858000"/>
              <a:gd name="connsiteX359" fmla="*/ 1733309 w 5989985"/>
              <a:gd name="connsiteY359" fmla="*/ 3660845 h 6858000"/>
              <a:gd name="connsiteX360" fmla="*/ 1418602 w 5989985"/>
              <a:gd name="connsiteY360" fmla="*/ 3649207 h 6858000"/>
              <a:gd name="connsiteX361" fmla="*/ 1447727 w 5989985"/>
              <a:gd name="connsiteY361" fmla="*/ 3708412 h 6858000"/>
              <a:gd name="connsiteX362" fmla="*/ 1420440 w 5989985"/>
              <a:gd name="connsiteY362" fmla="*/ 3732850 h 6858000"/>
              <a:gd name="connsiteX363" fmla="*/ 1455893 w 5989985"/>
              <a:gd name="connsiteY363" fmla="*/ 3765111 h 6858000"/>
              <a:gd name="connsiteX364" fmla="*/ 1419349 w 5989985"/>
              <a:gd name="connsiteY364" fmla="*/ 3760486 h 6858000"/>
              <a:gd name="connsiteX365" fmla="*/ 1416374 w 5989985"/>
              <a:gd name="connsiteY365" fmla="*/ 3834381 h 6858000"/>
              <a:gd name="connsiteX366" fmla="*/ 1380921 w 5989985"/>
              <a:gd name="connsiteY366" fmla="*/ 3802039 h 6858000"/>
              <a:gd name="connsiteX367" fmla="*/ 1418602 w 5989985"/>
              <a:gd name="connsiteY367" fmla="*/ 3649207 h 6858000"/>
              <a:gd name="connsiteX368" fmla="*/ 1631404 w 5989985"/>
              <a:gd name="connsiteY368" fmla="*/ 3583215 h 6858000"/>
              <a:gd name="connsiteX369" fmla="*/ 1755392 w 5989985"/>
              <a:gd name="connsiteY369" fmla="*/ 3635828 h 6858000"/>
              <a:gd name="connsiteX370" fmla="*/ 1739325 w 5989985"/>
              <a:gd name="connsiteY370" fmla="*/ 3643116 h 6858000"/>
              <a:gd name="connsiteX371" fmla="*/ 1849479 w 5989985"/>
              <a:gd name="connsiteY371" fmla="*/ 3647819 h 6858000"/>
              <a:gd name="connsiteX372" fmla="*/ 1805035 w 5989985"/>
              <a:gd name="connsiteY372" fmla="*/ 3707141 h 6858000"/>
              <a:gd name="connsiteX373" fmla="*/ 1806521 w 5989985"/>
              <a:gd name="connsiteY373" fmla="*/ 3670096 h 6858000"/>
              <a:gd name="connsiteX374" fmla="*/ 1769542 w 5989985"/>
              <a:gd name="connsiteY374" fmla="*/ 3674876 h 6858000"/>
              <a:gd name="connsiteX375" fmla="*/ 1583636 w 5989985"/>
              <a:gd name="connsiteY375" fmla="*/ 3725562 h 6858000"/>
              <a:gd name="connsiteX376" fmla="*/ 1602985 w 5989985"/>
              <a:gd name="connsiteY376" fmla="*/ 3635176 h 6858000"/>
              <a:gd name="connsiteX377" fmla="*/ 1617956 w 5989985"/>
              <a:gd name="connsiteY377" fmla="*/ 3655641 h 6858000"/>
              <a:gd name="connsiteX378" fmla="*/ 1631404 w 5989985"/>
              <a:gd name="connsiteY378" fmla="*/ 3583215 h 6858000"/>
              <a:gd name="connsiteX379" fmla="*/ 1515464 w 5989985"/>
              <a:gd name="connsiteY379" fmla="*/ 3547231 h 6858000"/>
              <a:gd name="connsiteX380" fmla="*/ 1606387 w 5989985"/>
              <a:gd name="connsiteY380" fmla="*/ 3552185 h 6858000"/>
              <a:gd name="connsiteX381" fmla="*/ 1588129 w 5989985"/>
              <a:gd name="connsiteY381" fmla="*/ 3614785 h 6858000"/>
              <a:gd name="connsiteX382" fmla="*/ 1609395 w 5989985"/>
              <a:gd name="connsiteY382" fmla="*/ 3608192 h 6858000"/>
              <a:gd name="connsiteX383" fmla="*/ 1571677 w 5989985"/>
              <a:gd name="connsiteY383" fmla="*/ 3631320 h 6858000"/>
              <a:gd name="connsiteX384" fmla="*/ 1548142 w 5989985"/>
              <a:gd name="connsiteY384" fmla="*/ 3693264 h 6858000"/>
              <a:gd name="connsiteX385" fmla="*/ 1491818 w 5989985"/>
              <a:gd name="connsiteY385" fmla="*/ 3658340 h 6858000"/>
              <a:gd name="connsiteX386" fmla="*/ 1458552 w 5989985"/>
              <a:gd name="connsiteY386" fmla="*/ 3700549 h 6858000"/>
              <a:gd name="connsiteX387" fmla="*/ 1461913 w 5989985"/>
              <a:gd name="connsiteY387" fmla="*/ 3617443 h 6858000"/>
              <a:gd name="connsiteX388" fmla="*/ 1485055 w 5989985"/>
              <a:gd name="connsiteY388" fmla="*/ 3564750 h 6858000"/>
              <a:gd name="connsiteX389" fmla="*/ 1515464 w 5989985"/>
              <a:gd name="connsiteY389" fmla="*/ 3547231 h 6858000"/>
              <a:gd name="connsiteX390" fmla="*/ 1117593 w 5989985"/>
              <a:gd name="connsiteY390" fmla="*/ 3507512 h 6858000"/>
              <a:gd name="connsiteX391" fmla="*/ 1098272 w 5989985"/>
              <a:gd name="connsiteY391" fmla="*/ 3516030 h 6858000"/>
              <a:gd name="connsiteX392" fmla="*/ 1129231 w 5989985"/>
              <a:gd name="connsiteY392" fmla="*/ 3529174 h 6858000"/>
              <a:gd name="connsiteX393" fmla="*/ 1117593 w 5989985"/>
              <a:gd name="connsiteY393" fmla="*/ 3507512 h 6858000"/>
              <a:gd name="connsiteX394" fmla="*/ 1168016 w 5989985"/>
              <a:gd name="connsiteY394" fmla="*/ 3463802 h 6858000"/>
              <a:gd name="connsiteX395" fmla="*/ 1141937 w 5989985"/>
              <a:gd name="connsiteY395" fmla="*/ 3475170 h 6858000"/>
              <a:gd name="connsiteX396" fmla="*/ 1156829 w 5989985"/>
              <a:gd name="connsiteY396" fmla="*/ 3495602 h 6858000"/>
              <a:gd name="connsiteX397" fmla="*/ 1163203 w 5989985"/>
              <a:gd name="connsiteY397" fmla="*/ 3468658 h 6858000"/>
              <a:gd name="connsiteX398" fmla="*/ 1178526 w 5989985"/>
              <a:gd name="connsiteY398" fmla="*/ 3479836 h 6858000"/>
              <a:gd name="connsiteX399" fmla="*/ 1168016 w 5989985"/>
              <a:gd name="connsiteY399" fmla="*/ 3463802 h 6858000"/>
              <a:gd name="connsiteX400" fmla="*/ 1129195 w 5989985"/>
              <a:gd name="connsiteY400" fmla="*/ 3009961 h 6858000"/>
              <a:gd name="connsiteX401" fmla="*/ 1127003 w 5989985"/>
              <a:gd name="connsiteY401" fmla="*/ 3065236 h 6858000"/>
              <a:gd name="connsiteX402" fmla="*/ 1194900 w 5989985"/>
              <a:gd name="connsiteY402" fmla="*/ 3073714 h 6858000"/>
              <a:gd name="connsiteX403" fmla="*/ 1171020 w 5989985"/>
              <a:gd name="connsiteY403" fmla="*/ 3015165 h 6858000"/>
              <a:gd name="connsiteX404" fmla="*/ 1129195 w 5989985"/>
              <a:gd name="connsiteY404" fmla="*/ 3009961 h 6858000"/>
              <a:gd name="connsiteX405" fmla="*/ 1215961 w 5989985"/>
              <a:gd name="connsiteY405" fmla="*/ 2994943 h 6858000"/>
              <a:gd name="connsiteX406" fmla="*/ 1175867 w 5989985"/>
              <a:gd name="connsiteY406" fmla="*/ 3024995 h 6858000"/>
              <a:gd name="connsiteX407" fmla="*/ 1217377 w 5989985"/>
              <a:gd name="connsiteY407" fmla="*/ 3039486 h 6858000"/>
              <a:gd name="connsiteX408" fmla="*/ 1200531 w 5989985"/>
              <a:gd name="connsiteY408" fmla="*/ 3065200 h 6858000"/>
              <a:gd name="connsiteX409" fmla="*/ 1434631 w 5989985"/>
              <a:gd name="connsiteY409" fmla="*/ 3122438 h 6858000"/>
              <a:gd name="connsiteX410" fmla="*/ 1353602 w 5989985"/>
              <a:gd name="connsiteY410" fmla="*/ 3047390 h 6858000"/>
              <a:gd name="connsiteX411" fmla="*/ 1346917 w 5989985"/>
              <a:gd name="connsiteY411" fmla="*/ 3083702 h 6858000"/>
              <a:gd name="connsiteX412" fmla="*/ 1296494 w 5989985"/>
              <a:gd name="connsiteY412" fmla="*/ 3030968 h 6858000"/>
              <a:gd name="connsiteX413" fmla="*/ 1248726 w 5989985"/>
              <a:gd name="connsiteY413" fmla="*/ 3043379 h 6858000"/>
              <a:gd name="connsiteX414" fmla="*/ 1215961 w 5989985"/>
              <a:gd name="connsiteY414" fmla="*/ 2994943 h 6858000"/>
              <a:gd name="connsiteX415" fmla="*/ 1166520 w 5989985"/>
              <a:gd name="connsiteY415" fmla="*/ 2948384 h 6858000"/>
              <a:gd name="connsiteX416" fmla="*/ 1157925 w 5989985"/>
              <a:gd name="connsiteY416" fmla="*/ 2948477 h 6858000"/>
              <a:gd name="connsiteX417" fmla="*/ 1166523 w 5989985"/>
              <a:gd name="connsiteY417" fmla="*/ 2995967 h 6858000"/>
              <a:gd name="connsiteX418" fmla="*/ 1177352 w 5989985"/>
              <a:gd name="connsiteY418" fmla="*/ 2988104 h 6858000"/>
              <a:gd name="connsiteX419" fmla="*/ 1178095 w 5989985"/>
              <a:gd name="connsiteY419" fmla="*/ 2969602 h 6858000"/>
              <a:gd name="connsiteX420" fmla="*/ 1172506 w 5989985"/>
              <a:gd name="connsiteY420" fmla="*/ 2978197 h 6858000"/>
              <a:gd name="connsiteX421" fmla="*/ 1166520 w 5989985"/>
              <a:gd name="connsiteY421" fmla="*/ 2948384 h 6858000"/>
              <a:gd name="connsiteX422" fmla="*/ 1261548 w 5989985"/>
              <a:gd name="connsiteY422" fmla="*/ 2619503 h 6858000"/>
              <a:gd name="connsiteX423" fmla="*/ 1249591 w 5989985"/>
              <a:gd name="connsiteY423" fmla="*/ 2623381 h 6858000"/>
              <a:gd name="connsiteX424" fmla="*/ 1237859 w 5989985"/>
              <a:gd name="connsiteY424" fmla="*/ 2661777 h 6858000"/>
              <a:gd name="connsiteX425" fmla="*/ 1270734 w 5989985"/>
              <a:gd name="connsiteY425" fmla="*/ 2628897 h 6858000"/>
              <a:gd name="connsiteX426" fmla="*/ 1261548 w 5989985"/>
              <a:gd name="connsiteY426" fmla="*/ 2619503 h 6858000"/>
              <a:gd name="connsiteX427" fmla="*/ 1298094 w 5989985"/>
              <a:gd name="connsiteY427" fmla="*/ 2604576 h 6858000"/>
              <a:gd name="connsiteX428" fmla="*/ 1307449 w 5989985"/>
              <a:gd name="connsiteY428" fmla="*/ 2620130 h 6858000"/>
              <a:gd name="connsiteX429" fmla="*/ 1311332 w 5989985"/>
              <a:gd name="connsiteY429" fmla="*/ 2622890 h 6858000"/>
              <a:gd name="connsiteX430" fmla="*/ 1310717 w 5989985"/>
              <a:gd name="connsiteY430" fmla="*/ 2620699 h 6858000"/>
              <a:gd name="connsiteX431" fmla="*/ 1298094 w 5989985"/>
              <a:gd name="connsiteY431" fmla="*/ 2604576 h 6858000"/>
              <a:gd name="connsiteX432" fmla="*/ 1353079 w 5989985"/>
              <a:gd name="connsiteY432" fmla="*/ 2522626 h 6858000"/>
              <a:gd name="connsiteX433" fmla="*/ 1355399 w 5989985"/>
              <a:gd name="connsiteY433" fmla="*/ 2611706 h 6858000"/>
              <a:gd name="connsiteX434" fmla="*/ 1358760 w 5989985"/>
              <a:gd name="connsiteY434" fmla="*/ 2528637 h 6858000"/>
              <a:gd name="connsiteX435" fmla="*/ 1353079 w 5989985"/>
              <a:gd name="connsiteY435" fmla="*/ 2522626 h 6858000"/>
              <a:gd name="connsiteX436" fmla="*/ 1400196 w 5989985"/>
              <a:gd name="connsiteY436" fmla="*/ 2413311 h 6858000"/>
              <a:gd name="connsiteX437" fmla="*/ 1393433 w 5989985"/>
              <a:gd name="connsiteY437" fmla="*/ 2449506 h 6858000"/>
              <a:gd name="connsiteX438" fmla="*/ 1418840 w 5989985"/>
              <a:gd name="connsiteY438" fmla="*/ 2471286 h 6858000"/>
              <a:gd name="connsiteX439" fmla="*/ 1425956 w 5989985"/>
              <a:gd name="connsiteY439" fmla="*/ 2425840 h 6858000"/>
              <a:gd name="connsiteX440" fmla="*/ 1400196 w 5989985"/>
              <a:gd name="connsiteY440" fmla="*/ 2413311 h 6858000"/>
              <a:gd name="connsiteX441" fmla="*/ 1379214 w 5989985"/>
              <a:gd name="connsiteY441" fmla="*/ 2246137 h 6858000"/>
              <a:gd name="connsiteX442" fmla="*/ 1395699 w 5989985"/>
              <a:gd name="connsiteY442" fmla="*/ 2264328 h 6858000"/>
              <a:gd name="connsiteX443" fmla="*/ 1354226 w 5989985"/>
              <a:gd name="connsiteY443" fmla="*/ 2249913 h 6858000"/>
              <a:gd name="connsiteX444" fmla="*/ 1379214 w 5989985"/>
              <a:gd name="connsiteY444" fmla="*/ 2246137 h 6858000"/>
              <a:gd name="connsiteX445" fmla="*/ 1459981 w 5989985"/>
              <a:gd name="connsiteY445" fmla="*/ 2237231 h 6858000"/>
              <a:gd name="connsiteX446" fmla="*/ 1470006 w 5989985"/>
              <a:gd name="connsiteY446" fmla="*/ 2245826 h 6858000"/>
              <a:gd name="connsiteX447" fmla="*/ 1474110 w 5989985"/>
              <a:gd name="connsiteY447" fmla="*/ 2274311 h 6858000"/>
              <a:gd name="connsiteX448" fmla="*/ 1541305 w 5989985"/>
              <a:gd name="connsiteY448" fmla="*/ 2301101 h 6858000"/>
              <a:gd name="connsiteX449" fmla="*/ 1467741 w 5989985"/>
              <a:gd name="connsiteY449" fmla="*/ 2301178 h 6858000"/>
              <a:gd name="connsiteX450" fmla="*/ 1498031 w 5989985"/>
              <a:gd name="connsiteY450" fmla="*/ 2332824 h 6858000"/>
              <a:gd name="connsiteX451" fmla="*/ 1525239 w 5989985"/>
              <a:gd name="connsiteY451" fmla="*/ 2308463 h 6858000"/>
              <a:gd name="connsiteX452" fmla="*/ 1498031 w 5989985"/>
              <a:gd name="connsiteY452" fmla="*/ 2332824 h 6858000"/>
              <a:gd name="connsiteX453" fmla="*/ 1397184 w 5989985"/>
              <a:gd name="connsiteY453" fmla="*/ 2357303 h 6858000"/>
              <a:gd name="connsiteX454" fmla="*/ 1456599 w 5989985"/>
              <a:gd name="connsiteY454" fmla="*/ 2318333 h 6858000"/>
              <a:gd name="connsiteX455" fmla="*/ 1464027 w 5989985"/>
              <a:gd name="connsiteY455" fmla="*/ 2263636 h 6858000"/>
              <a:gd name="connsiteX456" fmla="*/ 1422201 w 5989985"/>
              <a:gd name="connsiteY456" fmla="*/ 2258355 h 6858000"/>
              <a:gd name="connsiteX457" fmla="*/ 1446528 w 5989985"/>
              <a:gd name="connsiteY457" fmla="*/ 2240602 h 6858000"/>
              <a:gd name="connsiteX458" fmla="*/ 1459981 w 5989985"/>
              <a:gd name="connsiteY458" fmla="*/ 2237231 h 6858000"/>
              <a:gd name="connsiteX459" fmla="*/ 1115668 w 5989985"/>
              <a:gd name="connsiteY459" fmla="*/ 2173517 h 6858000"/>
              <a:gd name="connsiteX460" fmla="*/ 1140332 w 5989985"/>
              <a:gd name="connsiteY460" fmla="*/ 2213723 h 6858000"/>
              <a:gd name="connsiteX461" fmla="*/ 1115668 w 5989985"/>
              <a:gd name="connsiteY461" fmla="*/ 2173517 h 6858000"/>
              <a:gd name="connsiteX462" fmla="*/ 1554306 w 5989985"/>
              <a:gd name="connsiteY462" fmla="*/ 2146962 h 6858000"/>
              <a:gd name="connsiteX463" fmla="*/ 1567808 w 5989985"/>
              <a:gd name="connsiteY463" fmla="*/ 2165420 h 6858000"/>
              <a:gd name="connsiteX464" fmla="*/ 1541305 w 5989985"/>
              <a:gd name="connsiteY464" fmla="*/ 2171434 h 6858000"/>
              <a:gd name="connsiteX465" fmla="*/ 1554306 w 5989985"/>
              <a:gd name="connsiteY465" fmla="*/ 2146962 h 6858000"/>
              <a:gd name="connsiteX466" fmla="*/ 1086366 w 5989985"/>
              <a:gd name="connsiteY466" fmla="*/ 2144964 h 6858000"/>
              <a:gd name="connsiteX467" fmla="*/ 1079863 w 5989985"/>
              <a:gd name="connsiteY467" fmla="*/ 2150426 h 6858000"/>
              <a:gd name="connsiteX468" fmla="*/ 1110116 w 5989985"/>
              <a:gd name="connsiteY468" fmla="*/ 2181995 h 6858000"/>
              <a:gd name="connsiteX469" fmla="*/ 1111212 w 5989985"/>
              <a:gd name="connsiteY469" fmla="*/ 2154356 h 6858000"/>
              <a:gd name="connsiteX470" fmla="*/ 1092371 w 5989985"/>
              <a:gd name="connsiteY470" fmla="*/ 2148274 h 6858000"/>
              <a:gd name="connsiteX471" fmla="*/ 1086366 w 5989985"/>
              <a:gd name="connsiteY471" fmla="*/ 2144964 h 6858000"/>
              <a:gd name="connsiteX472" fmla="*/ 716854 w 5989985"/>
              <a:gd name="connsiteY472" fmla="*/ 2138411 h 6858000"/>
              <a:gd name="connsiteX473" fmla="*/ 690701 w 5989985"/>
              <a:gd name="connsiteY473" fmla="*/ 2157095 h 6858000"/>
              <a:gd name="connsiteX474" fmla="*/ 688862 w 5989985"/>
              <a:gd name="connsiteY474" fmla="*/ 2203160 h 6858000"/>
              <a:gd name="connsiteX475" fmla="*/ 657123 w 5989985"/>
              <a:gd name="connsiteY475" fmla="*/ 2208437 h 6858000"/>
              <a:gd name="connsiteX476" fmla="*/ 695937 w 5989985"/>
              <a:gd name="connsiteY476" fmla="*/ 2287536 h 6858000"/>
              <a:gd name="connsiteX477" fmla="*/ 702310 w 5989985"/>
              <a:gd name="connsiteY477" fmla="*/ 2260593 h 6858000"/>
              <a:gd name="connsiteX478" fmla="*/ 869609 w 5989985"/>
              <a:gd name="connsiteY478" fmla="*/ 2281636 h 6858000"/>
              <a:gd name="connsiteX479" fmla="*/ 889385 w 5989985"/>
              <a:gd name="connsiteY479" fmla="*/ 2311898 h 6858000"/>
              <a:gd name="connsiteX480" fmla="*/ 896108 w 5989985"/>
              <a:gd name="connsiteY480" fmla="*/ 2275704 h 6858000"/>
              <a:gd name="connsiteX481" fmla="*/ 1059344 w 5989985"/>
              <a:gd name="connsiteY481" fmla="*/ 2268338 h 6858000"/>
              <a:gd name="connsiteX482" fmla="*/ 952124 w 5989985"/>
              <a:gd name="connsiteY482" fmla="*/ 2189936 h 6858000"/>
              <a:gd name="connsiteX483" fmla="*/ 909945 w 5989985"/>
              <a:gd name="connsiteY483" fmla="*/ 2193946 h 6858000"/>
              <a:gd name="connsiteX484" fmla="*/ 897987 w 5989985"/>
              <a:gd name="connsiteY484" fmla="*/ 2229408 h 6858000"/>
              <a:gd name="connsiteX485" fmla="*/ 848302 w 5989985"/>
              <a:gd name="connsiteY485" fmla="*/ 2158212 h 6858000"/>
              <a:gd name="connsiteX486" fmla="*/ 835638 w 5989985"/>
              <a:gd name="connsiteY486" fmla="*/ 2212330 h 6858000"/>
              <a:gd name="connsiteX487" fmla="*/ 780758 w 5989985"/>
              <a:gd name="connsiteY487" fmla="*/ 2140484 h 6858000"/>
              <a:gd name="connsiteX488" fmla="*/ 716854 w 5989985"/>
              <a:gd name="connsiteY488" fmla="*/ 2138411 h 6858000"/>
              <a:gd name="connsiteX489" fmla="*/ 2218222 w 5989985"/>
              <a:gd name="connsiteY489" fmla="*/ 2112314 h 6858000"/>
              <a:gd name="connsiteX490" fmla="*/ 2227734 w 5989985"/>
              <a:gd name="connsiteY490" fmla="*/ 2115640 h 6858000"/>
              <a:gd name="connsiteX491" fmla="*/ 2241379 w 5989985"/>
              <a:gd name="connsiteY491" fmla="*/ 2139018 h 6858000"/>
              <a:gd name="connsiteX492" fmla="*/ 2210773 w 5989985"/>
              <a:gd name="connsiteY492" fmla="*/ 2116542 h 6858000"/>
              <a:gd name="connsiteX493" fmla="*/ 2218222 w 5989985"/>
              <a:gd name="connsiteY493" fmla="*/ 2112314 h 6858000"/>
              <a:gd name="connsiteX494" fmla="*/ 1755063 w 5989985"/>
              <a:gd name="connsiteY494" fmla="*/ 2096337 h 6858000"/>
              <a:gd name="connsiteX495" fmla="*/ 1769464 w 5989985"/>
              <a:gd name="connsiteY495" fmla="*/ 2116619 h 6858000"/>
              <a:gd name="connsiteX496" fmla="*/ 1742920 w 5989985"/>
              <a:gd name="connsiteY496" fmla="*/ 2122597 h 6858000"/>
              <a:gd name="connsiteX497" fmla="*/ 1755063 w 5989985"/>
              <a:gd name="connsiteY497" fmla="*/ 2096337 h 6858000"/>
              <a:gd name="connsiteX498" fmla="*/ 1729103 w 5989985"/>
              <a:gd name="connsiteY498" fmla="*/ 2074383 h 6858000"/>
              <a:gd name="connsiteX499" fmla="*/ 1729082 w 5989985"/>
              <a:gd name="connsiteY499" fmla="*/ 2074492 h 6858000"/>
              <a:gd name="connsiteX500" fmla="*/ 1729263 w 5989985"/>
              <a:gd name="connsiteY500" fmla="*/ 2074621 h 6858000"/>
              <a:gd name="connsiteX501" fmla="*/ 1729279 w 5989985"/>
              <a:gd name="connsiteY501" fmla="*/ 2074528 h 6858000"/>
              <a:gd name="connsiteX502" fmla="*/ 1991918 w 5989985"/>
              <a:gd name="connsiteY502" fmla="*/ 2070445 h 6858000"/>
              <a:gd name="connsiteX503" fmla="*/ 2002042 w 5989985"/>
              <a:gd name="connsiteY503" fmla="*/ 2080967 h 6858000"/>
              <a:gd name="connsiteX504" fmla="*/ 2000556 w 5989985"/>
              <a:gd name="connsiteY504" fmla="*/ 2117894 h 6858000"/>
              <a:gd name="connsiteX505" fmla="*/ 1991918 w 5989985"/>
              <a:gd name="connsiteY505" fmla="*/ 2070445 h 6858000"/>
              <a:gd name="connsiteX506" fmla="*/ 1763953 w 5989985"/>
              <a:gd name="connsiteY506" fmla="*/ 2047616 h 6858000"/>
              <a:gd name="connsiteX507" fmla="*/ 1771105 w 5989985"/>
              <a:gd name="connsiteY507" fmla="*/ 2048924 h 6858000"/>
              <a:gd name="connsiteX508" fmla="*/ 1776149 w 5989985"/>
              <a:gd name="connsiteY508" fmla="*/ 2080429 h 6858000"/>
              <a:gd name="connsiteX509" fmla="*/ 1763953 w 5989985"/>
              <a:gd name="connsiteY509" fmla="*/ 2047616 h 6858000"/>
              <a:gd name="connsiteX510" fmla="*/ 1524856 w 5989985"/>
              <a:gd name="connsiteY510" fmla="*/ 2003035 h 6858000"/>
              <a:gd name="connsiteX511" fmla="*/ 1510695 w 5989985"/>
              <a:gd name="connsiteY511" fmla="*/ 2019099 h 6858000"/>
              <a:gd name="connsiteX512" fmla="*/ 1546501 w 5989985"/>
              <a:gd name="connsiteY512" fmla="*/ 2042186 h 6858000"/>
              <a:gd name="connsiteX513" fmla="*/ 1547986 w 5989985"/>
              <a:gd name="connsiteY513" fmla="*/ 2005300 h 6858000"/>
              <a:gd name="connsiteX514" fmla="*/ 1524856 w 5989985"/>
              <a:gd name="connsiteY514" fmla="*/ 2003035 h 6858000"/>
              <a:gd name="connsiteX515" fmla="*/ 1521544 w 5989985"/>
              <a:gd name="connsiteY515" fmla="*/ 1975390 h 6858000"/>
              <a:gd name="connsiteX516" fmla="*/ 1491194 w 5989985"/>
              <a:gd name="connsiteY516" fmla="*/ 1979631 h 6858000"/>
              <a:gd name="connsiteX517" fmla="*/ 1484509 w 5989985"/>
              <a:gd name="connsiteY517" fmla="*/ 2015862 h 6858000"/>
              <a:gd name="connsiteX518" fmla="*/ 1532667 w 5989985"/>
              <a:gd name="connsiteY518" fmla="*/ 1994122 h 6858000"/>
              <a:gd name="connsiteX519" fmla="*/ 1528727 w 5989985"/>
              <a:gd name="connsiteY519" fmla="*/ 1975629 h 6858000"/>
              <a:gd name="connsiteX520" fmla="*/ 1521544 w 5989985"/>
              <a:gd name="connsiteY520" fmla="*/ 1975390 h 6858000"/>
              <a:gd name="connsiteX521" fmla="*/ 2169427 w 5989985"/>
              <a:gd name="connsiteY521" fmla="*/ 1956119 h 6858000"/>
              <a:gd name="connsiteX522" fmla="*/ 2132325 w 5989985"/>
              <a:gd name="connsiteY522" fmla="*/ 1976972 h 6858000"/>
              <a:gd name="connsiteX523" fmla="*/ 2182748 w 5989985"/>
              <a:gd name="connsiteY523" fmla="*/ 2029548 h 6858000"/>
              <a:gd name="connsiteX524" fmla="*/ 2189433 w 5989985"/>
              <a:gd name="connsiteY524" fmla="*/ 1993353 h 6858000"/>
              <a:gd name="connsiteX525" fmla="*/ 2183491 w 5989985"/>
              <a:gd name="connsiteY525" fmla="*/ 2011123 h 6858000"/>
              <a:gd name="connsiteX526" fmla="*/ 2158437 w 5989985"/>
              <a:gd name="connsiteY526" fmla="*/ 1980169 h 6858000"/>
              <a:gd name="connsiteX527" fmla="*/ 2174540 w 5989985"/>
              <a:gd name="connsiteY527" fmla="*/ 1972962 h 6858000"/>
              <a:gd name="connsiteX528" fmla="*/ 2169427 w 5989985"/>
              <a:gd name="connsiteY528" fmla="*/ 1956119 h 6858000"/>
              <a:gd name="connsiteX529" fmla="*/ 1786585 w 5989985"/>
              <a:gd name="connsiteY529" fmla="*/ 1951841 h 6858000"/>
              <a:gd name="connsiteX530" fmla="*/ 1795145 w 5989985"/>
              <a:gd name="connsiteY530" fmla="*/ 1999367 h 6858000"/>
              <a:gd name="connsiteX531" fmla="*/ 1796631 w 5989985"/>
              <a:gd name="connsiteY531" fmla="*/ 1962327 h 6858000"/>
              <a:gd name="connsiteX532" fmla="*/ 1827315 w 5989985"/>
              <a:gd name="connsiteY532" fmla="*/ 1984835 h 6858000"/>
              <a:gd name="connsiteX533" fmla="*/ 1786585 w 5989985"/>
              <a:gd name="connsiteY533" fmla="*/ 1951841 h 6858000"/>
              <a:gd name="connsiteX534" fmla="*/ 1249674 w 5989985"/>
              <a:gd name="connsiteY534" fmla="*/ 1931191 h 6858000"/>
              <a:gd name="connsiteX535" fmla="*/ 1211837 w 5989985"/>
              <a:gd name="connsiteY535" fmla="*/ 1937451 h 6858000"/>
              <a:gd name="connsiteX536" fmla="*/ 1149599 w 5989985"/>
              <a:gd name="connsiteY536" fmla="*/ 1982909 h 6858000"/>
              <a:gd name="connsiteX537" fmla="*/ 1287736 w 5989985"/>
              <a:gd name="connsiteY537" fmla="*/ 1944747 h 6858000"/>
              <a:gd name="connsiteX538" fmla="*/ 1249674 w 5989985"/>
              <a:gd name="connsiteY538" fmla="*/ 1931191 h 6858000"/>
              <a:gd name="connsiteX539" fmla="*/ 1603650 w 5989985"/>
              <a:gd name="connsiteY539" fmla="*/ 1928750 h 6858000"/>
              <a:gd name="connsiteX540" fmla="*/ 1554749 w 5989985"/>
              <a:gd name="connsiteY540" fmla="*/ 1969109 h 6858000"/>
              <a:gd name="connsiteX541" fmla="*/ 1574882 w 5989985"/>
              <a:gd name="connsiteY541" fmla="*/ 1990229 h 6858000"/>
              <a:gd name="connsiteX542" fmla="*/ 1633164 w 5989985"/>
              <a:gd name="connsiteY542" fmla="*/ 1978939 h 6858000"/>
              <a:gd name="connsiteX543" fmla="*/ 1634650 w 5989985"/>
              <a:gd name="connsiteY543" fmla="*/ 1942012 h 6858000"/>
              <a:gd name="connsiteX544" fmla="*/ 1603650 w 5989985"/>
              <a:gd name="connsiteY544" fmla="*/ 1928750 h 6858000"/>
              <a:gd name="connsiteX545" fmla="*/ 1337068 w 5989985"/>
              <a:gd name="connsiteY545" fmla="*/ 1895291 h 6858000"/>
              <a:gd name="connsiteX546" fmla="*/ 1340823 w 5989985"/>
              <a:gd name="connsiteY546" fmla="*/ 1932757 h 6858000"/>
              <a:gd name="connsiteX547" fmla="*/ 1362437 w 5989985"/>
              <a:gd name="connsiteY547" fmla="*/ 1916990 h 6858000"/>
              <a:gd name="connsiteX548" fmla="*/ 1337068 w 5989985"/>
              <a:gd name="connsiteY548" fmla="*/ 1895291 h 6858000"/>
              <a:gd name="connsiteX549" fmla="*/ 1694372 w 5989985"/>
              <a:gd name="connsiteY549" fmla="*/ 1893867 h 6858000"/>
              <a:gd name="connsiteX550" fmla="*/ 1676435 w 5989985"/>
              <a:gd name="connsiteY550" fmla="*/ 1947293 h 6858000"/>
              <a:gd name="connsiteX551" fmla="*/ 1713020 w 5989985"/>
              <a:gd name="connsiteY551" fmla="*/ 1951841 h 6858000"/>
              <a:gd name="connsiteX552" fmla="*/ 1694372 w 5989985"/>
              <a:gd name="connsiteY552" fmla="*/ 1893867 h 6858000"/>
              <a:gd name="connsiteX553" fmla="*/ 1825792 w 5989985"/>
              <a:gd name="connsiteY553" fmla="*/ 1891823 h 6858000"/>
              <a:gd name="connsiteX554" fmla="*/ 1788891 w 5989985"/>
              <a:gd name="connsiteY554" fmla="*/ 1896525 h 6858000"/>
              <a:gd name="connsiteX555" fmla="*/ 1825792 w 5989985"/>
              <a:gd name="connsiteY555" fmla="*/ 1891823 h 6858000"/>
              <a:gd name="connsiteX556" fmla="*/ 1088029 w 5989985"/>
              <a:gd name="connsiteY556" fmla="*/ 1817544 h 6858000"/>
              <a:gd name="connsiteX557" fmla="*/ 1081660 w 5989985"/>
              <a:gd name="connsiteY557" fmla="*/ 1844564 h 6858000"/>
              <a:gd name="connsiteX558" fmla="*/ 1092880 w 5989985"/>
              <a:gd name="connsiteY558" fmla="*/ 1827491 h 6858000"/>
              <a:gd name="connsiteX559" fmla="*/ 1118287 w 5989985"/>
              <a:gd name="connsiteY559" fmla="*/ 1849190 h 6858000"/>
              <a:gd name="connsiteX560" fmla="*/ 1108942 w 5989985"/>
              <a:gd name="connsiteY560" fmla="*/ 1820126 h 6858000"/>
              <a:gd name="connsiteX561" fmla="*/ 1088029 w 5989985"/>
              <a:gd name="connsiteY561" fmla="*/ 1817544 h 6858000"/>
              <a:gd name="connsiteX562" fmla="*/ 1829153 w 5989985"/>
              <a:gd name="connsiteY562" fmla="*/ 1808835 h 6858000"/>
              <a:gd name="connsiteX563" fmla="*/ 1738821 w 5989985"/>
              <a:gd name="connsiteY563" fmla="*/ 1834545 h 6858000"/>
              <a:gd name="connsiteX564" fmla="*/ 1726505 w 5989985"/>
              <a:gd name="connsiteY564" fmla="*/ 1879375 h 6858000"/>
              <a:gd name="connsiteX565" fmla="*/ 1736198 w 5989985"/>
              <a:gd name="connsiteY565" fmla="*/ 1899188 h 6858000"/>
              <a:gd name="connsiteX566" fmla="*/ 1714153 w 5989985"/>
              <a:gd name="connsiteY566" fmla="*/ 1924278 h 6858000"/>
              <a:gd name="connsiteX567" fmla="*/ 1718999 w 5989985"/>
              <a:gd name="connsiteY567" fmla="*/ 1934031 h 6858000"/>
              <a:gd name="connsiteX568" fmla="*/ 1723887 w 5989985"/>
              <a:gd name="connsiteY568" fmla="*/ 1943978 h 6858000"/>
              <a:gd name="connsiteX569" fmla="*/ 1787052 w 5989985"/>
              <a:gd name="connsiteY569" fmla="*/ 1942627 h 6858000"/>
              <a:gd name="connsiteX570" fmla="*/ 1761568 w 5989985"/>
              <a:gd name="connsiteY570" fmla="*/ 1920964 h 6858000"/>
              <a:gd name="connsiteX571" fmla="*/ 1772435 w 5989985"/>
              <a:gd name="connsiteY571" fmla="*/ 1913024 h 6858000"/>
              <a:gd name="connsiteX572" fmla="*/ 1784746 w 5989985"/>
              <a:gd name="connsiteY572" fmla="*/ 1868157 h 6858000"/>
              <a:gd name="connsiteX573" fmla="*/ 1826141 w 5989985"/>
              <a:gd name="connsiteY573" fmla="*/ 1882572 h 6858000"/>
              <a:gd name="connsiteX574" fmla="*/ 1827631 w 5989985"/>
              <a:gd name="connsiteY574" fmla="*/ 1845722 h 6858000"/>
              <a:gd name="connsiteX575" fmla="*/ 1805934 w 5989985"/>
              <a:gd name="connsiteY575" fmla="*/ 1861606 h 6858000"/>
              <a:gd name="connsiteX576" fmla="*/ 1829153 w 5989985"/>
              <a:gd name="connsiteY576" fmla="*/ 1808835 h 6858000"/>
              <a:gd name="connsiteX577" fmla="*/ 2039723 w 5989985"/>
              <a:gd name="connsiteY577" fmla="*/ 1798192 h 6858000"/>
              <a:gd name="connsiteX578" fmla="*/ 2060595 w 5989985"/>
              <a:gd name="connsiteY578" fmla="*/ 1800778 h 6858000"/>
              <a:gd name="connsiteX579" fmla="*/ 2038237 w 5989985"/>
              <a:gd name="connsiteY579" fmla="*/ 1835083 h 6858000"/>
              <a:gd name="connsiteX580" fmla="*/ 2039723 w 5989985"/>
              <a:gd name="connsiteY580" fmla="*/ 1798192 h 6858000"/>
              <a:gd name="connsiteX581" fmla="*/ 1551347 w 5989985"/>
              <a:gd name="connsiteY581" fmla="*/ 1792454 h 6858000"/>
              <a:gd name="connsiteX582" fmla="*/ 1574919 w 5989985"/>
              <a:gd name="connsiteY582" fmla="*/ 1860331 h 6858000"/>
              <a:gd name="connsiteX583" fmla="*/ 1608107 w 5989985"/>
              <a:gd name="connsiteY583" fmla="*/ 1818127 h 6858000"/>
              <a:gd name="connsiteX584" fmla="*/ 1551347 w 5989985"/>
              <a:gd name="connsiteY584" fmla="*/ 1792454 h 6858000"/>
              <a:gd name="connsiteX585" fmla="*/ 2082287 w 5989985"/>
              <a:gd name="connsiteY585" fmla="*/ 1785089 h 6858000"/>
              <a:gd name="connsiteX586" fmla="*/ 2086042 w 5989985"/>
              <a:gd name="connsiteY586" fmla="*/ 1822554 h 6858000"/>
              <a:gd name="connsiteX587" fmla="*/ 2165976 w 5989985"/>
              <a:gd name="connsiteY587" fmla="*/ 1795610 h 6858000"/>
              <a:gd name="connsiteX588" fmla="*/ 2164806 w 5989985"/>
              <a:gd name="connsiteY588" fmla="*/ 1823250 h 6858000"/>
              <a:gd name="connsiteX589" fmla="*/ 2206981 w 5989985"/>
              <a:gd name="connsiteY589" fmla="*/ 1819280 h 6858000"/>
              <a:gd name="connsiteX590" fmla="*/ 2205495 w 5989985"/>
              <a:gd name="connsiteY590" fmla="*/ 1856167 h 6858000"/>
              <a:gd name="connsiteX591" fmla="*/ 2183840 w 5989985"/>
              <a:gd name="connsiteY591" fmla="*/ 1871970 h 6858000"/>
              <a:gd name="connsiteX592" fmla="*/ 2215619 w 5989985"/>
              <a:gd name="connsiteY592" fmla="*/ 1866729 h 6858000"/>
              <a:gd name="connsiteX593" fmla="*/ 2245093 w 5989985"/>
              <a:gd name="connsiteY593" fmla="*/ 1916877 h 6858000"/>
              <a:gd name="connsiteX594" fmla="*/ 2218554 w 5989985"/>
              <a:gd name="connsiteY594" fmla="*/ 1922814 h 6858000"/>
              <a:gd name="connsiteX595" fmla="*/ 2227229 w 5989985"/>
              <a:gd name="connsiteY595" fmla="*/ 1970185 h 6858000"/>
              <a:gd name="connsiteX596" fmla="*/ 2205889 w 5989985"/>
              <a:gd name="connsiteY596" fmla="*/ 1976855 h 6858000"/>
              <a:gd name="connsiteX597" fmla="*/ 2206981 w 5989985"/>
              <a:gd name="connsiteY597" fmla="*/ 1949138 h 6858000"/>
              <a:gd name="connsiteX598" fmla="*/ 2194670 w 5989985"/>
              <a:gd name="connsiteY598" fmla="*/ 1993969 h 6858000"/>
              <a:gd name="connsiteX599" fmla="*/ 2215229 w 5989985"/>
              <a:gd name="connsiteY599" fmla="*/ 2005725 h 6858000"/>
              <a:gd name="connsiteX600" fmla="*/ 2254043 w 5989985"/>
              <a:gd name="connsiteY600" fmla="*/ 1955115 h 6858000"/>
              <a:gd name="connsiteX601" fmla="*/ 2241342 w 5989985"/>
              <a:gd name="connsiteY601" fmla="*/ 2009079 h 6858000"/>
              <a:gd name="connsiteX602" fmla="*/ 2199163 w 5989985"/>
              <a:gd name="connsiteY602" fmla="*/ 2012932 h 6858000"/>
              <a:gd name="connsiteX603" fmla="*/ 2196935 w 5989985"/>
              <a:gd name="connsiteY603" fmla="*/ 2068402 h 6858000"/>
              <a:gd name="connsiteX604" fmla="*/ 2156689 w 5989985"/>
              <a:gd name="connsiteY604" fmla="*/ 2070518 h 6858000"/>
              <a:gd name="connsiteX605" fmla="*/ 2094894 w 5989985"/>
              <a:gd name="connsiteY605" fmla="*/ 2073488 h 6858000"/>
              <a:gd name="connsiteX606" fmla="*/ 2097105 w 5989985"/>
              <a:gd name="connsiteY606" fmla="*/ 2080380 h 6858000"/>
              <a:gd name="connsiteX607" fmla="*/ 2097920 w 5989985"/>
              <a:gd name="connsiteY607" fmla="*/ 2081390 h 6858000"/>
              <a:gd name="connsiteX608" fmla="*/ 2101325 w 5989985"/>
              <a:gd name="connsiteY608" fmla="*/ 2093532 h 6858000"/>
              <a:gd name="connsiteX609" fmla="*/ 2097105 w 5989985"/>
              <a:gd name="connsiteY609" fmla="*/ 2080380 h 6858000"/>
              <a:gd name="connsiteX610" fmla="*/ 2091669 w 5989985"/>
              <a:gd name="connsiteY610" fmla="*/ 2073642 h 6858000"/>
              <a:gd name="connsiteX611" fmla="*/ 2094894 w 5989985"/>
              <a:gd name="connsiteY611" fmla="*/ 2073488 h 6858000"/>
              <a:gd name="connsiteX612" fmla="*/ 2082681 w 5989985"/>
              <a:gd name="connsiteY612" fmla="*/ 2035444 h 6858000"/>
              <a:gd name="connsiteX613" fmla="*/ 2099486 w 5989985"/>
              <a:gd name="connsiteY613" fmla="*/ 2009735 h 6858000"/>
              <a:gd name="connsiteX614" fmla="*/ 2161445 w 5989985"/>
              <a:gd name="connsiteY614" fmla="*/ 2036060 h 6858000"/>
              <a:gd name="connsiteX615" fmla="*/ 2096125 w 5989985"/>
              <a:gd name="connsiteY615" fmla="*/ 1962978 h 6858000"/>
              <a:gd name="connsiteX616" fmla="*/ 2094291 w 5989985"/>
              <a:gd name="connsiteY616" fmla="*/ 2009079 h 6858000"/>
              <a:gd name="connsiteX617" fmla="*/ 2048361 w 5989985"/>
              <a:gd name="connsiteY617" fmla="*/ 1975697 h 6858000"/>
              <a:gd name="connsiteX618" fmla="*/ 2079710 w 5989985"/>
              <a:gd name="connsiteY618" fmla="*/ 1979477 h 6858000"/>
              <a:gd name="connsiteX619" fmla="*/ 2071461 w 5989985"/>
              <a:gd name="connsiteY619" fmla="*/ 1922737 h 6858000"/>
              <a:gd name="connsiteX620" fmla="*/ 2150225 w 5989985"/>
              <a:gd name="connsiteY620" fmla="*/ 1923429 h 6858000"/>
              <a:gd name="connsiteX621" fmla="*/ 2088660 w 5989985"/>
              <a:gd name="connsiteY621" fmla="*/ 1887966 h 6858000"/>
              <a:gd name="connsiteX622" fmla="*/ 2105818 w 5989985"/>
              <a:gd name="connsiteY622" fmla="*/ 1852929 h 6858000"/>
              <a:gd name="connsiteX623" fmla="*/ 2149171 w 5989985"/>
              <a:gd name="connsiteY623" fmla="*/ 1821283 h 6858000"/>
              <a:gd name="connsiteX624" fmla="*/ 2063254 w 5989985"/>
              <a:gd name="connsiteY624" fmla="*/ 1866227 h 6858000"/>
              <a:gd name="connsiteX625" fmla="*/ 2082287 w 5989985"/>
              <a:gd name="connsiteY625" fmla="*/ 1785089 h 6858000"/>
              <a:gd name="connsiteX626" fmla="*/ 2205458 w 5989985"/>
              <a:gd name="connsiteY626" fmla="*/ 1726304 h 6858000"/>
              <a:gd name="connsiteX627" fmla="*/ 2225276 w 5989985"/>
              <a:gd name="connsiteY627" fmla="*/ 1756643 h 6858000"/>
              <a:gd name="connsiteX628" fmla="*/ 2186811 w 5989985"/>
              <a:gd name="connsiteY628" fmla="*/ 1798156 h 6858000"/>
              <a:gd name="connsiteX629" fmla="*/ 2146122 w 5989985"/>
              <a:gd name="connsiteY629" fmla="*/ 1765198 h 6858000"/>
              <a:gd name="connsiteX630" fmla="*/ 2173757 w 5989985"/>
              <a:gd name="connsiteY630" fmla="*/ 1731626 h 6858000"/>
              <a:gd name="connsiteX631" fmla="*/ 2205458 w 5989985"/>
              <a:gd name="connsiteY631" fmla="*/ 1726304 h 6858000"/>
              <a:gd name="connsiteX632" fmla="*/ 2123723 w 5989985"/>
              <a:gd name="connsiteY632" fmla="*/ 1669722 h 6858000"/>
              <a:gd name="connsiteX633" fmla="*/ 2164453 w 5989985"/>
              <a:gd name="connsiteY633" fmla="*/ 1702716 h 6858000"/>
              <a:gd name="connsiteX634" fmla="*/ 2074474 w 5989985"/>
              <a:gd name="connsiteY634" fmla="*/ 1719214 h 6858000"/>
              <a:gd name="connsiteX635" fmla="*/ 2135370 w 5989985"/>
              <a:gd name="connsiteY635" fmla="*/ 1773215 h 6858000"/>
              <a:gd name="connsiteX636" fmla="*/ 2052465 w 5989985"/>
              <a:gd name="connsiteY636" fmla="*/ 1744309 h 6858000"/>
              <a:gd name="connsiteX637" fmla="*/ 2066656 w 5989985"/>
              <a:gd name="connsiteY637" fmla="*/ 1783085 h 6858000"/>
              <a:gd name="connsiteX638" fmla="*/ 2034913 w 5989985"/>
              <a:gd name="connsiteY638" fmla="*/ 1788403 h 6858000"/>
              <a:gd name="connsiteX639" fmla="*/ 2021428 w 5989985"/>
              <a:gd name="connsiteY639" fmla="*/ 1731007 h 6858000"/>
              <a:gd name="connsiteX640" fmla="*/ 2075212 w 5989985"/>
              <a:gd name="connsiteY640" fmla="*/ 1700672 h 6858000"/>
              <a:gd name="connsiteX641" fmla="*/ 2055083 w 5989985"/>
              <a:gd name="connsiteY641" fmla="*/ 1679588 h 6858000"/>
              <a:gd name="connsiteX642" fmla="*/ 2112192 w 5989985"/>
              <a:gd name="connsiteY642" fmla="*/ 1696123 h 6858000"/>
              <a:gd name="connsiteX643" fmla="*/ 2123723 w 5989985"/>
              <a:gd name="connsiteY643" fmla="*/ 1669722 h 6858000"/>
              <a:gd name="connsiteX644" fmla="*/ 1173520 w 5989985"/>
              <a:gd name="connsiteY644" fmla="*/ 1652029 h 6858000"/>
              <a:gd name="connsiteX645" fmla="*/ 1136187 w 5989985"/>
              <a:gd name="connsiteY645" fmla="*/ 1665942 h 6858000"/>
              <a:gd name="connsiteX646" fmla="*/ 1155615 w 5989985"/>
              <a:gd name="connsiteY646" fmla="*/ 1705455 h 6858000"/>
              <a:gd name="connsiteX647" fmla="*/ 1138847 w 5989985"/>
              <a:gd name="connsiteY647" fmla="*/ 1731165 h 6858000"/>
              <a:gd name="connsiteX648" fmla="*/ 1124266 w 5989985"/>
              <a:gd name="connsiteY648" fmla="*/ 1701599 h 6858000"/>
              <a:gd name="connsiteX649" fmla="*/ 1117544 w 5989985"/>
              <a:gd name="connsiteY649" fmla="*/ 1737757 h 6858000"/>
              <a:gd name="connsiteX650" fmla="*/ 1122780 w 5989985"/>
              <a:gd name="connsiteY650" fmla="*/ 1738372 h 6858000"/>
              <a:gd name="connsiteX651" fmla="*/ 1137361 w 5989985"/>
              <a:gd name="connsiteY651" fmla="*/ 1768169 h 6858000"/>
              <a:gd name="connsiteX652" fmla="*/ 1253806 w 5989985"/>
              <a:gd name="connsiteY652" fmla="*/ 1745656 h 6858000"/>
              <a:gd name="connsiteX653" fmla="*/ 1173520 w 5989985"/>
              <a:gd name="connsiteY653" fmla="*/ 1652029 h 6858000"/>
              <a:gd name="connsiteX654" fmla="*/ 1795900 w 5989985"/>
              <a:gd name="connsiteY654" fmla="*/ 1617259 h 6858000"/>
              <a:gd name="connsiteX655" fmla="*/ 1788813 w 5989985"/>
              <a:gd name="connsiteY655" fmla="*/ 1636728 h 6858000"/>
              <a:gd name="connsiteX656" fmla="*/ 1803394 w 5989985"/>
              <a:gd name="connsiteY656" fmla="*/ 1666448 h 6858000"/>
              <a:gd name="connsiteX657" fmla="*/ 1820162 w 5989985"/>
              <a:gd name="connsiteY657" fmla="*/ 1640698 h 6858000"/>
              <a:gd name="connsiteX658" fmla="*/ 1795900 w 5989985"/>
              <a:gd name="connsiteY658" fmla="*/ 1617259 h 6858000"/>
              <a:gd name="connsiteX659" fmla="*/ 1306462 w 5989985"/>
              <a:gd name="connsiteY659" fmla="*/ 1613136 h 6858000"/>
              <a:gd name="connsiteX660" fmla="*/ 1336637 w 5989985"/>
              <a:gd name="connsiteY660" fmla="*/ 1644899 h 6858000"/>
              <a:gd name="connsiteX661" fmla="*/ 1306462 w 5989985"/>
              <a:gd name="connsiteY661" fmla="*/ 1613136 h 6858000"/>
              <a:gd name="connsiteX662" fmla="*/ 1747808 w 5989985"/>
              <a:gd name="connsiteY662" fmla="*/ 1613136 h 6858000"/>
              <a:gd name="connsiteX663" fmla="*/ 1720838 w 5989985"/>
              <a:gd name="connsiteY663" fmla="*/ 1628206 h 6858000"/>
              <a:gd name="connsiteX664" fmla="*/ 1778377 w 5989985"/>
              <a:gd name="connsiteY664" fmla="*/ 1635454 h 6858000"/>
              <a:gd name="connsiteX665" fmla="*/ 1747808 w 5989985"/>
              <a:gd name="connsiteY665" fmla="*/ 1613136 h 6858000"/>
              <a:gd name="connsiteX666" fmla="*/ 1889623 w 5989985"/>
              <a:gd name="connsiteY666" fmla="*/ 1612480 h 6858000"/>
              <a:gd name="connsiteX667" fmla="*/ 1862767 w 5989985"/>
              <a:gd name="connsiteY667" fmla="*/ 1627591 h 6858000"/>
              <a:gd name="connsiteX668" fmla="*/ 1913933 w 5989985"/>
              <a:gd name="connsiteY668" fmla="*/ 1661778 h 6858000"/>
              <a:gd name="connsiteX669" fmla="*/ 1889623 w 5989985"/>
              <a:gd name="connsiteY669" fmla="*/ 1612480 h 6858000"/>
              <a:gd name="connsiteX670" fmla="*/ 1590165 w 5989985"/>
              <a:gd name="connsiteY670" fmla="*/ 1611747 h 6858000"/>
              <a:gd name="connsiteX671" fmla="*/ 1636484 w 5989985"/>
              <a:gd name="connsiteY671" fmla="*/ 1636186 h 6858000"/>
              <a:gd name="connsiteX672" fmla="*/ 1590165 w 5989985"/>
              <a:gd name="connsiteY672" fmla="*/ 1611747 h 6858000"/>
              <a:gd name="connsiteX673" fmla="*/ 1512181 w 5989985"/>
              <a:gd name="connsiteY673" fmla="*/ 1592630 h 6858000"/>
              <a:gd name="connsiteX674" fmla="*/ 1531571 w 5989985"/>
              <a:gd name="connsiteY674" fmla="*/ 1632257 h 6858000"/>
              <a:gd name="connsiteX675" fmla="*/ 1532704 w 5989985"/>
              <a:gd name="connsiteY675" fmla="*/ 1604504 h 6858000"/>
              <a:gd name="connsiteX676" fmla="*/ 1512181 w 5989985"/>
              <a:gd name="connsiteY676" fmla="*/ 1592630 h 6858000"/>
              <a:gd name="connsiteX677" fmla="*/ 1564836 w 5989985"/>
              <a:gd name="connsiteY677" fmla="*/ 1590162 h 6858000"/>
              <a:gd name="connsiteX678" fmla="*/ 1553580 w 5989985"/>
              <a:gd name="connsiteY678" fmla="*/ 1607122 h 6858000"/>
              <a:gd name="connsiteX679" fmla="*/ 1584576 w 5989985"/>
              <a:gd name="connsiteY679" fmla="*/ 1620343 h 6858000"/>
              <a:gd name="connsiteX680" fmla="*/ 1564836 w 5989985"/>
              <a:gd name="connsiteY680" fmla="*/ 1590162 h 6858000"/>
              <a:gd name="connsiteX681" fmla="*/ 1465824 w 5989985"/>
              <a:gd name="connsiteY681" fmla="*/ 1568268 h 6858000"/>
              <a:gd name="connsiteX682" fmla="*/ 1495765 w 5989985"/>
              <a:gd name="connsiteY682" fmla="*/ 1609166 h 6858000"/>
              <a:gd name="connsiteX683" fmla="*/ 1465824 w 5989985"/>
              <a:gd name="connsiteY683" fmla="*/ 1568268 h 6858000"/>
              <a:gd name="connsiteX684" fmla="*/ 1429978 w 5989985"/>
              <a:gd name="connsiteY684" fmla="*/ 1545295 h 6858000"/>
              <a:gd name="connsiteX685" fmla="*/ 1424388 w 5989985"/>
              <a:gd name="connsiteY685" fmla="*/ 1553931 h 6858000"/>
              <a:gd name="connsiteX686" fmla="*/ 1431894 w 5989985"/>
              <a:gd name="connsiteY686" fmla="*/ 1628979 h 6858000"/>
              <a:gd name="connsiteX687" fmla="*/ 1440455 w 5989985"/>
              <a:gd name="connsiteY687" fmla="*/ 1546529 h 6858000"/>
              <a:gd name="connsiteX688" fmla="*/ 1429978 w 5989985"/>
              <a:gd name="connsiteY688" fmla="*/ 1545295 h 6858000"/>
              <a:gd name="connsiteX689" fmla="*/ 1977969 w 5989985"/>
              <a:gd name="connsiteY689" fmla="*/ 1515976 h 6858000"/>
              <a:gd name="connsiteX690" fmla="*/ 1992660 w 5989985"/>
              <a:gd name="connsiteY690" fmla="*/ 1532652 h 6858000"/>
              <a:gd name="connsiteX691" fmla="*/ 1965768 w 5989985"/>
              <a:gd name="connsiteY691" fmla="*/ 1547840 h 6858000"/>
              <a:gd name="connsiteX692" fmla="*/ 1977969 w 5989985"/>
              <a:gd name="connsiteY692" fmla="*/ 1515976 h 6858000"/>
              <a:gd name="connsiteX693" fmla="*/ 1931764 w 5989985"/>
              <a:gd name="connsiteY693" fmla="*/ 1488459 h 6858000"/>
              <a:gd name="connsiteX694" fmla="*/ 1947084 w 5989985"/>
              <a:gd name="connsiteY694" fmla="*/ 1489825 h 6858000"/>
              <a:gd name="connsiteX695" fmla="*/ 1935158 w 5989985"/>
              <a:gd name="connsiteY695" fmla="*/ 1525368 h 6858000"/>
              <a:gd name="connsiteX696" fmla="*/ 1920582 w 5989985"/>
              <a:gd name="connsiteY696" fmla="*/ 1495762 h 6858000"/>
              <a:gd name="connsiteX697" fmla="*/ 1931764 w 5989985"/>
              <a:gd name="connsiteY697" fmla="*/ 1488459 h 6858000"/>
              <a:gd name="connsiteX698" fmla="*/ 2092732 w 5989985"/>
              <a:gd name="connsiteY698" fmla="*/ 1414339 h 6858000"/>
              <a:gd name="connsiteX699" fmla="*/ 2102420 w 5989985"/>
              <a:gd name="connsiteY699" fmla="*/ 1416667 h 6858000"/>
              <a:gd name="connsiteX700" fmla="*/ 2075528 w 5989985"/>
              <a:gd name="connsiteY700" fmla="*/ 1431778 h 6858000"/>
              <a:gd name="connsiteX701" fmla="*/ 2092732 w 5989985"/>
              <a:gd name="connsiteY701" fmla="*/ 1414339 h 6858000"/>
              <a:gd name="connsiteX702" fmla="*/ 1357197 w 5989985"/>
              <a:gd name="connsiteY702" fmla="*/ 1396894 h 6858000"/>
              <a:gd name="connsiteX703" fmla="*/ 1329521 w 5989985"/>
              <a:gd name="connsiteY703" fmla="*/ 1430507 h 6858000"/>
              <a:gd name="connsiteX704" fmla="*/ 1376583 w 5989985"/>
              <a:gd name="connsiteY704" fmla="*/ 1436521 h 6858000"/>
              <a:gd name="connsiteX705" fmla="*/ 1357197 w 5989985"/>
              <a:gd name="connsiteY705" fmla="*/ 1396894 h 6858000"/>
              <a:gd name="connsiteX706" fmla="*/ 61175 w 5989985"/>
              <a:gd name="connsiteY706" fmla="*/ 1354415 h 6858000"/>
              <a:gd name="connsiteX707" fmla="*/ 0 w 5989985"/>
              <a:gd name="connsiteY707" fmla="*/ 1439410 h 6858000"/>
              <a:gd name="connsiteX708" fmla="*/ 69071 w 5989985"/>
              <a:gd name="connsiteY708" fmla="*/ 1420289 h 6858000"/>
              <a:gd name="connsiteX709" fmla="*/ 61175 w 5989985"/>
              <a:gd name="connsiteY709" fmla="*/ 1354415 h 6858000"/>
              <a:gd name="connsiteX710" fmla="*/ 109370 w 5989985"/>
              <a:gd name="connsiteY710" fmla="*/ 1332639 h 6858000"/>
              <a:gd name="connsiteX711" fmla="*/ 84784 w 5989985"/>
              <a:gd name="connsiteY711" fmla="*/ 1422296 h 6858000"/>
              <a:gd name="connsiteX712" fmla="*/ 116523 w 5989985"/>
              <a:gd name="connsiteY712" fmla="*/ 1417015 h 6858000"/>
              <a:gd name="connsiteX713" fmla="*/ 103079 w 5989985"/>
              <a:gd name="connsiteY713" fmla="*/ 1359583 h 6858000"/>
              <a:gd name="connsiteX714" fmla="*/ 128055 w 5989985"/>
              <a:gd name="connsiteY714" fmla="*/ 1390614 h 6858000"/>
              <a:gd name="connsiteX715" fmla="*/ 150453 w 5989985"/>
              <a:gd name="connsiteY715" fmla="*/ 1356382 h 6858000"/>
              <a:gd name="connsiteX716" fmla="*/ 109370 w 5989985"/>
              <a:gd name="connsiteY716" fmla="*/ 1332639 h 6858000"/>
              <a:gd name="connsiteX717" fmla="*/ 326666 w 5989985"/>
              <a:gd name="connsiteY717" fmla="*/ 1285805 h 6858000"/>
              <a:gd name="connsiteX718" fmla="*/ 314038 w 5989985"/>
              <a:gd name="connsiteY718" fmla="*/ 1339810 h 6858000"/>
              <a:gd name="connsiteX719" fmla="*/ 372985 w 5989985"/>
              <a:gd name="connsiteY719" fmla="*/ 1310127 h 6858000"/>
              <a:gd name="connsiteX720" fmla="*/ 341242 w 5989985"/>
              <a:gd name="connsiteY720" fmla="*/ 1315484 h 6858000"/>
              <a:gd name="connsiteX721" fmla="*/ 326666 w 5989985"/>
              <a:gd name="connsiteY721" fmla="*/ 1285805 h 6858000"/>
              <a:gd name="connsiteX722" fmla="*/ 1914208 w 5989985"/>
              <a:gd name="connsiteY722" fmla="*/ 1263062 h 6858000"/>
              <a:gd name="connsiteX723" fmla="*/ 1910494 w 5989985"/>
              <a:gd name="connsiteY723" fmla="*/ 1355265 h 6858000"/>
              <a:gd name="connsiteX724" fmla="*/ 1864212 w 5989985"/>
              <a:gd name="connsiteY724" fmla="*/ 1330943 h 6858000"/>
              <a:gd name="connsiteX725" fmla="*/ 1920655 w 5989985"/>
              <a:gd name="connsiteY725" fmla="*/ 1365786 h 6858000"/>
              <a:gd name="connsiteX726" fmla="*/ 1981441 w 5989985"/>
              <a:gd name="connsiteY726" fmla="*/ 1290006 h 6858000"/>
              <a:gd name="connsiteX727" fmla="*/ 1914208 w 5989985"/>
              <a:gd name="connsiteY727" fmla="*/ 1263062 h 6858000"/>
              <a:gd name="connsiteX728" fmla="*/ 2653194 w 5989985"/>
              <a:gd name="connsiteY728" fmla="*/ 1196634 h 6858000"/>
              <a:gd name="connsiteX729" fmla="*/ 2677763 w 5989985"/>
              <a:gd name="connsiteY729" fmla="*/ 1220004 h 6858000"/>
              <a:gd name="connsiteX730" fmla="*/ 2676631 w 5989985"/>
              <a:gd name="connsiteY730" fmla="*/ 1247757 h 6858000"/>
              <a:gd name="connsiteX731" fmla="*/ 2643407 w 5989985"/>
              <a:gd name="connsiteY731" fmla="*/ 1289929 h 6858000"/>
              <a:gd name="connsiteX732" fmla="*/ 2644149 w 5989985"/>
              <a:gd name="connsiteY732" fmla="*/ 1271504 h 6858000"/>
              <a:gd name="connsiteX733" fmla="*/ 2639340 w 5989985"/>
              <a:gd name="connsiteY733" fmla="*/ 1261634 h 6858000"/>
              <a:gd name="connsiteX734" fmla="*/ 2653194 w 5989985"/>
              <a:gd name="connsiteY734" fmla="*/ 1196634 h 6858000"/>
              <a:gd name="connsiteX735" fmla="*/ 470754 w 5989985"/>
              <a:gd name="connsiteY735" fmla="*/ 1181640 h 6858000"/>
              <a:gd name="connsiteX736" fmla="*/ 451437 w 5989985"/>
              <a:gd name="connsiteY736" fmla="*/ 1190211 h 6858000"/>
              <a:gd name="connsiteX737" fmla="*/ 482392 w 5989985"/>
              <a:gd name="connsiteY737" fmla="*/ 1203396 h 6858000"/>
              <a:gd name="connsiteX738" fmla="*/ 470754 w 5989985"/>
              <a:gd name="connsiteY738" fmla="*/ 1181640 h 6858000"/>
              <a:gd name="connsiteX739" fmla="*/ 1714366 w 5989985"/>
              <a:gd name="connsiteY739" fmla="*/ 1175736 h 6858000"/>
              <a:gd name="connsiteX740" fmla="*/ 1743236 w 5989985"/>
              <a:gd name="connsiteY740" fmla="*/ 1204396 h 6858000"/>
              <a:gd name="connsiteX741" fmla="*/ 1764539 w 5989985"/>
              <a:gd name="connsiteY741" fmla="*/ 1197880 h 6858000"/>
              <a:gd name="connsiteX742" fmla="*/ 1739132 w 5989985"/>
              <a:gd name="connsiteY742" fmla="*/ 1176064 h 6858000"/>
              <a:gd name="connsiteX743" fmla="*/ 1714366 w 5989985"/>
              <a:gd name="connsiteY743" fmla="*/ 1175736 h 6858000"/>
              <a:gd name="connsiteX744" fmla="*/ 1786548 w 5989985"/>
              <a:gd name="connsiteY744" fmla="*/ 1172673 h 6858000"/>
              <a:gd name="connsiteX745" fmla="*/ 1779083 w 5989985"/>
              <a:gd name="connsiteY745" fmla="*/ 1227523 h 6858000"/>
              <a:gd name="connsiteX746" fmla="*/ 1868320 w 5989985"/>
              <a:gd name="connsiteY746" fmla="*/ 1229490 h 6858000"/>
              <a:gd name="connsiteX747" fmla="*/ 1786548 w 5989985"/>
              <a:gd name="connsiteY747" fmla="*/ 1172673 h 6858000"/>
              <a:gd name="connsiteX748" fmla="*/ 1613269 w 5989985"/>
              <a:gd name="connsiteY748" fmla="*/ 1169512 h 6858000"/>
              <a:gd name="connsiteX749" fmla="*/ 1632770 w 5989985"/>
              <a:gd name="connsiteY749" fmla="*/ 1209098 h 6858000"/>
              <a:gd name="connsiteX750" fmla="*/ 1613269 w 5989985"/>
              <a:gd name="connsiteY750" fmla="*/ 1169512 h 6858000"/>
              <a:gd name="connsiteX751" fmla="*/ 2086744 w 5989985"/>
              <a:gd name="connsiteY751" fmla="*/ 1154903 h 6858000"/>
              <a:gd name="connsiteX752" fmla="*/ 2090848 w 5989985"/>
              <a:gd name="connsiteY752" fmla="*/ 1183271 h 6858000"/>
              <a:gd name="connsiteX753" fmla="*/ 2117703 w 5989985"/>
              <a:gd name="connsiteY753" fmla="*/ 1168161 h 6858000"/>
              <a:gd name="connsiteX754" fmla="*/ 2095657 w 5989985"/>
              <a:gd name="connsiteY754" fmla="*/ 1193178 h 6858000"/>
              <a:gd name="connsiteX755" fmla="*/ 2059893 w 5989985"/>
              <a:gd name="connsiteY755" fmla="*/ 1170127 h 6858000"/>
              <a:gd name="connsiteX756" fmla="*/ 2086744 w 5989985"/>
              <a:gd name="connsiteY756" fmla="*/ 1154903 h 6858000"/>
              <a:gd name="connsiteX757" fmla="*/ 1518537 w 5989985"/>
              <a:gd name="connsiteY757" fmla="*/ 1138983 h 6858000"/>
              <a:gd name="connsiteX758" fmla="*/ 1498696 w 5989985"/>
              <a:gd name="connsiteY758" fmla="*/ 1145842 h 6858000"/>
              <a:gd name="connsiteX759" fmla="*/ 1535244 w 5989985"/>
              <a:gd name="connsiteY759" fmla="*/ 1150391 h 6858000"/>
              <a:gd name="connsiteX760" fmla="*/ 1518537 w 5989985"/>
              <a:gd name="connsiteY760" fmla="*/ 1138983 h 6858000"/>
              <a:gd name="connsiteX761" fmla="*/ 1478447 w 5989985"/>
              <a:gd name="connsiteY761" fmla="*/ 1124799 h 6858000"/>
              <a:gd name="connsiteX762" fmla="*/ 1470630 w 5989985"/>
              <a:gd name="connsiteY762" fmla="*/ 1188706 h 6858000"/>
              <a:gd name="connsiteX763" fmla="*/ 1478447 w 5989985"/>
              <a:gd name="connsiteY763" fmla="*/ 1124799 h 6858000"/>
              <a:gd name="connsiteX764" fmla="*/ 314858 w 5989985"/>
              <a:gd name="connsiteY764" fmla="*/ 1112683 h 6858000"/>
              <a:gd name="connsiteX765" fmla="*/ 285611 w 5989985"/>
              <a:gd name="connsiteY765" fmla="*/ 1115301 h 6858000"/>
              <a:gd name="connsiteX766" fmla="*/ 173205 w 5989985"/>
              <a:gd name="connsiteY766" fmla="*/ 1183000 h 6858000"/>
              <a:gd name="connsiteX767" fmla="*/ 181412 w 5989985"/>
              <a:gd name="connsiteY767" fmla="*/ 1239740 h 6858000"/>
              <a:gd name="connsiteX768" fmla="*/ 131026 w 5989985"/>
              <a:gd name="connsiteY768" fmla="*/ 1316832 h 6858000"/>
              <a:gd name="connsiteX769" fmla="*/ 178051 w 5989985"/>
              <a:gd name="connsiteY769" fmla="*/ 1322769 h 6858000"/>
              <a:gd name="connsiteX770" fmla="*/ 166089 w 5989985"/>
              <a:gd name="connsiteY770" fmla="*/ 1358271 h 6858000"/>
              <a:gd name="connsiteX771" fmla="*/ 377795 w 5989985"/>
              <a:gd name="connsiteY771" fmla="*/ 1190211 h 6858000"/>
              <a:gd name="connsiteX772" fmla="*/ 314858 w 5989985"/>
              <a:gd name="connsiteY772" fmla="*/ 1112683 h 6858000"/>
              <a:gd name="connsiteX773" fmla="*/ 2709112 w 5989985"/>
              <a:gd name="connsiteY773" fmla="*/ 1094116 h 6858000"/>
              <a:gd name="connsiteX774" fmla="*/ 2712867 w 5989985"/>
              <a:gd name="connsiteY774" fmla="*/ 1131735 h 6858000"/>
              <a:gd name="connsiteX775" fmla="*/ 2686324 w 5989985"/>
              <a:gd name="connsiteY775" fmla="*/ 1137595 h 6858000"/>
              <a:gd name="connsiteX776" fmla="*/ 2709112 w 5989985"/>
              <a:gd name="connsiteY776" fmla="*/ 1094116 h 6858000"/>
              <a:gd name="connsiteX777" fmla="*/ 2105039 w 5989985"/>
              <a:gd name="connsiteY777" fmla="*/ 1092343 h 6858000"/>
              <a:gd name="connsiteX778" fmla="*/ 2124113 w 5989985"/>
              <a:gd name="connsiteY778" fmla="*/ 1140986 h 6858000"/>
              <a:gd name="connsiteX779" fmla="*/ 2098317 w 5989985"/>
              <a:gd name="connsiteY779" fmla="*/ 1128615 h 6858000"/>
              <a:gd name="connsiteX780" fmla="*/ 2114732 w 5989985"/>
              <a:gd name="connsiteY780" fmla="*/ 1112116 h 6858000"/>
              <a:gd name="connsiteX781" fmla="*/ 2105039 w 5989985"/>
              <a:gd name="connsiteY781" fmla="*/ 1092343 h 6858000"/>
              <a:gd name="connsiteX782" fmla="*/ 2190176 w 5989985"/>
              <a:gd name="connsiteY782" fmla="*/ 1065902 h 6858000"/>
              <a:gd name="connsiteX783" fmla="*/ 2220039 w 5989985"/>
              <a:gd name="connsiteY783" fmla="*/ 1106799 h 6858000"/>
              <a:gd name="connsiteX784" fmla="*/ 2190176 w 5989985"/>
              <a:gd name="connsiteY784" fmla="*/ 1065902 h 6858000"/>
              <a:gd name="connsiteX785" fmla="*/ 2080633 w 5989985"/>
              <a:gd name="connsiteY785" fmla="*/ 1064287 h 6858000"/>
              <a:gd name="connsiteX786" fmla="*/ 2089715 w 5989985"/>
              <a:gd name="connsiteY786" fmla="*/ 1081126 h 6858000"/>
              <a:gd name="connsiteX787" fmla="*/ 2056844 w 5989985"/>
              <a:gd name="connsiteY787" fmla="*/ 1114042 h 6858000"/>
              <a:gd name="connsiteX788" fmla="*/ 2080633 w 5989985"/>
              <a:gd name="connsiteY788" fmla="*/ 1064287 h 6858000"/>
              <a:gd name="connsiteX789" fmla="*/ 2658336 w 5989985"/>
              <a:gd name="connsiteY789" fmla="*/ 1050637 h 6858000"/>
              <a:gd name="connsiteX790" fmla="*/ 2636291 w 5989985"/>
              <a:gd name="connsiteY790" fmla="*/ 1075654 h 6858000"/>
              <a:gd name="connsiteX791" fmla="*/ 2667680 w 5989985"/>
              <a:gd name="connsiteY791" fmla="*/ 1079624 h 6858000"/>
              <a:gd name="connsiteX792" fmla="*/ 2658336 w 5989985"/>
              <a:gd name="connsiteY792" fmla="*/ 1050637 h 6858000"/>
              <a:gd name="connsiteX793" fmla="*/ 568231 w 5989985"/>
              <a:gd name="connsiteY793" fmla="*/ 1028744 h 6858000"/>
              <a:gd name="connsiteX794" fmla="*/ 530591 w 5989985"/>
              <a:gd name="connsiteY794" fmla="*/ 1051717 h 6858000"/>
              <a:gd name="connsiteX795" fmla="*/ 555530 w 5989985"/>
              <a:gd name="connsiteY795" fmla="*/ 1082748 h 6858000"/>
              <a:gd name="connsiteX796" fmla="*/ 512571 w 5989985"/>
              <a:gd name="connsiteY796" fmla="*/ 1105180 h 6858000"/>
              <a:gd name="connsiteX797" fmla="*/ 492832 w 5989985"/>
              <a:gd name="connsiteY797" fmla="*/ 1204784 h 6858000"/>
              <a:gd name="connsiteX798" fmla="*/ 553339 w 5989985"/>
              <a:gd name="connsiteY798" fmla="*/ 1138097 h 6858000"/>
              <a:gd name="connsiteX799" fmla="*/ 573119 w 5989985"/>
              <a:gd name="connsiteY799" fmla="*/ 1168436 h 6858000"/>
              <a:gd name="connsiteX800" fmla="*/ 626554 w 5989985"/>
              <a:gd name="connsiteY800" fmla="*/ 1147348 h 6858000"/>
              <a:gd name="connsiteX801" fmla="*/ 643322 w 5989985"/>
              <a:gd name="connsiteY801" fmla="*/ 1121561 h 6858000"/>
              <a:gd name="connsiteX802" fmla="*/ 634372 w 5989985"/>
              <a:gd name="connsiteY802" fmla="*/ 1083400 h 6858000"/>
              <a:gd name="connsiteX803" fmla="*/ 661186 w 5989985"/>
              <a:gd name="connsiteY803" fmla="*/ 1068253 h 6858000"/>
              <a:gd name="connsiteX804" fmla="*/ 568231 w 5989985"/>
              <a:gd name="connsiteY804" fmla="*/ 1028744 h 6858000"/>
              <a:gd name="connsiteX805" fmla="*/ 2580668 w 5989985"/>
              <a:gd name="connsiteY805" fmla="*/ 1022346 h 6858000"/>
              <a:gd name="connsiteX806" fmla="*/ 2569489 w 5989985"/>
              <a:gd name="connsiteY806" fmla="*/ 1039342 h 6858000"/>
              <a:gd name="connsiteX807" fmla="*/ 2583327 w 5989985"/>
              <a:gd name="connsiteY807" fmla="*/ 1087564 h 6858000"/>
              <a:gd name="connsiteX808" fmla="*/ 2600838 w 5989985"/>
              <a:gd name="connsiteY808" fmla="*/ 1043393 h 6858000"/>
              <a:gd name="connsiteX809" fmla="*/ 2580668 w 5989985"/>
              <a:gd name="connsiteY809" fmla="*/ 1022346 h 6858000"/>
              <a:gd name="connsiteX810" fmla="*/ 2140668 w 5989985"/>
              <a:gd name="connsiteY810" fmla="*/ 1012747 h 6858000"/>
              <a:gd name="connsiteX811" fmla="*/ 2160272 w 5989985"/>
              <a:gd name="connsiteY811" fmla="*/ 1024964 h 6858000"/>
              <a:gd name="connsiteX812" fmla="*/ 2128221 w 5989985"/>
              <a:gd name="connsiteY812" fmla="*/ 1039650 h 6858000"/>
              <a:gd name="connsiteX813" fmla="*/ 2140668 w 5989985"/>
              <a:gd name="connsiteY813" fmla="*/ 1012747 h 6858000"/>
              <a:gd name="connsiteX814" fmla="*/ 2298762 w 5989985"/>
              <a:gd name="connsiteY814" fmla="*/ 977556 h 6858000"/>
              <a:gd name="connsiteX815" fmla="*/ 2312916 w 5989985"/>
              <a:gd name="connsiteY815" fmla="*/ 1016445 h 6858000"/>
              <a:gd name="connsiteX816" fmla="*/ 2298762 w 5989985"/>
              <a:gd name="connsiteY816" fmla="*/ 977556 h 6858000"/>
              <a:gd name="connsiteX817" fmla="*/ 2649386 w 5989985"/>
              <a:gd name="connsiteY817" fmla="*/ 955950 h 6858000"/>
              <a:gd name="connsiteX818" fmla="*/ 2666507 w 5989985"/>
              <a:gd name="connsiteY818" fmla="*/ 977515 h 6858000"/>
              <a:gd name="connsiteX819" fmla="*/ 2634846 w 5989985"/>
              <a:gd name="connsiteY819" fmla="*/ 982756 h 6858000"/>
              <a:gd name="connsiteX820" fmla="*/ 2649386 w 5989985"/>
              <a:gd name="connsiteY820" fmla="*/ 955950 h 6858000"/>
              <a:gd name="connsiteX821" fmla="*/ 2004898 w 5989985"/>
              <a:gd name="connsiteY821" fmla="*/ 940875 h 6858000"/>
              <a:gd name="connsiteX822" fmla="*/ 1984059 w 5989985"/>
              <a:gd name="connsiteY822" fmla="*/ 965759 h 6858000"/>
              <a:gd name="connsiteX823" fmla="*/ 2026238 w 5989985"/>
              <a:gd name="connsiteY823" fmla="*/ 961866 h 6858000"/>
              <a:gd name="connsiteX824" fmla="*/ 2004898 w 5989985"/>
              <a:gd name="connsiteY824" fmla="*/ 940875 h 6858000"/>
              <a:gd name="connsiteX825" fmla="*/ 2511995 w 5989985"/>
              <a:gd name="connsiteY825" fmla="*/ 902390 h 6858000"/>
              <a:gd name="connsiteX826" fmla="*/ 2515356 w 5989985"/>
              <a:gd name="connsiteY826" fmla="*/ 949301 h 6858000"/>
              <a:gd name="connsiteX827" fmla="*/ 2567655 w 5989985"/>
              <a:gd name="connsiteY827" fmla="*/ 955776 h 6858000"/>
              <a:gd name="connsiteX828" fmla="*/ 2511995 w 5989985"/>
              <a:gd name="connsiteY828" fmla="*/ 902390 h 6858000"/>
              <a:gd name="connsiteX829" fmla="*/ 2444619 w 5989985"/>
              <a:gd name="connsiteY829" fmla="*/ 895616 h 6858000"/>
              <a:gd name="connsiteX830" fmla="*/ 2405161 w 5989985"/>
              <a:gd name="connsiteY830" fmla="*/ 944594 h 6858000"/>
              <a:gd name="connsiteX831" fmla="*/ 2367480 w 5989985"/>
              <a:gd name="connsiteY831" fmla="*/ 967686 h 6858000"/>
              <a:gd name="connsiteX832" fmla="*/ 2453319 w 5989985"/>
              <a:gd name="connsiteY832" fmla="*/ 922855 h 6858000"/>
              <a:gd name="connsiteX833" fmla="*/ 2444619 w 5989985"/>
              <a:gd name="connsiteY833" fmla="*/ 895616 h 6858000"/>
              <a:gd name="connsiteX834" fmla="*/ 2355247 w 5989985"/>
              <a:gd name="connsiteY834" fmla="*/ 882654 h 6858000"/>
              <a:gd name="connsiteX835" fmla="*/ 2305566 w 5989985"/>
              <a:gd name="connsiteY835" fmla="*/ 941361 h 6858000"/>
              <a:gd name="connsiteX836" fmla="*/ 2311508 w 5989985"/>
              <a:gd name="connsiteY836" fmla="*/ 923551 h 6858000"/>
              <a:gd name="connsiteX837" fmla="*/ 2273434 w 5989985"/>
              <a:gd name="connsiteY837" fmla="*/ 955853 h 6858000"/>
              <a:gd name="connsiteX838" fmla="*/ 2271948 w 5989985"/>
              <a:gd name="connsiteY838" fmla="*/ 992780 h 6858000"/>
              <a:gd name="connsiteX839" fmla="*/ 2307795 w 5989985"/>
              <a:gd name="connsiteY839" fmla="*/ 1015830 h 6858000"/>
              <a:gd name="connsiteX840" fmla="*/ 2301421 w 5989985"/>
              <a:gd name="connsiteY840" fmla="*/ 1042851 h 6858000"/>
              <a:gd name="connsiteX841" fmla="*/ 2279766 w 5989985"/>
              <a:gd name="connsiteY841" fmla="*/ 1058694 h 6858000"/>
              <a:gd name="connsiteX842" fmla="*/ 2259206 w 5989985"/>
              <a:gd name="connsiteY842" fmla="*/ 1046784 h 6858000"/>
              <a:gd name="connsiteX843" fmla="*/ 2241305 w 5989985"/>
              <a:gd name="connsiteY843" fmla="*/ 1100170 h 6858000"/>
              <a:gd name="connsiteX844" fmla="*/ 2272691 w 5989985"/>
              <a:gd name="connsiteY844" fmla="*/ 1104140 h 6858000"/>
              <a:gd name="connsiteX845" fmla="*/ 2289812 w 5989985"/>
              <a:gd name="connsiteY845" fmla="*/ 1069256 h 6858000"/>
              <a:gd name="connsiteX846" fmla="*/ 2282737 w 5989985"/>
              <a:gd name="connsiteY846" fmla="*/ 1114738 h 6858000"/>
              <a:gd name="connsiteX847" fmla="*/ 2309945 w 5989985"/>
              <a:gd name="connsiteY847" fmla="*/ 1090340 h 6858000"/>
              <a:gd name="connsiteX848" fmla="*/ 2295052 w 5989985"/>
              <a:gd name="connsiteY848" fmla="*/ 1069908 h 6858000"/>
              <a:gd name="connsiteX849" fmla="*/ 2333985 w 5989985"/>
              <a:gd name="connsiteY849" fmla="*/ 1019068 h 6858000"/>
              <a:gd name="connsiteX850" fmla="*/ 2359314 w 5989985"/>
              <a:gd name="connsiteY850" fmla="*/ 1040848 h 6858000"/>
              <a:gd name="connsiteX851" fmla="*/ 2340629 w 5989985"/>
              <a:gd name="connsiteY851" fmla="*/ 982833 h 6858000"/>
              <a:gd name="connsiteX852" fmla="*/ 2324641 w 5989985"/>
              <a:gd name="connsiteY852" fmla="*/ 990157 h 6858000"/>
              <a:gd name="connsiteX853" fmla="*/ 2321239 w 5989985"/>
              <a:gd name="connsiteY853" fmla="*/ 943247 h 6858000"/>
              <a:gd name="connsiteX854" fmla="*/ 2356379 w 5989985"/>
              <a:gd name="connsiteY854" fmla="*/ 984840 h 6858000"/>
              <a:gd name="connsiteX855" fmla="*/ 2368305 w 5989985"/>
              <a:gd name="connsiteY855" fmla="*/ 949183 h 6858000"/>
              <a:gd name="connsiteX856" fmla="*/ 2352981 w 5989985"/>
              <a:gd name="connsiteY856" fmla="*/ 938006 h 6858000"/>
              <a:gd name="connsiteX857" fmla="*/ 2374596 w 5989985"/>
              <a:gd name="connsiteY857" fmla="*/ 922163 h 6858000"/>
              <a:gd name="connsiteX858" fmla="*/ 2355247 w 5989985"/>
              <a:gd name="connsiteY858" fmla="*/ 882654 h 6858000"/>
              <a:gd name="connsiteX859" fmla="*/ 2052994 w 5989985"/>
              <a:gd name="connsiteY859" fmla="*/ 879708 h 6858000"/>
              <a:gd name="connsiteX860" fmla="*/ 2018383 w 5989985"/>
              <a:gd name="connsiteY860" fmla="*/ 895798 h 6858000"/>
              <a:gd name="connsiteX861" fmla="*/ 2081159 w 5989985"/>
              <a:gd name="connsiteY861" fmla="*/ 903742 h 6858000"/>
              <a:gd name="connsiteX862" fmla="*/ 2052994 w 5989985"/>
              <a:gd name="connsiteY862" fmla="*/ 879708 h 6858000"/>
              <a:gd name="connsiteX863" fmla="*/ 2403323 w 5989985"/>
              <a:gd name="connsiteY863" fmla="*/ 861028 h 6858000"/>
              <a:gd name="connsiteX864" fmla="*/ 2407000 w 5989985"/>
              <a:gd name="connsiteY864" fmla="*/ 898380 h 6858000"/>
              <a:gd name="connsiteX865" fmla="*/ 2403323 w 5989985"/>
              <a:gd name="connsiteY865" fmla="*/ 861028 h 6858000"/>
              <a:gd name="connsiteX866" fmla="*/ 2415958 w 5989985"/>
              <a:gd name="connsiteY866" fmla="*/ 801574 h 6858000"/>
              <a:gd name="connsiteX867" fmla="*/ 2400392 w 5989985"/>
              <a:gd name="connsiteY867" fmla="*/ 804866 h 6858000"/>
              <a:gd name="connsiteX868" fmla="*/ 2414542 w 5989985"/>
              <a:gd name="connsiteY868" fmla="*/ 843720 h 6858000"/>
              <a:gd name="connsiteX869" fmla="*/ 2430215 w 5989985"/>
              <a:gd name="connsiteY869" fmla="*/ 845763 h 6858000"/>
              <a:gd name="connsiteX870" fmla="*/ 2425368 w 5989985"/>
              <a:gd name="connsiteY870" fmla="*/ 835897 h 6858000"/>
              <a:gd name="connsiteX871" fmla="*/ 2415958 w 5989985"/>
              <a:gd name="connsiteY871" fmla="*/ 801574 h 6858000"/>
              <a:gd name="connsiteX872" fmla="*/ 2539236 w 5989985"/>
              <a:gd name="connsiteY872" fmla="*/ 748207 h 6858000"/>
              <a:gd name="connsiteX873" fmla="*/ 2536696 w 5989985"/>
              <a:gd name="connsiteY873" fmla="*/ 812846 h 6858000"/>
              <a:gd name="connsiteX874" fmla="*/ 2511601 w 5989985"/>
              <a:gd name="connsiteY874" fmla="*/ 781815 h 6858000"/>
              <a:gd name="connsiteX875" fmla="*/ 2539236 w 5989985"/>
              <a:gd name="connsiteY875" fmla="*/ 748207 h 6858000"/>
              <a:gd name="connsiteX876" fmla="*/ 2417156 w 5989985"/>
              <a:gd name="connsiteY876" fmla="*/ 739012 h 6858000"/>
              <a:gd name="connsiteX877" fmla="*/ 2401841 w 5989985"/>
              <a:gd name="connsiteY877" fmla="*/ 768020 h 6858000"/>
              <a:gd name="connsiteX878" fmla="*/ 2412979 w 5989985"/>
              <a:gd name="connsiteY878" fmla="*/ 750829 h 6858000"/>
              <a:gd name="connsiteX879" fmla="*/ 2433970 w 5989985"/>
              <a:gd name="connsiteY879" fmla="*/ 753488 h 6858000"/>
              <a:gd name="connsiteX880" fmla="*/ 2417156 w 5989985"/>
              <a:gd name="connsiteY880" fmla="*/ 739012 h 6858000"/>
              <a:gd name="connsiteX881" fmla="*/ 2593020 w 5989985"/>
              <a:gd name="connsiteY881" fmla="*/ 458071 h 6858000"/>
              <a:gd name="connsiteX882" fmla="*/ 2613149 w 5989985"/>
              <a:gd name="connsiteY882" fmla="*/ 479231 h 6858000"/>
              <a:gd name="connsiteX883" fmla="*/ 2591498 w 5989985"/>
              <a:gd name="connsiteY883" fmla="*/ 495152 h 6858000"/>
              <a:gd name="connsiteX884" fmla="*/ 2593020 w 5989985"/>
              <a:gd name="connsiteY884" fmla="*/ 458071 h 6858000"/>
              <a:gd name="connsiteX885" fmla="*/ 2359195 w 5989985"/>
              <a:gd name="connsiteY885" fmla="*/ 391735 h 6858000"/>
              <a:gd name="connsiteX886" fmla="*/ 2341290 w 5989985"/>
              <a:gd name="connsiteY886" fmla="*/ 445044 h 6858000"/>
              <a:gd name="connsiteX887" fmla="*/ 2368182 w 5989985"/>
              <a:gd name="connsiteY887" fmla="*/ 429779 h 6858000"/>
              <a:gd name="connsiteX888" fmla="*/ 2359195 w 5989985"/>
              <a:gd name="connsiteY888" fmla="*/ 391735 h 6858000"/>
              <a:gd name="connsiteX889" fmla="*/ 2381006 w 5989985"/>
              <a:gd name="connsiteY889" fmla="*/ 387049 h 6858000"/>
              <a:gd name="connsiteX890" fmla="*/ 2364431 w 5989985"/>
              <a:gd name="connsiteY890" fmla="*/ 392314 h 6858000"/>
              <a:gd name="connsiteX891" fmla="*/ 2390190 w 5989985"/>
              <a:gd name="connsiteY891" fmla="*/ 404803 h 6858000"/>
              <a:gd name="connsiteX892" fmla="*/ 2381006 w 5989985"/>
              <a:gd name="connsiteY892" fmla="*/ 387049 h 6858000"/>
              <a:gd name="connsiteX893" fmla="*/ 1566203 w 5989985"/>
              <a:gd name="connsiteY893" fmla="*/ 384447 h 6858000"/>
              <a:gd name="connsiteX894" fmla="*/ 1543845 w 5989985"/>
              <a:gd name="connsiteY894" fmla="*/ 418829 h 6858000"/>
              <a:gd name="connsiteX895" fmla="*/ 1541576 w 5989985"/>
              <a:gd name="connsiteY895" fmla="*/ 474145 h 6858000"/>
              <a:gd name="connsiteX896" fmla="*/ 1562411 w 5989985"/>
              <a:gd name="connsiteY896" fmla="*/ 476840 h 6858000"/>
              <a:gd name="connsiteX897" fmla="*/ 1588950 w 5989985"/>
              <a:gd name="connsiteY897" fmla="*/ 470867 h 6858000"/>
              <a:gd name="connsiteX898" fmla="*/ 1595713 w 5989985"/>
              <a:gd name="connsiteY898" fmla="*/ 434708 h 6858000"/>
              <a:gd name="connsiteX899" fmla="*/ 1566203 w 5989985"/>
              <a:gd name="connsiteY899" fmla="*/ 384447 h 6858000"/>
              <a:gd name="connsiteX900" fmla="*/ 2731078 w 5989985"/>
              <a:gd name="connsiteY900" fmla="*/ 363006 h 6858000"/>
              <a:gd name="connsiteX901" fmla="*/ 2717283 w 5989985"/>
              <a:gd name="connsiteY901" fmla="*/ 371688 h 6858000"/>
              <a:gd name="connsiteX902" fmla="*/ 2731786 w 5989985"/>
              <a:gd name="connsiteY902" fmla="*/ 401448 h 6858000"/>
              <a:gd name="connsiteX903" fmla="*/ 2727017 w 5989985"/>
              <a:gd name="connsiteY903" fmla="*/ 391541 h 6858000"/>
              <a:gd name="connsiteX904" fmla="*/ 2752736 w 5989985"/>
              <a:gd name="connsiteY904" fmla="*/ 404066 h 6858000"/>
              <a:gd name="connsiteX905" fmla="*/ 2748377 w 5989985"/>
              <a:gd name="connsiteY905" fmla="*/ 368033 h 6858000"/>
              <a:gd name="connsiteX906" fmla="*/ 2731078 w 5989985"/>
              <a:gd name="connsiteY906" fmla="*/ 363006 h 6858000"/>
              <a:gd name="connsiteX907" fmla="*/ 2549398 w 5989985"/>
              <a:gd name="connsiteY907" fmla="*/ 305724 h 6858000"/>
              <a:gd name="connsiteX908" fmla="*/ 2546311 w 5989985"/>
              <a:gd name="connsiteY908" fmla="*/ 313215 h 6858000"/>
              <a:gd name="connsiteX909" fmla="*/ 2550846 w 5989985"/>
              <a:gd name="connsiteY909" fmla="*/ 332373 h 6858000"/>
              <a:gd name="connsiteX910" fmla="*/ 2597514 w 5989985"/>
              <a:gd name="connsiteY910" fmla="*/ 347403 h 6858000"/>
              <a:gd name="connsiteX911" fmla="*/ 2546389 w 5989985"/>
              <a:gd name="connsiteY911" fmla="*/ 443000 h 6858000"/>
              <a:gd name="connsiteX912" fmla="*/ 2525008 w 5989985"/>
              <a:gd name="connsiteY912" fmla="*/ 319844 h 6858000"/>
              <a:gd name="connsiteX913" fmla="*/ 2542507 w 5989985"/>
              <a:gd name="connsiteY913" fmla="*/ 307408 h 6858000"/>
              <a:gd name="connsiteX914" fmla="*/ 2549398 w 5989985"/>
              <a:gd name="connsiteY914" fmla="*/ 305724 h 6858000"/>
              <a:gd name="connsiteX915" fmla="*/ 2615694 w 5989985"/>
              <a:gd name="connsiteY915" fmla="*/ 284766 h 6858000"/>
              <a:gd name="connsiteX916" fmla="*/ 2638950 w 5989985"/>
              <a:gd name="connsiteY916" fmla="*/ 361898 h 6858000"/>
              <a:gd name="connsiteX917" fmla="*/ 2615694 w 5989985"/>
              <a:gd name="connsiteY917" fmla="*/ 284766 h 6858000"/>
              <a:gd name="connsiteX918" fmla="*/ 2670793 w 5989985"/>
              <a:gd name="connsiteY918" fmla="*/ 282099 h 6858000"/>
              <a:gd name="connsiteX919" fmla="*/ 2678822 w 5989985"/>
              <a:gd name="connsiteY919" fmla="*/ 283418 h 6858000"/>
              <a:gd name="connsiteX920" fmla="*/ 2816960 w 5989985"/>
              <a:gd name="connsiteY920" fmla="*/ 375002 h 6858000"/>
              <a:gd name="connsiteX921" fmla="*/ 2763249 w 5989985"/>
              <a:gd name="connsiteY921" fmla="*/ 405300 h 6858000"/>
              <a:gd name="connsiteX922" fmla="*/ 2793429 w 5989985"/>
              <a:gd name="connsiteY922" fmla="*/ 437023 h 6858000"/>
              <a:gd name="connsiteX923" fmla="*/ 2750901 w 5989985"/>
              <a:gd name="connsiteY923" fmla="*/ 450131 h 6858000"/>
              <a:gd name="connsiteX924" fmla="*/ 2678822 w 5989985"/>
              <a:gd name="connsiteY924" fmla="*/ 413317 h 6858000"/>
              <a:gd name="connsiteX925" fmla="*/ 2657167 w 5989985"/>
              <a:gd name="connsiteY925" fmla="*/ 299262 h 6858000"/>
              <a:gd name="connsiteX926" fmla="*/ 2670793 w 5989985"/>
              <a:gd name="connsiteY926" fmla="*/ 282099 h 6858000"/>
              <a:gd name="connsiteX927" fmla="*/ 2551010 w 5989985"/>
              <a:gd name="connsiteY927" fmla="*/ 210373 h 6858000"/>
              <a:gd name="connsiteX928" fmla="*/ 2560892 w 5989985"/>
              <a:gd name="connsiteY928" fmla="*/ 212996 h 6858000"/>
              <a:gd name="connsiteX929" fmla="*/ 2563432 w 5989985"/>
              <a:gd name="connsiteY929" fmla="*/ 278178 h 6858000"/>
              <a:gd name="connsiteX930" fmla="*/ 2529071 w 5989985"/>
              <a:gd name="connsiteY930" fmla="*/ 218237 h 6858000"/>
              <a:gd name="connsiteX931" fmla="*/ 2551010 w 5989985"/>
              <a:gd name="connsiteY931" fmla="*/ 210373 h 6858000"/>
              <a:gd name="connsiteX932" fmla="*/ 2758267 w 5989985"/>
              <a:gd name="connsiteY932" fmla="*/ 206467 h 6858000"/>
              <a:gd name="connsiteX933" fmla="*/ 2770287 w 5989985"/>
              <a:gd name="connsiteY933" fmla="*/ 230110 h 6858000"/>
              <a:gd name="connsiteX934" fmla="*/ 2739681 w 5989985"/>
              <a:gd name="connsiteY934" fmla="*/ 207715 h 6858000"/>
              <a:gd name="connsiteX935" fmla="*/ 2758267 w 5989985"/>
              <a:gd name="connsiteY935" fmla="*/ 206467 h 6858000"/>
              <a:gd name="connsiteX936" fmla="*/ 2671706 w 5989985"/>
              <a:gd name="connsiteY936" fmla="*/ 199196 h 6858000"/>
              <a:gd name="connsiteX937" fmla="*/ 2706769 w 5989985"/>
              <a:gd name="connsiteY937" fmla="*/ 240518 h 6858000"/>
              <a:gd name="connsiteX938" fmla="*/ 2671706 w 5989985"/>
              <a:gd name="connsiteY938" fmla="*/ 199196 h 6858000"/>
              <a:gd name="connsiteX939" fmla="*/ 3029015 w 5989985"/>
              <a:gd name="connsiteY939" fmla="*/ 197731 h 6858000"/>
              <a:gd name="connsiteX940" fmla="*/ 3048009 w 5989985"/>
              <a:gd name="connsiteY940" fmla="*/ 200109 h 6858000"/>
              <a:gd name="connsiteX941" fmla="*/ 3048009 w 5989985"/>
              <a:gd name="connsiteY941" fmla="*/ 213518 h 6858000"/>
              <a:gd name="connsiteX942" fmla="*/ 3047038 w 5989985"/>
              <a:gd name="connsiteY942" fmla="*/ 220048 h 6858000"/>
              <a:gd name="connsiteX943" fmla="*/ 3029015 w 5989985"/>
              <a:gd name="connsiteY943" fmla="*/ 197731 h 6858000"/>
              <a:gd name="connsiteX944" fmla="*/ 1908499 w 5989985"/>
              <a:gd name="connsiteY944" fmla="*/ 178351 h 6858000"/>
              <a:gd name="connsiteX945" fmla="*/ 1899981 w 5989985"/>
              <a:gd name="connsiteY945" fmla="*/ 185474 h 6858000"/>
              <a:gd name="connsiteX946" fmla="*/ 1935823 w 5989985"/>
              <a:gd name="connsiteY946" fmla="*/ 208447 h 6858000"/>
              <a:gd name="connsiteX947" fmla="*/ 1920028 w 5989985"/>
              <a:gd name="connsiteY947" fmla="*/ 182969 h 6858000"/>
              <a:gd name="connsiteX948" fmla="*/ 1908499 w 5989985"/>
              <a:gd name="connsiteY948" fmla="*/ 178351 h 6858000"/>
              <a:gd name="connsiteX949" fmla="*/ 2515976 w 5989985"/>
              <a:gd name="connsiteY949" fmla="*/ 151630 h 6858000"/>
              <a:gd name="connsiteX950" fmla="*/ 2531689 w 5989985"/>
              <a:gd name="connsiteY950" fmla="*/ 153674 h 6858000"/>
              <a:gd name="connsiteX951" fmla="*/ 2529814 w 5989985"/>
              <a:gd name="connsiteY951" fmla="*/ 199734 h 6858000"/>
              <a:gd name="connsiteX952" fmla="*/ 2509254 w 5989985"/>
              <a:gd name="connsiteY952" fmla="*/ 187902 h 6858000"/>
              <a:gd name="connsiteX953" fmla="*/ 2515976 w 5989985"/>
              <a:gd name="connsiteY953" fmla="*/ 151630 h 6858000"/>
              <a:gd name="connsiteX954" fmla="*/ 2848506 w 5989985"/>
              <a:gd name="connsiteY954" fmla="*/ 128668 h 6858000"/>
              <a:gd name="connsiteX955" fmla="*/ 2862848 w 5989985"/>
              <a:gd name="connsiteY955" fmla="*/ 148931 h 6858000"/>
              <a:gd name="connsiteX956" fmla="*/ 2836387 w 5989985"/>
              <a:gd name="connsiteY956" fmla="*/ 154831 h 6858000"/>
              <a:gd name="connsiteX957" fmla="*/ 2848506 w 5989985"/>
              <a:gd name="connsiteY957" fmla="*/ 128668 h 6858000"/>
              <a:gd name="connsiteX958" fmla="*/ 2779981 w 5989985"/>
              <a:gd name="connsiteY958" fmla="*/ 119944 h 6858000"/>
              <a:gd name="connsiteX959" fmla="*/ 2767981 w 5989985"/>
              <a:gd name="connsiteY959" fmla="*/ 155600 h 6858000"/>
              <a:gd name="connsiteX960" fmla="*/ 2778495 w 5989985"/>
              <a:gd name="connsiteY960" fmla="*/ 156871 h 6858000"/>
              <a:gd name="connsiteX961" fmla="*/ 2779981 w 5989985"/>
              <a:gd name="connsiteY961" fmla="*/ 119944 h 6858000"/>
              <a:gd name="connsiteX962" fmla="*/ 2580980 w 5989985"/>
              <a:gd name="connsiteY962" fmla="*/ 104218 h 6858000"/>
              <a:gd name="connsiteX963" fmla="*/ 2589581 w 5989985"/>
              <a:gd name="connsiteY963" fmla="*/ 151630 h 6858000"/>
              <a:gd name="connsiteX964" fmla="*/ 2559365 w 5989985"/>
              <a:gd name="connsiteY964" fmla="*/ 119944 h 6858000"/>
              <a:gd name="connsiteX965" fmla="*/ 2580980 w 5989985"/>
              <a:gd name="connsiteY965" fmla="*/ 104218 h 6858000"/>
              <a:gd name="connsiteX966" fmla="*/ 2586896 w 5989985"/>
              <a:gd name="connsiteY966" fmla="*/ 67864 h 6858000"/>
              <a:gd name="connsiteX967" fmla="*/ 2582231 w 5989985"/>
              <a:gd name="connsiteY967" fmla="*/ 76505 h 6858000"/>
              <a:gd name="connsiteX968" fmla="*/ 2586563 w 5989985"/>
              <a:gd name="connsiteY968" fmla="*/ 70351 h 6858000"/>
              <a:gd name="connsiteX969" fmla="*/ 2598573 w 5989985"/>
              <a:gd name="connsiteY969" fmla="*/ 60083 h 6858000"/>
              <a:gd name="connsiteX970" fmla="*/ 2644461 w 5989985"/>
              <a:gd name="connsiteY970" fmla="*/ 93696 h 6858000"/>
              <a:gd name="connsiteX971" fmla="*/ 2653490 w 5989985"/>
              <a:gd name="connsiteY971" fmla="*/ 131934 h 6858000"/>
              <a:gd name="connsiteX972" fmla="*/ 2598573 w 5989985"/>
              <a:gd name="connsiteY972" fmla="*/ 60083 h 6858000"/>
              <a:gd name="connsiteX973" fmla="*/ 2588137 w 5989985"/>
              <a:gd name="connsiteY973" fmla="*/ 58618 h 6858000"/>
              <a:gd name="connsiteX974" fmla="*/ 2586896 w 5989985"/>
              <a:gd name="connsiteY974" fmla="*/ 67864 h 6858000"/>
              <a:gd name="connsiteX975" fmla="*/ 2588087 w 5989985"/>
              <a:gd name="connsiteY975" fmla="*/ 65660 h 6858000"/>
              <a:gd name="connsiteX976" fmla="*/ 2430572 w 5989985"/>
              <a:gd name="connsiteY976" fmla="*/ 57465 h 6858000"/>
              <a:gd name="connsiteX977" fmla="*/ 2418260 w 5989985"/>
              <a:gd name="connsiteY977" fmla="*/ 102255 h 6858000"/>
              <a:gd name="connsiteX978" fmla="*/ 2432800 w 5989985"/>
              <a:gd name="connsiteY978" fmla="*/ 131934 h 6858000"/>
              <a:gd name="connsiteX979" fmla="*/ 2466767 w 5989985"/>
              <a:gd name="connsiteY979" fmla="*/ 71264 h 6858000"/>
              <a:gd name="connsiteX980" fmla="*/ 2430572 w 5989985"/>
              <a:gd name="connsiteY980" fmla="*/ 57465 h 6858000"/>
              <a:gd name="connsiteX981" fmla="*/ 2570460 w 5989985"/>
              <a:gd name="connsiteY981" fmla="*/ 416 h 6858000"/>
              <a:gd name="connsiteX982" fmla="*/ 2548108 w 5989985"/>
              <a:gd name="connsiteY982" fmla="*/ 7353 h 6858000"/>
              <a:gd name="connsiteX983" fmla="*/ 2558195 w 5989985"/>
              <a:gd name="connsiteY983" fmla="*/ 17838 h 6858000"/>
              <a:gd name="connsiteX984" fmla="*/ 2552606 w 5989985"/>
              <a:gd name="connsiteY984" fmla="*/ 26511 h 6858000"/>
              <a:gd name="connsiteX985" fmla="*/ 2557843 w 5989985"/>
              <a:gd name="connsiteY985" fmla="*/ 27130 h 6858000"/>
              <a:gd name="connsiteX986" fmla="*/ 2583212 w 5989985"/>
              <a:gd name="connsiteY986" fmla="*/ 48752 h 6858000"/>
              <a:gd name="connsiteX987" fmla="*/ 2579851 w 5989985"/>
              <a:gd name="connsiteY987" fmla="*/ 1995 h 6858000"/>
              <a:gd name="connsiteX988" fmla="*/ 2570460 w 5989985"/>
              <a:gd name="connsiteY988" fmla="*/ 416 h 6858000"/>
              <a:gd name="connsiteX989" fmla="*/ 5989985 w 5989985"/>
              <a:gd name="connsiteY989" fmla="*/ 0 h 6858000"/>
              <a:gd name="connsiteX990" fmla="*/ 3048009 w 5989985"/>
              <a:gd name="connsiteY990" fmla="*/ 0 h 6858000"/>
              <a:gd name="connsiteX991" fmla="*/ 3048009 w 5989985"/>
              <a:gd name="connsiteY991" fmla="*/ 17995 h 6858000"/>
              <a:gd name="connsiteX992" fmla="*/ 2936491 w 5989985"/>
              <a:gd name="connsiteY992" fmla="*/ 18996 h 6858000"/>
              <a:gd name="connsiteX993" fmla="*/ 2956661 w 5989985"/>
              <a:gd name="connsiteY993" fmla="*/ 40039 h 6858000"/>
              <a:gd name="connsiteX994" fmla="*/ 2961159 w 5989985"/>
              <a:gd name="connsiteY994" fmla="*/ 59197 h 6858000"/>
              <a:gd name="connsiteX995" fmla="*/ 2950682 w 5989985"/>
              <a:gd name="connsiteY995" fmla="*/ 57926 h 6858000"/>
              <a:gd name="connsiteX996" fmla="*/ 2943960 w 5989985"/>
              <a:gd name="connsiteY996" fmla="*/ 94044 h 6858000"/>
              <a:gd name="connsiteX997" fmla="*/ 2808087 w 5989985"/>
              <a:gd name="connsiteY997" fmla="*/ 77120 h 6858000"/>
              <a:gd name="connsiteX998" fmla="*/ 2818913 w 5989985"/>
              <a:gd name="connsiteY998" fmla="*/ 69103 h 6858000"/>
              <a:gd name="connsiteX999" fmla="*/ 2662403 w 5989985"/>
              <a:gd name="connsiteY999" fmla="*/ 40193 h 6858000"/>
              <a:gd name="connsiteX1000" fmla="*/ 2643054 w 5989985"/>
              <a:gd name="connsiteY1000" fmla="*/ 684 h 6858000"/>
              <a:gd name="connsiteX1001" fmla="*/ 2625112 w 5989985"/>
              <a:gd name="connsiteY1001" fmla="*/ 53993 h 6858000"/>
              <a:gd name="connsiteX1002" fmla="*/ 2601371 w 5989985"/>
              <a:gd name="connsiteY1002" fmla="*/ 41039 h 6858000"/>
              <a:gd name="connsiteX1003" fmla="*/ 2588087 w 5989985"/>
              <a:gd name="connsiteY1003" fmla="*/ 65660 h 6858000"/>
              <a:gd name="connsiteX1004" fmla="*/ 2587936 w 5989985"/>
              <a:gd name="connsiteY1004" fmla="*/ 85821 h 6858000"/>
              <a:gd name="connsiteX1005" fmla="*/ 2570585 w 5989985"/>
              <a:gd name="connsiteY1005" fmla="*/ 102911 h 6858000"/>
              <a:gd name="connsiteX1006" fmla="*/ 2519887 w 5989985"/>
              <a:gd name="connsiteY1006" fmla="*/ 59351 h 6858000"/>
              <a:gd name="connsiteX1007" fmla="*/ 2540406 w 5989985"/>
              <a:gd name="connsiteY1007" fmla="*/ 71224 h 6858000"/>
              <a:gd name="connsiteX1008" fmla="*/ 2537397 w 5989985"/>
              <a:gd name="connsiteY1008" fmla="*/ 144925 h 6858000"/>
              <a:gd name="connsiteX1009" fmla="*/ 2501202 w 5989985"/>
              <a:gd name="connsiteY1009" fmla="*/ 131202 h 6858000"/>
              <a:gd name="connsiteX1010" fmla="*/ 2495223 w 5989985"/>
              <a:gd name="connsiteY1010" fmla="*/ 148971 h 6858000"/>
              <a:gd name="connsiteX1011" fmla="*/ 2523207 w 5989985"/>
              <a:gd name="connsiteY1011" fmla="*/ 236083 h 6858000"/>
              <a:gd name="connsiteX1012" fmla="*/ 2516563 w 5989985"/>
              <a:gd name="connsiteY1012" fmla="*/ 272278 h 6858000"/>
              <a:gd name="connsiteX1013" fmla="*/ 2496003 w 5989985"/>
              <a:gd name="connsiteY1013" fmla="*/ 260408 h 6858000"/>
              <a:gd name="connsiteX1014" fmla="*/ 2473957 w 5989985"/>
              <a:gd name="connsiteY1014" fmla="*/ 285462 h 6858000"/>
              <a:gd name="connsiteX1015" fmla="*/ 2470986 w 5989985"/>
              <a:gd name="connsiteY1015" fmla="*/ 359240 h 6858000"/>
              <a:gd name="connsiteX1016" fmla="*/ 2491899 w 5989985"/>
              <a:gd name="connsiteY1016" fmla="*/ 361858 h 6858000"/>
              <a:gd name="connsiteX1017" fmla="*/ 2504641 w 5989985"/>
              <a:gd name="connsiteY1017" fmla="*/ 437679 h 6858000"/>
              <a:gd name="connsiteX1018" fmla="*/ 2478492 w 5989985"/>
              <a:gd name="connsiteY1018" fmla="*/ 434478 h 6858000"/>
              <a:gd name="connsiteX1019" fmla="*/ 2475873 w 5989985"/>
              <a:gd name="connsiteY1019" fmla="*/ 498968 h 6858000"/>
              <a:gd name="connsiteX1020" fmla="*/ 2522895 w 5989985"/>
              <a:gd name="connsiteY1020" fmla="*/ 504904 h 6858000"/>
              <a:gd name="connsiteX1021" fmla="*/ 2541579 w 5989985"/>
              <a:gd name="connsiteY1021" fmla="*/ 562992 h 6858000"/>
              <a:gd name="connsiteX1022" fmla="*/ 2567733 w 5989985"/>
              <a:gd name="connsiteY1022" fmla="*/ 566189 h 6858000"/>
              <a:gd name="connsiteX1023" fmla="*/ 2610260 w 5989985"/>
              <a:gd name="connsiteY1023" fmla="*/ 553009 h 6858000"/>
              <a:gd name="connsiteX1024" fmla="*/ 2588252 w 5989985"/>
              <a:gd name="connsiteY1024" fmla="*/ 578026 h 6858000"/>
              <a:gd name="connsiteX1025" fmla="*/ 2559131 w 5989985"/>
              <a:gd name="connsiteY1025" fmla="*/ 648639 h 6858000"/>
              <a:gd name="connsiteX1026" fmla="*/ 2544981 w 5989985"/>
              <a:gd name="connsiteY1026" fmla="*/ 609709 h 6858000"/>
              <a:gd name="connsiteX1027" fmla="*/ 2474035 w 5989985"/>
              <a:gd name="connsiteY1027" fmla="*/ 674927 h 6858000"/>
              <a:gd name="connsiteX1028" fmla="*/ 2466919 w 5989985"/>
              <a:gd name="connsiteY1028" fmla="*/ 590551 h 6858000"/>
              <a:gd name="connsiteX1029" fmla="*/ 2425097 w 5989985"/>
              <a:gd name="connsiteY1029" fmla="*/ 585270 h 6858000"/>
              <a:gd name="connsiteX1030" fmla="*/ 2444914 w 5989985"/>
              <a:gd name="connsiteY1030" fmla="*/ 615686 h 6858000"/>
              <a:gd name="connsiteX1031" fmla="*/ 2437840 w 5989985"/>
              <a:gd name="connsiteY1031" fmla="*/ 661131 h 6858000"/>
              <a:gd name="connsiteX1032" fmla="*/ 2410594 w 5989985"/>
              <a:gd name="connsiteY1032" fmla="*/ 685530 h 6858000"/>
              <a:gd name="connsiteX1033" fmla="*/ 2409811 w 5989985"/>
              <a:gd name="connsiteY1033" fmla="*/ 703991 h 6858000"/>
              <a:gd name="connsiteX1034" fmla="*/ 2434126 w 5989985"/>
              <a:gd name="connsiteY1034" fmla="*/ 753407 h 6858000"/>
              <a:gd name="connsiteX1035" fmla="*/ 2506869 w 5989985"/>
              <a:gd name="connsiteY1035" fmla="*/ 771755 h 6858000"/>
              <a:gd name="connsiteX1036" fmla="*/ 2475131 w 5989985"/>
              <a:gd name="connsiteY1036" fmla="*/ 777113 h 6858000"/>
              <a:gd name="connsiteX1037" fmla="*/ 2462113 w 5989985"/>
              <a:gd name="connsiteY1037" fmla="*/ 840405 h 6858000"/>
              <a:gd name="connsiteX1038" fmla="*/ 2492367 w 5989985"/>
              <a:gd name="connsiteY1038" fmla="*/ 872051 h 6858000"/>
              <a:gd name="connsiteX1039" fmla="*/ 2550571 w 5989985"/>
              <a:gd name="connsiteY1039" fmla="*/ 860874 h 6858000"/>
              <a:gd name="connsiteX1040" fmla="*/ 2625621 w 5989985"/>
              <a:gd name="connsiteY1040" fmla="*/ 953692 h 6858000"/>
              <a:gd name="connsiteX1041" fmla="*/ 2573322 w 5989985"/>
              <a:gd name="connsiteY1041" fmla="*/ 947140 h 6858000"/>
              <a:gd name="connsiteX1042" fmla="*/ 2592708 w 5989985"/>
              <a:gd name="connsiteY1042" fmla="*/ 986612 h 6858000"/>
              <a:gd name="connsiteX1043" fmla="*/ 2596853 w 5989985"/>
              <a:gd name="connsiteY1043" fmla="*/ 1015057 h 6858000"/>
              <a:gd name="connsiteX1044" fmla="*/ 2608775 w 5989985"/>
              <a:gd name="connsiteY1044" fmla="*/ 979401 h 6858000"/>
              <a:gd name="connsiteX1045" fmla="*/ 2643485 w 5989985"/>
              <a:gd name="connsiteY1045" fmla="*/ 1030205 h 6858000"/>
              <a:gd name="connsiteX1046" fmla="*/ 2705086 w 5989985"/>
              <a:gd name="connsiteY1046" fmla="*/ 1065744 h 6858000"/>
              <a:gd name="connsiteX1047" fmla="*/ 2629257 w 5989985"/>
              <a:gd name="connsiteY1047" fmla="*/ 1121173 h 6858000"/>
              <a:gd name="connsiteX1048" fmla="*/ 2637152 w 5989985"/>
              <a:gd name="connsiteY1048" fmla="*/ 1187051 h 6858000"/>
              <a:gd name="connsiteX1049" fmla="*/ 2602832 w 5989985"/>
              <a:gd name="connsiteY1049" fmla="*/ 1256854 h 6858000"/>
              <a:gd name="connsiteX1050" fmla="*/ 2603185 w 5989985"/>
              <a:gd name="connsiteY1050" fmla="*/ 1247680 h 6858000"/>
              <a:gd name="connsiteX1051" fmla="*/ 2577036 w 5989985"/>
              <a:gd name="connsiteY1051" fmla="*/ 1244406 h 6858000"/>
              <a:gd name="connsiteX1052" fmla="*/ 2583364 w 5989985"/>
              <a:gd name="connsiteY1052" fmla="*/ 1217422 h 6858000"/>
              <a:gd name="connsiteX1053" fmla="*/ 2540447 w 5989985"/>
              <a:gd name="connsiteY1053" fmla="*/ 1239858 h 6858000"/>
              <a:gd name="connsiteX1054" fmla="*/ 2417981 w 5989985"/>
              <a:gd name="connsiteY1054" fmla="*/ 1150083 h 6858000"/>
              <a:gd name="connsiteX1055" fmla="*/ 2390387 w 5989985"/>
              <a:gd name="connsiteY1055" fmla="*/ 1183813 h 6858000"/>
              <a:gd name="connsiteX1056" fmla="*/ 2380300 w 5989985"/>
              <a:gd name="connsiteY1056" fmla="*/ 1173211 h 6858000"/>
              <a:gd name="connsiteX1057" fmla="*/ 2386632 w 5989985"/>
              <a:gd name="connsiteY1057" fmla="*/ 1146267 h 6858000"/>
              <a:gd name="connsiteX1058" fmla="*/ 2371272 w 5989985"/>
              <a:gd name="connsiteY1058" fmla="*/ 1135049 h 6858000"/>
              <a:gd name="connsiteX1059" fmla="*/ 2251113 w 5989985"/>
              <a:gd name="connsiteY1059" fmla="*/ 1119979 h 6858000"/>
              <a:gd name="connsiteX1060" fmla="*/ 2187984 w 5989985"/>
              <a:gd name="connsiteY1060" fmla="*/ 1121213 h 6858000"/>
              <a:gd name="connsiteX1061" fmla="*/ 2181693 w 5989985"/>
              <a:gd name="connsiteY1061" fmla="*/ 1148157 h 6858000"/>
              <a:gd name="connsiteX1062" fmla="*/ 2145810 w 5989985"/>
              <a:gd name="connsiteY1062" fmla="*/ 1125143 h 6858000"/>
              <a:gd name="connsiteX1063" fmla="*/ 2180909 w 5989985"/>
              <a:gd name="connsiteY1063" fmla="*/ 1036837 h 6858000"/>
              <a:gd name="connsiteX1064" fmla="*/ 2212299 w 5989985"/>
              <a:gd name="connsiteY1064" fmla="*/ 1040884 h 6858000"/>
              <a:gd name="connsiteX1065" fmla="*/ 2124544 w 5989985"/>
              <a:gd name="connsiteY1065" fmla="*/ 1001913 h 6858000"/>
              <a:gd name="connsiteX1066" fmla="*/ 2116689 w 5989985"/>
              <a:gd name="connsiteY1066" fmla="*/ 1065821 h 6858000"/>
              <a:gd name="connsiteX1067" fmla="*/ 2113324 w 5989985"/>
              <a:gd name="connsiteY1067" fmla="*/ 1019068 h 6858000"/>
              <a:gd name="connsiteX1068" fmla="*/ 2091669 w 5989985"/>
              <a:gd name="connsiteY1068" fmla="*/ 1034830 h 6858000"/>
              <a:gd name="connsiteX1069" fmla="*/ 2060324 w 5989985"/>
              <a:gd name="connsiteY1069" fmla="*/ 1030978 h 6858000"/>
              <a:gd name="connsiteX1070" fmla="*/ 1998365 w 5989985"/>
              <a:gd name="connsiteY1070" fmla="*/ 1134394 h 6858000"/>
              <a:gd name="connsiteX1071" fmla="*/ 2087918 w 5989985"/>
              <a:gd name="connsiteY1071" fmla="*/ 1127227 h 6858000"/>
              <a:gd name="connsiteX1072" fmla="*/ 2033469 w 5989985"/>
              <a:gd name="connsiteY1072" fmla="*/ 1175987 h 6858000"/>
              <a:gd name="connsiteX1073" fmla="*/ 2074158 w 5989985"/>
              <a:gd name="connsiteY1073" fmla="*/ 1208867 h 6858000"/>
              <a:gd name="connsiteX1074" fmla="*/ 2025261 w 5989985"/>
              <a:gd name="connsiteY1074" fmla="*/ 1249145 h 6858000"/>
              <a:gd name="connsiteX1075" fmla="*/ 2073103 w 5989985"/>
              <a:gd name="connsiteY1075" fmla="*/ 1236657 h 6858000"/>
              <a:gd name="connsiteX1076" fmla="*/ 2118602 w 5989985"/>
              <a:gd name="connsiteY1076" fmla="*/ 1279367 h 6858000"/>
              <a:gd name="connsiteX1077" fmla="*/ 2074552 w 5989985"/>
              <a:gd name="connsiteY1077" fmla="*/ 1329555 h 6858000"/>
              <a:gd name="connsiteX1078" fmla="*/ 2073805 w 5989985"/>
              <a:gd name="connsiteY1078" fmla="*/ 1348017 h 6858000"/>
              <a:gd name="connsiteX1079" fmla="*/ 2093548 w 5989985"/>
              <a:gd name="connsiteY1079" fmla="*/ 1378315 h 6858000"/>
              <a:gd name="connsiteX1080" fmla="*/ 2064464 w 5989985"/>
              <a:gd name="connsiteY1080" fmla="*/ 1448892 h 6858000"/>
              <a:gd name="connsiteX1081" fmla="*/ 1933402 w 5989985"/>
              <a:gd name="connsiteY1081" fmla="*/ 1441607 h 6858000"/>
              <a:gd name="connsiteX1082" fmla="*/ 1915850 w 5989985"/>
              <a:gd name="connsiteY1082" fmla="*/ 1485855 h 6858000"/>
              <a:gd name="connsiteX1083" fmla="*/ 1918509 w 5989985"/>
              <a:gd name="connsiteY1083" fmla="*/ 1421139 h 6858000"/>
              <a:gd name="connsiteX1084" fmla="*/ 1880434 w 5989985"/>
              <a:gd name="connsiteY1084" fmla="*/ 1453554 h 6858000"/>
              <a:gd name="connsiteX1085" fmla="*/ 1878559 w 5989985"/>
              <a:gd name="connsiteY1085" fmla="*/ 1499618 h 6858000"/>
              <a:gd name="connsiteX1086" fmla="*/ 1893529 w 5989985"/>
              <a:gd name="connsiteY1086" fmla="*/ 1520087 h 6858000"/>
              <a:gd name="connsiteX1087" fmla="*/ 1871484 w 5989985"/>
              <a:gd name="connsiteY1087" fmla="*/ 1545295 h 6858000"/>
              <a:gd name="connsiteX1088" fmla="*/ 1897243 w 5989985"/>
              <a:gd name="connsiteY1088" fmla="*/ 1557747 h 6858000"/>
              <a:gd name="connsiteX1089" fmla="*/ 1920032 w 5989985"/>
              <a:gd name="connsiteY1089" fmla="*/ 1644085 h 6858000"/>
              <a:gd name="connsiteX1090" fmla="*/ 1921517 w 5989985"/>
              <a:gd name="connsiteY1090" fmla="*/ 1607122 h 6858000"/>
              <a:gd name="connsiteX1091" fmla="*/ 1939812 w 5989985"/>
              <a:gd name="connsiteY1091" fmla="*/ 1674230 h 6858000"/>
              <a:gd name="connsiteX1092" fmla="*/ 1919252 w 5989985"/>
              <a:gd name="connsiteY1092" fmla="*/ 1662438 h 6858000"/>
              <a:gd name="connsiteX1093" fmla="*/ 1953609 w 5989985"/>
              <a:gd name="connsiteY1093" fmla="*/ 1722452 h 6858000"/>
              <a:gd name="connsiteX1094" fmla="*/ 1920774 w 5989985"/>
              <a:gd name="connsiteY1094" fmla="*/ 1755332 h 6858000"/>
              <a:gd name="connsiteX1095" fmla="*/ 1858783 w 5989985"/>
              <a:gd name="connsiteY1095" fmla="*/ 1858943 h 6858000"/>
              <a:gd name="connsiteX1096" fmla="*/ 1886024 w 5989985"/>
              <a:gd name="connsiteY1096" fmla="*/ 1834427 h 6858000"/>
              <a:gd name="connsiteX1097" fmla="*/ 1833413 w 5989985"/>
              <a:gd name="connsiteY1097" fmla="*/ 1837163 h 6858000"/>
              <a:gd name="connsiteX1098" fmla="*/ 1839745 w 5989985"/>
              <a:gd name="connsiteY1098" fmla="*/ 1940045 h 6858000"/>
              <a:gd name="connsiteX1099" fmla="*/ 1872268 w 5989985"/>
              <a:gd name="connsiteY1099" fmla="*/ 1916262 h 6858000"/>
              <a:gd name="connsiteX1100" fmla="*/ 1902521 w 5989985"/>
              <a:gd name="connsiteY1100" fmla="*/ 1947944 h 6858000"/>
              <a:gd name="connsiteX1101" fmla="*/ 1844670 w 5989985"/>
              <a:gd name="connsiteY1101" fmla="*/ 1949947 h 6858000"/>
              <a:gd name="connsiteX1102" fmla="*/ 1912255 w 5989985"/>
              <a:gd name="connsiteY1102" fmla="*/ 1967604 h 6858000"/>
              <a:gd name="connsiteX1103" fmla="*/ 1906272 w 5989985"/>
              <a:gd name="connsiteY1103" fmla="*/ 1985450 h 6858000"/>
              <a:gd name="connsiteX1104" fmla="*/ 1944699 w 5989985"/>
              <a:gd name="connsiteY1104" fmla="*/ 1943974 h 6858000"/>
              <a:gd name="connsiteX1105" fmla="*/ 1973426 w 5989985"/>
              <a:gd name="connsiteY1105" fmla="*/ 2012471 h 6858000"/>
              <a:gd name="connsiteX1106" fmla="*/ 1930156 w 5989985"/>
              <a:gd name="connsiteY1106" fmla="*/ 2044157 h 6858000"/>
              <a:gd name="connsiteX1107" fmla="*/ 1966745 w 5989985"/>
              <a:gd name="connsiteY1107" fmla="*/ 2048702 h 6858000"/>
              <a:gd name="connsiteX1108" fmla="*/ 1985430 w 5989985"/>
              <a:gd name="connsiteY1108" fmla="*/ 2106676 h 6858000"/>
              <a:gd name="connsiteX1109" fmla="*/ 1979446 w 5989985"/>
              <a:gd name="connsiteY1109" fmla="*/ 2124446 h 6858000"/>
              <a:gd name="connsiteX1110" fmla="*/ 1908151 w 5989985"/>
              <a:gd name="connsiteY1110" fmla="*/ 2069094 h 6858000"/>
              <a:gd name="connsiteX1111" fmla="*/ 1901819 w 5989985"/>
              <a:gd name="connsiteY1111" fmla="*/ 2096231 h 6858000"/>
              <a:gd name="connsiteX1112" fmla="*/ 1855536 w 5989985"/>
              <a:gd name="connsiteY1112" fmla="*/ 2071829 h 6858000"/>
              <a:gd name="connsiteX1113" fmla="*/ 1858508 w 5989985"/>
              <a:gd name="connsiteY1113" fmla="*/ 2127801 h 6858000"/>
              <a:gd name="connsiteX1114" fmla="*/ 1853973 w 5989985"/>
              <a:gd name="connsiteY1114" fmla="*/ 2108679 h 6858000"/>
              <a:gd name="connsiteX1115" fmla="*/ 1791234 w 5989985"/>
              <a:gd name="connsiteY1115" fmla="*/ 2100816 h 6858000"/>
              <a:gd name="connsiteX1116" fmla="*/ 1813674 w 5989985"/>
              <a:gd name="connsiteY1116" fmla="*/ 2066629 h 6858000"/>
              <a:gd name="connsiteX1117" fmla="*/ 1812188 w 5989985"/>
              <a:gd name="connsiteY1117" fmla="*/ 2103399 h 6858000"/>
              <a:gd name="connsiteX1118" fmla="*/ 1819653 w 5989985"/>
              <a:gd name="connsiteY1118" fmla="*/ 2048702 h 6858000"/>
              <a:gd name="connsiteX1119" fmla="*/ 1804329 w 5989985"/>
              <a:gd name="connsiteY1119" fmla="*/ 2037524 h 6858000"/>
              <a:gd name="connsiteX1120" fmla="*/ 1787483 w 5989985"/>
              <a:gd name="connsiteY1120" fmla="*/ 2063311 h 6858000"/>
              <a:gd name="connsiteX1121" fmla="*/ 1779703 w 5989985"/>
              <a:gd name="connsiteY1121" fmla="*/ 1997323 h 6858000"/>
              <a:gd name="connsiteX1122" fmla="*/ 1772981 w 5989985"/>
              <a:gd name="connsiteY1122" fmla="*/ 2033554 h 6858000"/>
              <a:gd name="connsiteX1123" fmla="*/ 1746831 w 5989985"/>
              <a:gd name="connsiteY1123" fmla="*/ 2030357 h 6858000"/>
              <a:gd name="connsiteX1124" fmla="*/ 1711727 w 5989985"/>
              <a:gd name="connsiteY1124" fmla="*/ 1988841 h 6858000"/>
              <a:gd name="connsiteX1125" fmla="*/ 1726661 w 5989985"/>
              <a:gd name="connsiteY1125" fmla="*/ 2009233 h 6858000"/>
              <a:gd name="connsiteX1126" fmla="*/ 1693868 w 5989985"/>
              <a:gd name="connsiteY1126" fmla="*/ 2042150 h 6858000"/>
              <a:gd name="connsiteX1127" fmla="*/ 1708219 w 5989985"/>
              <a:gd name="connsiteY1127" fmla="*/ 2056795 h 6858000"/>
              <a:gd name="connsiteX1128" fmla="*/ 1729103 w 5989985"/>
              <a:gd name="connsiteY1128" fmla="*/ 2074383 h 6858000"/>
              <a:gd name="connsiteX1129" fmla="*/ 1733071 w 5989985"/>
              <a:gd name="connsiteY1129" fmla="*/ 2053837 h 6858000"/>
              <a:gd name="connsiteX1130" fmla="*/ 1730609 w 5989985"/>
              <a:gd name="connsiteY1130" fmla="*/ 2037488 h 6858000"/>
              <a:gd name="connsiteX1131" fmla="*/ 1741086 w 5989985"/>
              <a:gd name="connsiteY1131" fmla="*/ 2038836 h 6858000"/>
              <a:gd name="connsiteX1132" fmla="*/ 1745891 w 5989985"/>
              <a:gd name="connsiteY1132" fmla="*/ 2048702 h 6858000"/>
              <a:gd name="connsiteX1133" fmla="*/ 1740302 w 5989985"/>
              <a:gd name="connsiteY1133" fmla="*/ 2057297 h 6858000"/>
              <a:gd name="connsiteX1134" fmla="*/ 1755236 w 5989985"/>
              <a:gd name="connsiteY1134" fmla="*/ 2077843 h 6858000"/>
              <a:gd name="connsiteX1135" fmla="*/ 1740753 w 5989985"/>
              <a:gd name="connsiteY1135" fmla="*/ 2082816 h 6858000"/>
              <a:gd name="connsiteX1136" fmla="*/ 1729263 w 5989985"/>
              <a:gd name="connsiteY1136" fmla="*/ 2074621 h 6858000"/>
              <a:gd name="connsiteX1137" fmla="*/ 1722241 w 5989985"/>
              <a:gd name="connsiteY1137" fmla="*/ 2115114 h 6858000"/>
              <a:gd name="connsiteX1138" fmla="*/ 1696055 w 5989985"/>
              <a:gd name="connsiteY1138" fmla="*/ 2116583 h 6858000"/>
              <a:gd name="connsiteX1139" fmla="*/ 1685619 w 5989985"/>
              <a:gd name="connsiteY1139" fmla="*/ 2115425 h 6858000"/>
              <a:gd name="connsiteX1140" fmla="*/ 1629254 w 5989985"/>
              <a:gd name="connsiteY1140" fmla="*/ 2080465 h 6858000"/>
              <a:gd name="connsiteX1141" fmla="*/ 1644224 w 5989985"/>
              <a:gd name="connsiteY1141" fmla="*/ 2100934 h 6858000"/>
              <a:gd name="connsiteX1142" fmla="*/ 1632615 w 5989985"/>
              <a:gd name="connsiteY1142" fmla="*/ 2127222 h 6858000"/>
              <a:gd name="connsiteX1143" fmla="*/ 1525083 w 5989985"/>
              <a:gd name="connsiteY1143" fmla="*/ 2058147 h 6858000"/>
              <a:gd name="connsiteX1144" fmla="*/ 1492597 w 5989985"/>
              <a:gd name="connsiteY1144" fmla="*/ 2081776 h 6858000"/>
              <a:gd name="connsiteX1145" fmla="*/ 1517577 w 5989985"/>
              <a:gd name="connsiteY1145" fmla="*/ 2112807 h 6858000"/>
              <a:gd name="connsiteX1146" fmla="*/ 1500768 w 5989985"/>
              <a:gd name="connsiteY1146" fmla="*/ 2138517 h 6858000"/>
              <a:gd name="connsiteX1147" fmla="*/ 1521291 w 5989985"/>
              <a:gd name="connsiteY1147" fmla="*/ 2150273 h 6858000"/>
              <a:gd name="connsiteX1148" fmla="*/ 1461212 w 5989985"/>
              <a:gd name="connsiteY1148" fmla="*/ 2077729 h 6858000"/>
              <a:gd name="connsiteX1149" fmla="*/ 1445535 w 5989985"/>
              <a:gd name="connsiteY1149" fmla="*/ 2075880 h 6858000"/>
              <a:gd name="connsiteX1150" fmla="*/ 1461991 w 5989985"/>
              <a:gd name="connsiteY1150" fmla="*/ 2059341 h 6858000"/>
              <a:gd name="connsiteX1151" fmla="*/ 1405938 w 5989985"/>
              <a:gd name="connsiteY1151" fmla="*/ 2015247 h 6858000"/>
              <a:gd name="connsiteX1152" fmla="*/ 1377954 w 5989985"/>
              <a:gd name="connsiteY1152" fmla="*/ 2058070 h 6858000"/>
              <a:gd name="connsiteX1153" fmla="*/ 1364116 w 5989985"/>
              <a:gd name="connsiteY1153" fmla="*/ 2009966 h 6858000"/>
              <a:gd name="connsiteX1154" fmla="*/ 1327527 w 5989985"/>
              <a:gd name="connsiteY1154" fmla="*/ 2005300 h 6858000"/>
              <a:gd name="connsiteX1155" fmla="*/ 1298837 w 5989985"/>
              <a:gd name="connsiteY1155" fmla="*/ 2066665 h 6858000"/>
              <a:gd name="connsiteX1156" fmla="*/ 1322680 w 5989985"/>
              <a:gd name="connsiteY1156" fmla="*/ 2125219 h 6858000"/>
              <a:gd name="connsiteX1157" fmla="*/ 1227891 w 5989985"/>
              <a:gd name="connsiteY1157" fmla="*/ 2261746 h 6858000"/>
              <a:gd name="connsiteX1158" fmla="*/ 1186065 w 5989985"/>
              <a:gd name="connsiteY1158" fmla="*/ 2256465 h 6858000"/>
              <a:gd name="connsiteX1159" fmla="*/ 1228674 w 5989985"/>
              <a:gd name="connsiteY1159" fmla="*/ 2373142 h 6858000"/>
              <a:gd name="connsiteX1160" fmla="*/ 1208853 w 5989985"/>
              <a:gd name="connsiteY1160" fmla="*/ 2342808 h 6858000"/>
              <a:gd name="connsiteX1161" fmla="*/ 1220036 w 5989985"/>
              <a:gd name="connsiteY1161" fmla="*/ 2325811 h 6858000"/>
              <a:gd name="connsiteX1162" fmla="*/ 1196583 w 5989985"/>
              <a:gd name="connsiteY1162" fmla="*/ 2387638 h 6858000"/>
              <a:gd name="connsiteX1163" fmla="*/ 1170003 w 5989985"/>
              <a:gd name="connsiteY1163" fmla="*/ 2393652 h 6858000"/>
              <a:gd name="connsiteX1164" fmla="*/ 1205845 w 5989985"/>
              <a:gd name="connsiteY1164" fmla="*/ 2416779 h 6858000"/>
              <a:gd name="connsiteX1165" fmla="*/ 1194313 w 5989985"/>
              <a:gd name="connsiteY1165" fmla="*/ 2443027 h 6858000"/>
              <a:gd name="connsiteX1166" fmla="*/ 1247277 w 5989985"/>
              <a:gd name="connsiteY1166" fmla="*/ 2431117 h 6858000"/>
              <a:gd name="connsiteX1167" fmla="*/ 1230509 w 5989985"/>
              <a:gd name="connsiteY1167" fmla="*/ 2456904 h 6858000"/>
              <a:gd name="connsiteX1168" fmla="*/ 1257754 w 5989985"/>
              <a:gd name="connsiteY1168" fmla="*/ 2432465 h 6858000"/>
              <a:gd name="connsiteX1169" fmla="*/ 1283202 w 5989985"/>
              <a:gd name="connsiteY1169" fmla="*/ 2454285 h 6858000"/>
              <a:gd name="connsiteX1170" fmla="*/ 1276480 w 5989985"/>
              <a:gd name="connsiteY1170" fmla="*/ 2490480 h 6858000"/>
              <a:gd name="connsiteX1171" fmla="*/ 1303725 w 5989985"/>
              <a:gd name="connsiteY1171" fmla="*/ 2466118 h 6858000"/>
              <a:gd name="connsiteX1172" fmla="*/ 1326862 w 5989985"/>
              <a:gd name="connsiteY1172" fmla="*/ 2413307 h 6858000"/>
              <a:gd name="connsiteX1173" fmla="*/ 1317480 w 5989985"/>
              <a:gd name="connsiteY1173" fmla="*/ 2384284 h 6858000"/>
              <a:gd name="connsiteX1174" fmla="*/ 1338746 w 5989985"/>
              <a:gd name="connsiteY1174" fmla="*/ 2377732 h 6858000"/>
              <a:gd name="connsiteX1175" fmla="*/ 1352937 w 5989985"/>
              <a:gd name="connsiteY1175" fmla="*/ 2416662 h 6858000"/>
              <a:gd name="connsiteX1176" fmla="*/ 1349925 w 5989985"/>
              <a:gd name="connsiteY1176" fmla="*/ 2360541 h 6858000"/>
              <a:gd name="connsiteX1177" fmla="*/ 1313730 w 5989985"/>
              <a:gd name="connsiteY1177" fmla="*/ 2346818 h 6858000"/>
              <a:gd name="connsiteX1178" fmla="*/ 1351099 w 5989985"/>
              <a:gd name="connsiteY1178" fmla="*/ 2332942 h 6858000"/>
              <a:gd name="connsiteX1179" fmla="*/ 1364937 w 5989985"/>
              <a:gd name="connsiteY1179" fmla="*/ 2381046 h 6858000"/>
              <a:gd name="connsiteX1180" fmla="*/ 1485174 w 5989985"/>
              <a:gd name="connsiteY1180" fmla="*/ 2396157 h 6858000"/>
              <a:gd name="connsiteX1181" fmla="*/ 1488846 w 5989985"/>
              <a:gd name="connsiteY1181" fmla="*/ 2433817 h 6858000"/>
              <a:gd name="connsiteX1182" fmla="*/ 1535950 w 5989985"/>
              <a:gd name="connsiteY1182" fmla="*/ 2439676 h 6858000"/>
              <a:gd name="connsiteX1183" fmla="*/ 1518045 w 5989985"/>
              <a:gd name="connsiteY1183" fmla="*/ 2493139 h 6858000"/>
              <a:gd name="connsiteX1184" fmla="*/ 1548651 w 5989985"/>
              <a:gd name="connsiteY1184" fmla="*/ 2515457 h 6858000"/>
              <a:gd name="connsiteX1185" fmla="*/ 1511635 w 5989985"/>
              <a:gd name="connsiteY1185" fmla="*/ 2520119 h 6858000"/>
              <a:gd name="connsiteX1186" fmla="*/ 1500144 w 5989985"/>
              <a:gd name="connsiteY1186" fmla="*/ 2546330 h 6858000"/>
              <a:gd name="connsiteX1187" fmla="*/ 1534813 w 5989985"/>
              <a:gd name="connsiteY1187" fmla="*/ 2597211 h 6858000"/>
              <a:gd name="connsiteX1188" fmla="*/ 1528875 w 5989985"/>
              <a:gd name="connsiteY1188" fmla="*/ 2614944 h 6858000"/>
              <a:gd name="connsiteX1189" fmla="*/ 1483294 w 5989985"/>
              <a:gd name="connsiteY1189" fmla="*/ 2572193 h 6858000"/>
              <a:gd name="connsiteX1190" fmla="*/ 1414576 w 5989985"/>
              <a:gd name="connsiteY1190" fmla="*/ 2582140 h 6858000"/>
              <a:gd name="connsiteX1191" fmla="*/ 1375061 w 5989985"/>
              <a:gd name="connsiteY1191" fmla="*/ 2651405 h 6858000"/>
              <a:gd name="connsiteX1192" fmla="*/ 1317684 w 5989985"/>
              <a:gd name="connsiteY1192" fmla="*/ 2627406 h 6858000"/>
              <a:gd name="connsiteX1193" fmla="*/ 1311332 w 5989985"/>
              <a:gd name="connsiteY1193" fmla="*/ 2622890 h 6858000"/>
              <a:gd name="connsiteX1194" fmla="*/ 1316189 w 5989985"/>
              <a:gd name="connsiteY1194" fmla="*/ 2640212 h 6858000"/>
              <a:gd name="connsiteX1195" fmla="*/ 1333937 w 5989985"/>
              <a:gd name="connsiteY1195" fmla="*/ 2757408 h 6858000"/>
              <a:gd name="connsiteX1196" fmla="*/ 1329796 w 5989985"/>
              <a:gd name="connsiteY1196" fmla="*/ 2859015 h 6858000"/>
              <a:gd name="connsiteX1197" fmla="*/ 1383190 w 5989985"/>
              <a:gd name="connsiteY1197" fmla="*/ 2837854 h 6858000"/>
              <a:gd name="connsiteX1198" fmla="*/ 1387335 w 5989985"/>
              <a:gd name="connsiteY1198" fmla="*/ 2866222 h 6858000"/>
              <a:gd name="connsiteX1199" fmla="*/ 1452220 w 5989985"/>
              <a:gd name="connsiteY1199" fmla="*/ 2818773 h 6858000"/>
              <a:gd name="connsiteX1200" fmla="*/ 1492560 w 5989985"/>
              <a:gd name="connsiteY1200" fmla="*/ 2860941 h 6858000"/>
              <a:gd name="connsiteX1201" fmla="*/ 1490722 w 5989985"/>
              <a:gd name="connsiteY1201" fmla="*/ 2907119 h 6858000"/>
              <a:gd name="connsiteX1202" fmla="*/ 1442215 w 5989985"/>
              <a:gd name="connsiteY1202" fmla="*/ 2938033 h 6858000"/>
              <a:gd name="connsiteX1203" fmla="*/ 1443660 w 5989985"/>
              <a:gd name="connsiteY1203" fmla="*/ 3031008 h 6858000"/>
              <a:gd name="connsiteX1204" fmla="*/ 1370916 w 5989985"/>
              <a:gd name="connsiteY1204" fmla="*/ 3012543 h 6858000"/>
              <a:gd name="connsiteX1205" fmla="*/ 1432169 w 5989985"/>
              <a:gd name="connsiteY1205" fmla="*/ 3057373 h 6858000"/>
              <a:gd name="connsiteX1206" fmla="*/ 1479580 w 5989985"/>
              <a:gd name="connsiteY1206" fmla="*/ 3054095 h 6858000"/>
              <a:gd name="connsiteX1207" fmla="*/ 1393314 w 5989985"/>
              <a:gd name="connsiteY1207" fmla="*/ 3237998 h 6858000"/>
              <a:gd name="connsiteX1208" fmla="*/ 1372791 w 5989985"/>
              <a:gd name="connsiteY1208" fmla="*/ 3226012 h 6858000"/>
              <a:gd name="connsiteX1209" fmla="*/ 1366812 w 5989985"/>
              <a:gd name="connsiteY1209" fmla="*/ 3243894 h 6858000"/>
              <a:gd name="connsiteX1210" fmla="*/ 1375762 w 5989985"/>
              <a:gd name="connsiteY1210" fmla="*/ 3282133 h 6858000"/>
              <a:gd name="connsiteX1211" fmla="*/ 1358174 w 5989985"/>
              <a:gd name="connsiteY1211" fmla="*/ 3326231 h 6858000"/>
              <a:gd name="connsiteX1212" fmla="*/ 1262248 w 5989985"/>
              <a:gd name="connsiteY1212" fmla="*/ 3360495 h 6858000"/>
              <a:gd name="connsiteX1213" fmla="*/ 1241688 w 5989985"/>
              <a:gd name="connsiteY1213" fmla="*/ 3348739 h 6858000"/>
              <a:gd name="connsiteX1214" fmla="*/ 1212879 w 5989985"/>
              <a:gd name="connsiteY1214" fmla="*/ 3410028 h 6858000"/>
              <a:gd name="connsiteX1215" fmla="*/ 1262211 w 5989985"/>
              <a:gd name="connsiteY1215" fmla="*/ 3620219 h 6858000"/>
              <a:gd name="connsiteX1216" fmla="*/ 1142753 w 5989985"/>
              <a:gd name="connsiteY1216" fmla="*/ 3586647 h 6858000"/>
              <a:gd name="connsiteX1217" fmla="*/ 1171837 w 5989985"/>
              <a:gd name="connsiteY1217" fmla="*/ 3515990 h 6858000"/>
              <a:gd name="connsiteX1218" fmla="*/ 1150924 w 5989985"/>
              <a:gd name="connsiteY1218" fmla="*/ 3513408 h 6858000"/>
              <a:gd name="connsiteX1219" fmla="*/ 1075484 w 5989985"/>
              <a:gd name="connsiteY1219" fmla="*/ 3559586 h 6858000"/>
              <a:gd name="connsiteX1220" fmla="*/ 1068019 w 5989985"/>
              <a:gd name="connsiteY1220" fmla="*/ 3614360 h 6858000"/>
              <a:gd name="connsiteX1221" fmla="*/ 875387 w 5989985"/>
              <a:gd name="connsiteY1221" fmla="*/ 3701318 h 6858000"/>
              <a:gd name="connsiteX1222" fmla="*/ 797370 w 5989985"/>
              <a:gd name="connsiteY1222" fmla="*/ 4071783 h 6858000"/>
              <a:gd name="connsiteX1223" fmla="*/ 810424 w 5989985"/>
              <a:gd name="connsiteY1223" fmla="*/ 4008414 h 6858000"/>
              <a:gd name="connsiteX1224" fmla="*/ 869096 w 5989985"/>
              <a:gd name="connsiteY1224" fmla="*/ 3988099 h 6858000"/>
              <a:gd name="connsiteX1225" fmla="*/ 1025139 w 5989985"/>
              <a:gd name="connsiteY1225" fmla="*/ 4026301 h 6858000"/>
              <a:gd name="connsiteX1226" fmla="*/ 1020641 w 5989985"/>
              <a:gd name="connsiteY1226" fmla="*/ 4007297 h 6858000"/>
              <a:gd name="connsiteX1227" fmla="*/ 1120749 w 5989985"/>
              <a:gd name="connsiteY1227" fmla="*/ 4001283 h 6858000"/>
              <a:gd name="connsiteX1228" fmla="*/ 1145729 w 5989985"/>
              <a:gd name="connsiteY1228" fmla="*/ 4032233 h 6858000"/>
              <a:gd name="connsiteX1229" fmla="*/ 1168164 w 5989985"/>
              <a:gd name="connsiteY1229" fmla="*/ 3997928 h 6858000"/>
              <a:gd name="connsiteX1230" fmla="*/ 1249936 w 5989985"/>
              <a:gd name="connsiteY1230" fmla="*/ 4054555 h 6858000"/>
              <a:gd name="connsiteX1231" fmla="*/ 1297351 w 5989985"/>
              <a:gd name="connsiteY1231" fmla="*/ 4051431 h 6858000"/>
              <a:gd name="connsiteX1232" fmla="*/ 1252517 w 5989985"/>
              <a:gd name="connsiteY1232" fmla="*/ 3989989 h 6858000"/>
              <a:gd name="connsiteX1233" fmla="*/ 1279410 w 5989985"/>
              <a:gd name="connsiteY1233" fmla="*/ 3715194 h 6858000"/>
              <a:gd name="connsiteX1234" fmla="*/ 1338040 w 5989985"/>
              <a:gd name="connsiteY1234" fmla="*/ 3694689 h 6858000"/>
              <a:gd name="connsiteX1235" fmla="*/ 1351489 w 5989985"/>
              <a:gd name="connsiteY1235" fmla="*/ 3752085 h 6858000"/>
              <a:gd name="connsiteX1236" fmla="*/ 1293990 w 5989985"/>
              <a:gd name="connsiteY1236" fmla="*/ 3874776 h 6858000"/>
              <a:gd name="connsiteX1237" fmla="*/ 1320452 w 5989985"/>
              <a:gd name="connsiteY1237" fmla="*/ 3868799 h 6858000"/>
              <a:gd name="connsiteX1238" fmla="*/ 1335385 w 5989985"/>
              <a:gd name="connsiteY1238" fmla="*/ 3889191 h 6858000"/>
              <a:gd name="connsiteX1239" fmla="*/ 1316738 w 5989985"/>
              <a:gd name="connsiteY1239" fmla="*/ 3961078 h 6858000"/>
              <a:gd name="connsiteX1240" fmla="*/ 1337302 w 5989985"/>
              <a:gd name="connsiteY1240" fmla="*/ 3972952 h 6858000"/>
              <a:gd name="connsiteX1241" fmla="*/ 1357041 w 5989985"/>
              <a:gd name="connsiteY1241" fmla="*/ 4133072 h 6858000"/>
              <a:gd name="connsiteX1242" fmla="*/ 1382448 w 5989985"/>
              <a:gd name="connsiteY1242" fmla="*/ 4154771 h 6858000"/>
              <a:gd name="connsiteX1243" fmla="*/ 1345899 w 5989985"/>
              <a:gd name="connsiteY1243" fmla="*/ 4150299 h 6858000"/>
              <a:gd name="connsiteX1244" fmla="*/ 1349572 w 5989985"/>
              <a:gd name="connsiteY1244" fmla="*/ 4187845 h 6858000"/>
              <a:gd name="connsiteX1245" fmla="*/ 1391829 w 5989985"/>
              <a:gd name="connsiteY1245" fmla="*/ 4183875 h 6858000"/>
              <a:gd name="connsiteX1246" fmla="*/ 1378734 w 5989985"/>
              <a:gd name="connsiteY1246" fmla="*/ 4247204 h 6858000"/>
              <a:gd name="connsiteX1247" fmla="*/ 1399257 w 5989985"/>
              <a:gd name="connsiteY1247" fmla="*/ 4259000 h 6858000"/>
              <a:gd name="connsiteX1248" fmla="*/ 1402265 w 5989985"/>
              <a:gd name="connsiteY1248" fmla="*/ 4315008 h 6858000"/>
              <a:gd name="connsiteX1249" fmla="*/ 1369430 w 5989985"/>
              <a:gd name="connsiteY1249" fmla="*/ 4348002 h 6858000"/>
              <a:gd name="connsiteX1250" fmla="*/ 1363098 w 5989985"/>
              <a:gd name="connsiteY1250" fmla="*/ 4504885 h 6858000"/>
              <a:gd name="connsiteX1251" fmla="*/ 1388427 w 5989985"/>
              <a:gd name="connsiteY1251" fmla="*/ 4526665 h 6858000"/>
              <a:gd name="connsiteX1252" fmla="*/ 1366812 w 5989985"/>
              <a:gd name="connsiteY1252" fmla="*/ 4542390 h 6858000"/>
              <a:gd name="connsiteX1253" fmla="*/ 1380962 w 5989985"/>
              <a:gd name="connsiteY1253" fmla="*/ 4581321 h 6858000"/>
              <a:gd name="connsiteX1254" fmla="*/ 1411999 w 5989985"/>
              <a:gd name="connsiteY1254" fmla="*/ 4594542 h 6858000"/>
              <a:gd name="connsiteX1255" fmla="*/ 1418643 w 5989985"/>
              <a:gd name="connsiteY1255" fmla="*/ 4688055 h 6858000"/>
              <a:gd name="connsiteX1256" fmla="*/ 1422398 w 5989985"/>
              <a:gd name="connsiteY1256" fmla="*/ 4595816 h 6858000"/>
              <a:gd name="connsiteX1257" fmla="*/ 1455659 w 5989985"/>
              <a:gd name="connsiteY1257" fmla="*/ 4683543 h 6858000"/>
              <a:gd name="connsiteX1258" fmla="*/ 1457535 w 5989985"/>
              <a:gd name="connsiteY1258" fmla="*/ 4767268 h 6858000"/>
              <a:gd name="connsiteX1259" fmla="*/ 1434003 w 5989985"/>
              <a:gd name="connsiteY1259" fmla="*/ 4829131 h 6858000"/>
              <a:gd name="connsiteX1260" fmla="*/ 1449290 w 5989985"/>
              <a:gd name="connsiteY1260" fmla="*/ 4840426 h 6858000"/>
              <a:gd name="connsiteX1261" fmla="*/ 1432912 w 5989985"/>
              <a:gd name="connsiteY1261" fmla="*/ 4856848 h 6858000"/>
              <a:gd name="connsiteX1262" fmla="*/ 1446746 w 5989985"/>
              <a:gd name="connsiteY1262" fmla="*/ 4904952 h 6858000"/>
              <a:gd name="connsiteX1263" fmla="*/ 1416103 w 5989985"/>
              <a:gd name="connsiteY1263" fmla="*/ 4882444 h 6858000"/>
              <a:gd name="connsiteX1264" fmla="*/ 1445264 w 5989985"/>
              <a:gd name="connsiteY1264" fmla="*/ 5071701 h 6858000"/>
              <a:gd name="connsiteX1265" fmla="*/ 1476219 w 5989985"/>
              <a:gd name="connsiteY1265" fmla="*/ 5084962 h 6858000"/>
              <a:gd name="connsiteX1266" fmla="*/ 1458671 w 5989985"/>
              <a:gd name="connsiteY1266" fmla="*/ 5128980 h 6858000"/>
              <a:gd name="connsiteX1267" fmla="*/ 1480754 w 5989985"/>
              <a:gd name="connsiteY1267" fmla="*/ 5233824 h 6858000"/>
              <a:gd name="connsiteX1268" fmla="*/ 1482982 w 5989985"/>
              <a:gd name="connsiteY1268" fmla="*/ 5178436 h 6858000"/>
              <a:gd name="connsiteX1269" fmla="*/ 1507999 w 5989985"/>
              <a:gd name="connsiteY1269" fmla="*/ 5209462 h 6858000"/>
              <a:gd name="connsiteX1270" fmla="*/ 1479974 w 5989985"/>
              <a:gd name="connsiteY1270" fmla="*/ 5122314 h 6858000"/>
              <a:gd name="connsiteX1271" fmla="*/ 1506829 w 5989985"/>
              <a:gd name="connsiteY1271" fmla="*/ 4977418 h 6858000"/>
              <a:gd name="connsiteX1272" fmla="*/ 1560183 w 5989985"/>
              <a:gd name="connsiteY1272" fmla="*/ 4956217 h 6858000"/>
              <a:gd name="connsiteX1273" fmla="*/ 1549357 w 5989985"/>
              <a:gd name="connsiteY1273" fmla="*/ 4964157 h 6858000"/>
              <a:gd name="connsiteX1274" fmla="*/ 1567299 w 5989985"/>
              <a:gd name="connsiteY1274" fmla="*/ 5040634 h 6858000"/>
              <a:gd name="connsiteX1275" fmla="*/ 1583324 w 5989985"/>
              <a:gd name="connsiteY1275" fmla="*/ 5033426 h 6858000"/>
              <a:gd name="connsiteX1276" fmla="*/ 1580743 w 5989985"/>
              <a:gd name="connsiteY1276" fmla="*/ 5098066 h 6858000"/>
              <a:gd name="connsiteX1277" fmla="*/ 1601656 w 5989985"/>
              <a:gd name="connsiteY1277" fmla="*/ 5100648 h 6858000"/>
              <a:gd name="connsiteX1278" fmla="*/ 1696133 w 5989985"/>
              <a:gd name="connsiteY1278" fmla="*/ 5103234 h 6858000"/>
              <a:gd name="connsiteX1279" fmla="*/ 1718884 w 5989985"/>
              <a:gd name="connsiteY1279" fmla="*/ 5059674 h 6858000"/>
              <a:gd name="connsiteX1280" fmla="*/ 1721113 w 5989985"/>
              <a:gd name="connsiteY1280" fmla="*/ 5004285 h 6858000"/>
              <a:gd name="connsiteX1281" fmla="*/ 1679714 w 5989985"/>
              <a:gd name="connsiteY1281" fmla="*/ 4989870 h 6858000"/>
              <a:gd name="connsiteX1282" fmla="*/ 1712589 w 5989985"/>
              <a:gd name="connsiteY1282" fmla="*/ 4956755 h 6858000"/>
              <a:gd name="connsiteX1283" fmla="*/ 1758478 w 5989985"/>
              <a:gd name="connsiteY1283" fmla="*/ 4990486 h 6858000"/>
              <a:gd name="connsiteX1284" fmla="*/ 1734988 w 5989985"/>
              <a:gd name="connsiteY1284" fmla="*/ 5052430 h 6858000"/>
              <a:gd name="connsiteX1285" fmla="*/ 1782091 w 5989985"/>
              <a:gd name="connsiteY1285" fmla="*/ 5058326 h 6858000"/>
              <a:gd name="connsiteX1286" fmla="*/ 1755511 w 5989985"/>
              <a:gd name="connsiteY1286" fmla="*/ 5064340 h 6858000"/>
              <a:gd name="connsiteX1287" fmla="*/ 1742883 w 5989985"/>
              <a:gd name="connsiteY1287" fmla="*/ 5118381 h 6858000"/>
              <a:gd name="connsiteX1288" fmla="*/ 1765241 w 5989985"/>
              <a:gd name="connsiteY1288" fmla="*/ 5083999 h 6858000"/>
              <a:gd name="connsiteX1289" fmla="*/ 1774195 w 5989985"/>
              <a:gd name="connsiteY1289" fmla="*/ 5122351 h 6858000"/>
              <a:gd name="connsiteX1290" fmla="*/ 1740614 w 5989985"/>
              <a:gd name="connsiteY1290" fmla="*/ 5173693 h 6858000"/>
              <a:gd name="connsiteX1291" fmla="*/ 1770830 w 5989985"/>
              <a:gd name="connsiteY1291" fmla="*/ 5205225 h 6858000"/>
              <a:gd name="connsiteX1292" fmla="*/ 1774154 w 5989985"/>
              <a:gd name="connsiteY1292" fmla="*/ 5252173 h 6858000"/>
              <a:gd name="connsiteX1293" fmla="*/ 1748005 w 5989985"/>
              <a:gd name="connsiteY1293" fmla="*/ 5248858 h 6858000"/>
              <a:gd name="connsiteX1294" fmla="*/ 1806246 w 5989985"/>
              <a:gd name="connsiteY1294" fmla="*/ 5237604 h 6858000"/>
              <a:gd name="connsiteX1295" fmla="*/ 1783888 w 5989985"/>
              <a:gd name="connsiteY1295" fmla="*/ 5271909 h 6858000"/>
              <a:gd name="connsiteX1296" fmla="*/ 1787171 w 5989985"/>
              <a:gd name="connsiteY1296" fmla="*/ 5318666 h 6858000"/>
              <a:gd name="connsiteX1297" fmla="*/ 1799171 w 5989985"/>
              <a:gd name="connsiteY1297" fmla="*/ 5283050 h 6858000"/>
              <a:gd name="connsiteX1298" fmla="*/ 1824229 w 5989985"/>
              <a:gd name="connsiteY1298" fmla="*/ 5314077 h 6858000"/>
              <a:gd name="connsiteX1299" fmla="*/ 1831341 w 5989985"/>
              <a:gd name="connsiteY1299" fmla="*/ 5268554 h 6858000"/>
              <a:gd name="connsiteX1300" fmla="*/ 1895877 w 5989985"/>
              <a:gd name="connsiteY1300" fmla="*/ 5230279 h 6858000"/>
              <a:gd name="connsiteX1301" fmla="*/ 1860814 w 5989985"/>
              <a:gd name="connsiteY1301" fmla="*/ 5318589 h 6858000"/>
              <a:gd name="connsiteX1302" fmla="*/ 1857100 w 5989985"/>
              <a:gd name="connsiteY1302" fmla="*/ 5281083 h 6858000"/>
              <a:gd name="connsiteX1303" fmla="*/ 1835403 w 5989985"/>
              <a:gd name="connsiteY1303" fmla="*/ 5296849 h 6858000"/>
              <a:gd name="connsiteX1304" fmla="*/ 1855184 w 5989985"/>
              <a:gd name="connsiteY1304" fmla="*/ 5327184 h 6858000"/>
              <a:gd name="connsiteX1305" fmla="*/ 1826847 w 5989985"/>
              <a:gd name="connsiteY1305" fmla="*/ 5379259 h 6858000"/>
              <a:gd name="connsiteX1306" fmla="*/ 1828681 w 5989985"/>
              <a:gd name="connsiteY1306" fmla="*/ 5462902 h 6858000"/>
              <a:gd name="connsiteX1307" fmla="*/ 1861557 w 5989985"/>
              <a:gd name="connsiteY1307" fmla="*/ 5430099 h 6858000"/>
              <a:gd name="connsiteX1308" fmla="*/ 1842129 w 5989985"/>
              <a:gd name="connsiteY1308" fmla="*/ 5390517 h 6858000"/>
              <a:gd name="connsiteX1309" fmla="*/ 1848892 w 5989985"/>
              <a:gd name="connsiteY1309" fmla="*/ 5354282 h 6858000"/>
              <a:gd name="connsiteX1310" fmla="*/ 1871250 w 5989985"/>
              <a:gd name="connsiteY1310" fmla="*/ 5319977 h 6858000"/>
              <a:gd name="connsiteX1311" fmla="*/ 1913425 w 5989985"/>
              <a:gd name="connsiteY1311" fmla="*/ 5315890 h 6858000"/>
              <a:gd name="connsiteX1312" fmla="*/ 1940321 w 5989985"/>
              <a:gd name="connsiteY1312" fmla="*/ 5170957 h 6858000"/>
              <a:gd name="connsiteX1313" fmla="*/ 1900333 w 5989985"/>
              <a:gd name="connsiteY1313" fmla="*/ 5119615 h 6858000"/>
              <a:gd name="connsiteX1314" fmla="*/ 1916396 w 5989985"/>
              <a:gd name="connsiteY1314" fmla="*/ 5112408 h 6858000"/>
              <a:gd name="connsiteX1315" fmla="*/ 1913035 w 5989985"/>
              <a:gd name="connsiteY1315" fmla="*/ 5065497 h 6858000"/>
              <a:gd name="connsiteX1316" fmla="*/ 1870860 w 5989985"/>
              <a:gd name="connsiteY1316" fmla="*/ 5069427 h 6858000"/>
              <a:gd name="connsiteX1317" fmla="*/ 1879888 w 5989985"/>
              <a:gd name="connsiteY1317" fmla="*/ 5107705 h 6858000"/>
              <a:gd name="connsiteX1318" fmla="*/ 1807731 w 5989985"/>
              <a:gd name="connsiteY1318" fmla="*/ 5070778 h 6858000"/>
              <a:gd name="connsiteX1319" fmla="*/ 1867105 w 5989985"/>
              <a:gd name="connsiteY1319" fmla="*/ 5031884 h 6858000"/>
              <a:gd name="connsiteX1320" fmla="*/ 1846545 w 5989985"/>
              <a:gd name="connsiteY1320" fmla="*/ 5020052 h 6858000"/>
              <a:gd name="connsiteX1321" fmla="*/ 1869374 w 5989985"/>
              <a:gd name="connsiteY1321" fmla="*/ 4976455 h 6858000"/>
              <a:gd name="connsiteX1322" fmla="*/ 1878325 w 5989985"/>
              <a:gd name="connsiteY1322" fmla="*/ 5014617 h 6858000"/>
              <a:gd name="connsiteX1323" fmla="*/ 1924607 w 5989985"/>
              <a:gd name="connsiteY1323" fmla="*/ 4909270 h 6858000"/>
              <a:gd name="connsiteX1324" fmla="*/ 1966429 w 5989985"/>
              <a:gd name="connsiteY1324" fmla="*/ 4914551 h 6858000"/>
              <a:gd name="connsiteX1325" fmla="*/ 1970533 w 5989985"/>
              <a:gd name="connsiteY1325" fmla="*/ 4812980 h 6858000"/>
              <a:gd name="connsiteX1326" fmla="*/ 2000400 w 5989985"/>
              <a:gd name="connsiteY1326" fmla="*/ 4853801 h 6858000"/>
              <a:gd name="connsiteX1327" fmla="*/ 1991840 w 5989985"/>
              <a:gd name="connsiteY1327" fmla="*/ 4936137 h 6858000"/>
              <a:gd name="connsiteX1328" fmla="*/ 2012006 w 5989985"/>
              <a:gd name="connsiteY1328" fmla="*/ 4957338 h 6858000"/>
              <a:gd name="connsiteX1329" fmla="*/ 2025454 w 5989985"/>
              <a:gd name="connsiteY1329" fmla="*/ 4884755 h 6858000"/>
              <a:gd name="connsiteX1330" fmla="*/ 2082562 w 5989985"/>
              <a:gd name="connsiteY1330" fmla="*/ 4901367 h 6858000"/>
              <a:gd name="connsiteX1331" fmla="*/ 2055317 w 5989985"/>
              <a:gd name="connsiteY1331" fmla="*/ 4925729 h 6858000"/>
              <a:gd name="connsiteX1332" fmla="*/ 2053442 w 5989985"/>
              <a:gd name="connsiteY1332" fmla="*/ 4971789 h 6858000"/>
              <a:gd name="connsiteX1333" fmla="*/ 2116845 w 5989985"/>
              <a:gd name="connsiteY1333" fmla="*/ 4961308 h 6858000"/>
              <a:gd name="connsiteX1334" fmla="*/ 2109417 w 5989985"/>
              <a:gd name="connsiteY1334" fmla="*/ 5016041 h 6858000"/>
              <a:gd name="connsiteX1335" fmla="*/ 2154957 w 5989985"/>
              <a:gd name="connsiteY1335" fmla="*/ 5058751 h 6858000"/>
              <a:gd name="connsiteX1336" fmla="*/ 2142995 w 5989985"/>
              <a:gd name="connsiteY1336" fmla="*/ 5094444 h 6858000"/>
              <a:gd name="connsiteX1337" fmla="*/ 2185210 w 5989985"/>
              <a:gd name="connsiteY1337" fmla="*/ 5090474 h 6858000"/>
              <a:gd name="connsiteX1338" fmla="*/ 2165783 w 5989985"/>
              <a:gd name="connsiteY1338" fmla="*/ 5180787 h 6858000"/>
              <a:gd name="connsiteX1339" fmla="*/ 2135214 w 5989985"/>
              <a:gd name="connsiteY1339" fmla="*/ 5158392 h 6858000"/>
              <a:gd name="connsiteX1340" fmla="*/ 2138575 w 5989985"/>
              <a:gd name="connsiteY1340" fmla="*/ 5205185 h 6858000"/>
              <a:gd name="connsiteX1341" fmla="*/ 2163596 w 5989985"/>
              <a:gd name="connsiteY1341" fmla="*/ 5236139 h 6858000"/>
              <a:gd name="connsiteX1342" fmla="*/ 2136387 w 5989985"/>
              <a:gd name="connsiteY1342" fmla="*/ 5260578 h 6858000"/>
              <a:gd name="connsiteX1343" fmla="*/ 2149758 w 5989985"/>
              <a:gd name="connsiteY1343" fmla="*/ 5317970 h 6858000"/>
              <a:gd name="connsiteX1344" fmla="*/ 2109417 w 5989985"/>
              <a:gd name="connsiteY1344" fmla="*/ 5275689 h 6858000"/>
              <a:gd name="connsiteX1345" fmla="*/ 2117313 w 5989985"/>
              <a:gd name="connsiteY1345" fmla="*/ 5341676 h 6858000"/>
              <a:gd name="connsiteX1346" fmla="*/ 2044528 w 5989985"/>
              <a:gd name="connsiteY1346" fmla="*/ 5323137 h 6858000"/>
              <a:gd name="connsiteX1347" fmla="*/ 2015720 w 5989985"/>
              <a:gd name="connsiteY1347" fmla="*/ 5384503 h 6858000"/>
              <a:gd name="connsiteX1348" fmla="*/ 2052309 w 5989985"/>
              <a:gd name="connsiteY1348" fmla="*/ 5389206 h 6858000"/>
              <a:gd name="connsiteX1349" fmla="*/ 2053442 w 5989985"/>
              <a:gd name="connsiteY1349" fmla="*/ 5361376 h 6858000"/>
              <a:gd name="connsiteX1350" fmla="*/ 2100504 w 5989985"/>
              <a:gd name="connsiteY1350" fmla="*/ 5367385 h 6858000"/>
              <a:gd name="connsiteX1351" fmla="*/ 2025807 w 5989985"/>
              <a:gd name="connsiteY1351" fmla="*/ 5395025 h 6858000"/>
              <a:gd name="connsiteX1352" fmla="*/ 2019865 w 5989985"/>
              <a:gd name="connsiteY1352" fmla="*/ 5412831 h 6858000"/>
              <a:gd name="connsiteX1353" fmla="*/ 2019122 w 5989985"/>
              <a:gd name="connsiteY1353" fmla="*/ 5431373 h 6858000"/>
              <a:gd name="connsiteX1354" fmla="*/ 2035188 w 5989985"/>
              <a:gd name="connsiteY1354" fmla="*/ 5424089 h 6858000"/>
              <a:gd name="connsiteX1355" fmla="*/ 2017989 w 5989985"/>
              <a:gd name="connsiteY1355" fmla="*/ 5458932 h 6858000"/>
              <a:gd name="connsiteX1356" fmla="*/ 2032607 w 5989985"/>
              <a:gd name="connsiteY1356" fmla="*/ 5488652 h 6858000"/>
              <a:gd name="connsiteX1357" fmla="*/ 2080724 w 5989985"/>
              <a:gd name="connsiteY1357" fmla="*/ 5466836 h 6858000"/>
              <a:gd name="connsiteX1358" fmla="*/ 2055670 w 5989985"/>
              <a:gd name="connsiteY1358" fmla="*/ 5435922 h 6858000"/>
              <a:gd name="connsiteX1359" fmla="*/ 2112819 w 5989985"/>
              <a:gd name="connsiteY1359" fmla="*/ 5452421 h 6858000"/>
              <a:gd name="connsiteX1360" fmla="*/ 2110981 w 5989985"/>
              <a:gd name="connsiteY1360" fmla="*/ 5498522 h 6858000"/>
              <a:gd name="connsiteX1361" fmla="*/ 2104218 w 5989985"/>
              <a:gd name="connsiteY1361" fmla="*/ 5534790 h 6858000"/>
              <a:gd name="connsiteX1362" fmla="*/ 2078105 w 5989985"/>
              <a:gd name="connsiteY1362" fmla="*/ 5531552 h 6858000"/>
              <a:gd name="connsiteX1363" fmla="*/ 2081508 w 5989985"/>
              <a:gd name="connsiteY1363" fmla="*/ 5578309 h 6858000"/>
              <a:gd name="connsiteX1364" fmla="*/ 2037063 w 5989985"/>
              <a:gd name="connsiteY1364" fmla="*/ 5507810 h 6858000"/>
              <a:gd name="connsiteX1365" fmla="*/ 2009777 w 5989985"/>
              <a:gd name="connsiteY1365" fmla="*/ 5532208 h 6858000"/>
              <a:gd name="connsiteX1366" fmla="*/ 2035188 w 5989985"/>
              <a:gd name="connsiteY1366" fmla="*/ 5553988 h 6858000"/>
              <a:gd name="connsiteX1367" fmla="*/ 2017636 w 5989985"/>
              <a:gd name="connsiteY1367" fmla="*/ 5598009 h 6858000"/>
              <a:gd name="connsiteX1368" fmla="*/ 2016893 w 5989985"/>
              <a:gd name="connsiteY1368" fmla="*/ 5746409 h 6858000"/>
              <a:gd name="connsiteX1369" fmla="*/ 2045234 w 5989985"/>
              <a:gd name="connsiteY1369" fmla="*/ 5694218 h 6858000"/>
              <a:gd name="connsiteX1370" fmla="*/ 2048205 w 5989985"/>
              <a:gd name="connsiteY1370" fmla="*/ 5750379 h 6858000"/>
              <a:gd name="connsiteX1371" fmla="*/ 2085923 w 5989985"/>
              <a:gd name="connsiteY1371" fmla="*/ 5727252 h 6858000"/>
              <a:gd name="connsiteX1372" fmla="*/ 2060948 w 5989985"/>
              <a:gd name="connsiteY1372" fmla="*/ 5696261 h 6858000"/>
              <a:gd name="connsiteX1373" fmla="*/ 2072557 w 5989985"/>
              <a:gd name="connsiteY1373" fmla="*/ 5669856 h 6858000"/>
              <a:gd name="connsiteX1374" fmla="*/ 2096441 w 5989985"/>
              <a:gd name="connsiteY1374" fmla="*/ 5728563 h 6858000"/>
              <a:gd name="connsiteX1375" fmla="*/ 2099412 w 5989985"/>
              <a:gd name="connsiteY1375" fmla="*/ 5654668 h 6858000"/>
              <a:gd name="connsiteX1376" fmla="*/ 2124741 w 5989985"/>
              <a:gd name="connsiteY1376" fmla="*/ 5676489 h 6858000"/>
              <a:gd name="connsiteX1377" fmla="*/ 2175907 w 5989985"/>
              <a:gd name="connsiteY1377" fmla="*/ 5580854 h 6858000"/>
              <a:gd name="connsiteX1378" fmla="*/ 2161757 w 5989985"/>
              <a:gd name="connsiteY1378" fmla="*/ 5542001 h 6858000"/>
              <a:gd name="connsiteX1379" fmla="*/ 2200924 w 5989985"/>
              <a:gd name="connsiteY1379" fmla="*/ 5482023 h 6858000"/>
              <a:gd name="connsiteX1380" fmla="*/ 2175554 w 5989985"/>
              <a:gd name="connsiteY1380" fmla="*/ 5460243 h 6858000"/>
              <a:gd name="connsiteX1381" fmla="*/ 2142683 w 5989985"/>
              <a:gd name="connsiteY1381" fmla="*/ 5493237 h 6858000"/>
              <a:gd name="connsiteX1382" fmla="*/ 2215853 w 5989985"/>
              <a:gd name="connsiteY1382" fmla="*/ 5372630 h 6858000"/>
              <a:gd name="connsiteX1383" fmla="*/ 2160194 w 5989985"/>
              <a:gd name="connsiteY1383" fmla="*/ 5319244 h 6858000"/>
              <a:gd name="connsiteX1384" fmla="*/ 2150459 w 5989985"/>
              <a:gd name="connsiteY1384" fmla="*/ 5299431 h 6858000"/>
              <a:gd name="connsiteX1385" fmla="*/ 2176256 w 5989985"/>
              <a:gd name="connsiteY1385" fmla="*/ 5311997 h 6858000"/>
              <a:gd name="connsiteX1386" fmla="*/ 2214721 w 5989985"/>
              <a:gd name="connsiteY1386" fmla="*/ 5270367 h 6858000"/>
              <a:gd name="connsiteX1387" fmla="*/ 2199750 w 5989985"/>
              <a:gd name="connsiteY1387" fmla="*/ 5249939 h 6858000"/>
              <a:gd name="connsiteX1388" fmla="*/ 2216206 w 5989985"/>
              <a:gd name="connsiteY1388" fmla="*/ 5233517 h 6858000"/>
              <a:gd name="connsiteX1389" fmla="*/ 2219920 w 5989985"/>
              <a:gd name="connsiteY1389" fmla="*/ 5271136 h 6858000"/>
              <a:gd name="connsiteX1390" fmla="*/ 2303572 w 5989985"/>
              <a:gd name="connsiteY1390" fmla="*/ 5281544 h 6858000"/>
              <a:gd name="connsiteX1391" fmla="*/ 2316273 w 5989985"/>
              <a:gd name="connsiteY1391" fmla="*/ 5227503 h 6858000"/>
              <a:gd name="connsiteX1392" fmla="*/ 2379012 w 5989985"/>
              <a:gd name="connsiteY1392" fmla="*/ 5235366 h 6858000"/>
              <a:gd name="connsiteX1393" fmla="*/ 2303219 w 5989985"/>
              <a:gd name="connsiteY1393" fmla="*/ 5160937 h 6858000"/>
              <a:gd name="connsiteX1394" fmla="*/ 2257289 w 5989985"/>
              <a:gd name="connsiteY1394" fmla="*/ 5127248 h 6858000"/>
              <a:gd name="connsiteX1395" fmla="*/ 2274410 w 5989985"/>
              <a:gd name="connsiteY1395" fmla="*/ 5092400 h 6858000"/>
              <a:gd name="connsiteX1396" fmla="*/ 2320340 w 5989985"/>
              <a:gd name="connsiteY1396" fmla="*/ 5125896 h 6858000"/>
              <a:gd name="connsiteX1397" fmla="*/ 2343481 w 5989985"/>
              <a:gd name="connsiteY1397" fmla="*/ 5073243 h 6858000"/>
              <a:gd name="connsiteX1398" fmla="*/ 2328547 w 5989985"/>
              <a:gd name="connsiteY1398" fmla="*/ 5052891 h 6858000"/>
              <a:gd name="connsiteX1399" fmla="*/ 2356966 w 5989985"/>
              <a:gd name="connsiteY1399" fmla="*/ 5000777 h 6858000"/>
              <a:gd name="connsiteX1400" fmla="*/ 2405161 w 5989985"/>
              <a:gd name="connsiteY1400" fmla="*/ 5108899 h 6858000"/>
              <a:gd name="connsiteX1401" fmla="*/ 2417046 w 5989985"/>
              <a:gd name="connsiteY1401" fmla="*/ 5073206 h 6858000"/>
              <a:gd name="connsiteX1402" fmla="*/ 2487249 w 5989985"/>
              <a:gd name="connsiteY1402" fmla="*/ 5156235 h 6858000"/>
              <a:gd name="connsiteX1403" fmla="*/ 2471220 w 5989985"/>
              <a:gd name="connsiteY1403" fmla="*/ 5163479 h 6858000"/>
              <a:gd name="connsiteX1404" fmla="*/ 2492486 w 5989985"/>
              <a:gd name="connsiteY1404" fmla="*/ 5286748 h 6858000"/>
              <a:gd name="connsiteX1405" fmla="*/ 2526843 w 5989985"/>
              <a:gd name="connsiteY1405" fmla="*/ 5216864 h 6858000"/>
              <a:gd name="connsiteX1406" fmla="*/ 2506283 w 5989985"/>
              <a:gd name="connsiteY1406" fmla="*/ 5204995 h 6858000"/>
              <a:gd name="connsiteX1407" fmla="*/ 2524187 w 5989985"/>
              <a:gd name="connsiteY1407" fmla="*/ 5151646 h 6858000"/>
              <a:gd name="connsiteX1408" fmla="*/ 2503623 w 5989985"/>
              <a:gd name="connsiteY1408" fmla="*/ 5139736 h 6858000"/>
              <a:gd name="connsiteX1409" fmla="*/ 2511794 w 5989985"/>
              <a:gd name="connsiteY1409" fmla="*/ 5066651 h 6858000"/>
              <a:gd name="connsiteX1410" fmla="*/ 2540603 w 5989985"/>
              <a:gd name="connsiteY1410" fmla="*/ 5005285 h 6858000"/>
              <a:gd name="connsiteX1411" fmla="*/ 2619756 w 5989985"/>
              <a:gd name="connsiteY1411" fmla="*/ 4996770 h 6858000"/>
              <a:gd name="connsiteX1412" fmla="*/ 2612681 w 5989985"/>
              <a:gd name="connsiteY1412" fmla="*/ 5042175 h 6858000"/>
              <a:gd name="connsiteX1413" fmla="*/ 2642155 w 5989985"/>
              <a:gd name="connsiteY1413" fmla="*/ 4962348 h 6858000"/>
              <a:gd name="connsiteX1414" fmla="*/ 2651105 w 5989985"/>
              <a:gd name="connsiteY1414" fmla="*/ 5000623 h 6858000"/>
              <a:gd name="connsiteX1415" fmla="*/ 2663421 w 5989985"/>
              <a:gd name="connsiteY1415" fmla="*/ 4955792 h 6858000"/>
              <a:gd name="connsiteX1416" fmla="*/ 2672018 w 5989985"/>
              <a:gd name="connsiteY1416" fmla="*/ 5003282 h 6858000"/>
              <a:gd name="connsiteX1417" fmla="*/ 2703761 w 5989985"/>
              <a:gd name="connsiteY1417" fmla="*/ 4998041 h 6858000"/>
              <a:gd name="connsiteX1418" fmla="*/ 2753794 w 5989985"/>
              <a:gd name="connsiteY1418" fmla="*/ 5189767 h 6858000"/>
              <a:gd name="connsiteX1419" fmla="*/ 2773960 w 5989985"/>
              <a:gd name="connsiteY1419" fmla="*/ 5210851 h 6858000"/>
              <a:gd name="connsiteX1420" fmla="*/ 2800857 w 5989985"/>
              <a:gd name="connsiteY1420" fmla="*/ 5195626 h 6858000"/>
              <a:gd name="connsiteX1421" fmla="*/ 2809844 w 5989985"/>
              <a:gd name="connsiteY1421" fmla="*/ 5233901 h 6858000"/>
              <a:gd name="connsiteX1422" fmla="*/ 2837832 w 5989985"/>
              <a:gd name="connsiteY1422" fmla="*/ 5190965 h 6858000"/>
              <a:gd name="connsiteX1423" fmla="*/ 2831541 w 5989985"/>
              <a:gd name="connsiteY1423" fmla="*/ 5218022 h 6858000"/>
              <a:gd name="connsiteX1424" fmla="*/ 2873362 w 5989985"/>
              <a:gd name="connsiteY1424" fmla="*/ 5223262 h 6858000"/>
              <a:gd name="connsiteX1425" fmla="*/ 2883802 w 5989985"/>
              <a:gd name="connsiteY1425" fmla="*/ 5224650 h 6858000"/>
              <a:gd name="connsiteX1426" fmla="*/ 2909168 w 5989985"/>
              <a:gd name="connsiteY1426" fmla="*/ 5246390 h 6858000"/>
              <a:gd name="connsiteX1427" fmla="*/ 2866993 w 5989985"/>
              <a:gd name="connsiteY1427" fmla="*/ 5250323 h 6858000"/>
              <a:gd name="connsiteX1428" fmla="*/ 2849794 w 5989985"/>
              <a:gd name="connsiteY1428" fmla="*/ 5285247 h 6858000"/>
              <a:gd name="connsiteX1429" fmla="*/ 2864375 w 5989985"/>
              <a:gd name="connsiteY1429" fmla="*/ 5314926 h 6858000"/>
              <a:gd name="connsiteX1430" fmla="*/ 2891579 w 5989985"/>
              <a:gd name="connsiteY1430" fmla="*/ 5290488 h 6858000"/>
              <a:gd name="connsiteX1431" fmla="*/ 2910305 w 5989985"/>
              <a:gd name="connsiteY1431" fmla="*/ 5348462 h 6858000"/>
              <a:gd name="connsiteX1432" fmla="*/ 2904321 w 5989985"/>
              <a:gd name="connsiteY1432" fmla="*/ 5366309 h 6858000"/>
              <a:gd name="connsiteX1433" fmla="*/ 2827396 w 5989985"/>
              <a:gd name="connsiteY1433" fmla="*/ 5319552 h 6858000"/>
              <a:gd name="connsiteX1434" fmla="*/ 2831889 w 5989985"/>
              <a:gd name="connsiteY1434" fmla="*/ 5338669 h 6858000"/>
              <a:gd name="connsiteX1435" fmla="*/ 2760204 w 5989985"/>
              <a:gd name="connsiteY1435" fmla="*/ 5292491 h 6858000"/>
              <a:gd name="connsiteX1436" fmla="*/ 2727366 w 5989985"/>
              <a:gd name="connsiteY1436" fmla="*/ 5325565 h 6858000"/>
              <a:gd name="connsiteX1437" fmla="*/ 2736320 w 5989985"/>
              <a:gd name="connsiteY1437" fmla="*/ 5363763 h 6858000"/>
              <a:gd name="connsiteX1438" fmla="*/ 2762429 w 5989985"/>
              <a:gd name="connsiteY1438" fmla="*/ 5366964 h 6858000"/>
              <a:gd name="connsiteX1439" fmla="*/ 2725884 w 5989985"/>
              <a:gd name="connsiteY1439" fmla="*/ 5362416 h 6858000"/>
              <a:gd name="connsiteX1440" fmla="*/ 2719511 w 5989985"/>
              <a:gd name="connsiteY1440" fmla="*/ 5389396 h 6858000"/>
              <a:gd name="connsiteX1441" fmla="*/ 2745973 w 5989985"/>
              <a:gd name="connsiteY1441" fmla="*/ 5513362 h 6858000"/>
              <a:gd name="connsiteX1442" fmla="*/ 2759462 w 5989985"/>
              <a:gd name="connsiteY1442" fmla="*/ 5570600 h 6858000"/>
              <a:gd name="connsiteX1443" fmla="*/ 2801673 w 5989985"/>
              <a:gd name="connsiteY1443" fmla="*/ 5566707 h 6858000"/>
              <a:gd name="connsiteX1444" fmla="*/ 2839711 w 5989985"/>
              <a:gd name="connsiteY1444" fmla="*/ 5664227 h 6858000"/>
              <a:gd name="connsiteX1445" fmla="*/ 2870707 w 5989985"/>
              <a:gd name="connsiteY1445" fmla="*/ 5677411 h 6858000"/>
              <a:gd name="connsiteX1446" fmla="*/ 2855421 w 5989985"/>
              <a:gd name="connsiteY1446" fmla="*/ 5666234 h 6858000"/>
              <a:gd name="connsiteX1447" fmla="*/ 2872193 w 5989985"/>
              <a:gd name="connsiteY1447" fmla="*/ 5640602 h 6858000"/>
              <a:gd name="connsiteX1448" fmla="*/ 2847919 w 5989985"/>
              <a:gd name="connsiteY1448" fmla="*/ 5591032 h 6858000"/>
              <a:gd name="connsiteX1449" fmla="*/ 2911437 w 5989985"/>
              <a:gd name="connsiteY1449" fmla="*/ 5580353 h 6858000"/>
              <a:gd name="connsiteX1450" fmla="*/ 2943488 w 5989985"/>
              <a:gd name="connsiteY1450" fmla="*/ 5566051 h 6858000"/>
              <a:gd name="connsiteX1451" fmla="*/ 2955098 w 5989985"/>
              <a:gd name="connsiteY1451" fmla="*/ 5539609 h 6858000"/>
              <a:gd name="connsiteX1452" fmla="*/ 2933754 w 5989985"/>
              <a:gd name="connsiteY1452" fmla="*/ 5546238 h 6858000"/>
              <a:gd name="connsiteX1453" fmla="*/ 2967019 w 5989985"/>
              <a:gd name="connsiteY1453" fmla="*/ 5504070 h 6858000"/>
              <a:gd name="connsiteX1454" fmla="*/ 2963305 w 5989985"/>
              <a:gd name="connsiteY1454" fmla="*/ 5466411 h 6858000"/>
              <a:gd name="connsiteX1455" fmla="*/ 3048832 w 5989985"/>
              <a:gd name="connsiteY1455" fmla="*/ 5430872 h 6858000"/>
              <a:gd name="connsiteX1456" fmla="*/ 3058135 w 5989985"/>
              <a:gd name="connsiteY1456" fmla="*/ 5459782 h 6858000"/>
              <a:gd name="connsiteX1457" fmla="*/ 3096247 w 5989985"/>
              <a:gd name="connsiteY1457" fmla="*/ 5427480 h 6858000"/>
              <a:gd name="connsiteX1458" fmla="*/ 3109265 w 5989985"/>
              <a:gd name="connsiteY1458" fmla="*/ 5364265 h 6858000"/>
              <a:gd name="connsiteX1459" fmla="*/ 3128302 w 5989985"/>
              <a:gd name="connsiteY1459" fmla="*/ 5413025 h 6858000"/>
              <a:gd name="connsiteX1460" fmla="*/ 3161173 w 5989985"/>
              <a:gd name="connsiteY1460" fmla="*/ 5379991 h 6858000"/>
              <a:gd name="connsiteX1461" fmla="*/ 3133969 w 5989985"/>
              <a:gd name="connsiteY1461" fmla="*/ 5404470 h 6858000"/>
              <a:gd name="connsiteX1462" fmla="*/ 3171650 w 5989985"/>
              <a:gd name="connsiteY1462" fmla="*/ 5381343 h 6858000"/>
              <a:gd name="connsiteX1463" fmla="*/ 3157070 w 5989985"/>
              <a:gd name="connsiteY1463" fmla="*/ 5351659 h 6858000"/>
              <a:gd name="connsiteX1464" fmla="*/ 3254871 w 5989985"/>
              <a:gd name="connsiteY1464" fmla="*/ 5271253 h 6858000"/>
              <a:gd name="connsiteX1465" fmla="*/ 3285477 w 5989985"/>
              <a:gd name="connsiteY1465" fmla="*/ 5293689 h 6858000"/>
              <a:gd name="connsiteX1466" fmla="*/ 3274294 w 5989985"/>
              <a:gd name="connsiteY1466" fmla="*/ 5310880 h 6858000"/>
              <a:gd name="connsiteX1467" fmla="*/ 3341880 w 5989985"/>
              <a:gd name="connsiteY1467" fmla="*/ 5328572 h 6858000"/>
              <a:gd name="connsiteX1468" fmla="*/ 3340394 w 5989985"/>
              <a:gd name="connsiteY1468" fmla="*/ 5365499 h 6858000"/>
              <a:gd name="connsiteX1469" fmla="*/ 3331013 w 5989985"/>
              <a:gd name="connsiteY1469" fmla="*/ 5336472 h 6858000"/>
              <a:gd name="connsiteX1470" fmla="*/ 3298884 w 5989985"/>
              <a:gd name="connsiteY1470" fmla="*/ 5351004 h 6858000"/>
              <a:gd name="connsiteX1471" fmla="*/ 3295950 w 5989985"/>
              <a:gd name="connsiteY1471" fmla="*/ 5424781 h 6858000"/>
              <a:gd name="connsiteX1472" fmla="*/ 3202609 w 5989985"/>
              <a:gd name="connsiteY1472" fmla="*/ 5394487 h 6858000"/>
              <a:gd name="connsiteX1473" fmla="*/ 3310141 w 5989985"/>
              <a:gd name="connsiteY1473" fmla="*/ 5463829 h 6858000"/>
              <a:gd name="connsiteX1474" fmla="*/ 3303415 w 5989985"/>
              <a:gd name="connsiteY1474" fmla="*/ 5499947 h 6858000"/>
              <a:gd name="connsiteX1475" fmla="*/ 3312759 w 5989985"/>
              <a:gd name="connsiteY1475" fmla="*/ 5529047 h 6858000"/>
              <a:gd name="connsiteX1476" fmla="*/ 3338872 w 5989985"/>
              <a:gd name="connsiteY1476" fmla="*/ 5532208 h 6858000"/>
              <a:gd name="connsiteX1477" fmla="*/ 3294075 w 5989985"/>
              <a:gd name="connsiteY1477" fmla="*/ 5600781 h 6858000"/>
              <a:gd name="connsiteX1478" fmla="*/ 3251506 w 5989985"/>
              <a:gd name="connsiteY1478" fmla="*/ 5613965 h 6858000"/>
              <a:gd name="connsiteX1479" fmla="*/ 3302323 w 5989985"/>
              <a:gd name="connsiteY1479" fmla="*/ 5527700 h 6858000"/>
              <a:gd name="connsiteX1480" fmla="*/ 3275037 w 5989985"/>
              <a:gd name="connsiteY1480" fmla="*/ 5552021 h 6858000"/>
              <a:gd name="connsiteX1481" fmla="*/ 3288132 w 5989985"/>
              <a:gd name="connsiteY1481" fmla="*/ 5488769 h 6858000"/>
              <a:gd name="connsiteX1482" fmla="*/ 3242556 w 5989985"/>
              <a:gd name="connsiteY1482" fmla="*/ 5575804 h 6858000"/>
              <a:gd name="connsiteX1483" fmla="*/ 3216796 w 5989985"/>
              <a:gd name="connsiteY1483" fmla="*/ 5563279 h 6858000"/>
              <a:gd name="connsiteX1484" fmla="*/ 3204797 w 5989985"/>
              <a:gd name="connsiteY1484" fmla="*/ 5598818 h 6858000"/>
              <a:gd name="connsiteX1485" fmla="*/ 3213472 w 5989985"/>
              <a:gd name="connsiteY1485" fmla="*/ 5646303 h 6858000"/>
              <a:gd name="connsiteX1486" fmla="*/ 3189161 w 5989985"/>
              <a:gd name="connsiteY1486" fmla="*/ 5726710 h 6858000"/>
              <a:gd name="connsiteX1487" fmla="*/ 3121617 w 5989985"/>
              <a:gd name="connsiteY1487" fmla="*/ 5708940 h 6858000"/>
              <a:gd name="connsiteX1488" fmla="*/ 3128692 w 5989985"/>
              <a:gd name="connsiteY1488" fmla="*/ 5663498 h 6858000"/>
              <a:gd name="connsiteX1489" fmla="*/ 3105592 w 5989985"/>
              <a:gd name="connsiteY1489" fmla="*/ 5716151 h 6858000"/>
              <a:gd name="connsiteX1490" fmla="*/ 3171650 w 5989985"/>
              <a:gd name="connsiteY1490" fmla="*/ 5770925 h 6858000"/>
              <a:gd name="connsiteX1491" fmla="*/ 3144754 w 5989985"/>
              <a:gd name="connsiteY1491" fmla="*/ 5786032 h 6858000"/>
              <a:gd name="connsiteX1492" fmla="*/ 3182788 w 5989985"/>
              <a:gd name="connsiteY1492" fmla="*/ 5753734 h 6858000"/>
              <a:gd name="connsiteX1493" fmla="*/ 3239585 w 5989985"/>
              <a:gd name="connsiteY1493" fmla="*/ 5779444 h 6858000"/>
              <a:gd name="connsiteX1494" fmla="*/ 3218282 w 5989985"/>
              <a:gd name="connsiteY1494" fmla="*/ 5786032 h 6858000"/>
              <a:gd name="connsiteX1495" fmla="*/ 3232510 w 5989985"/>
              <a:gd name="connsiteY1495" fmla="*/ 5824966 h 6858000"/>
              <a:gd name="connsiteX1496" fmla="*/ 3239937 w 5989985"/>
              <a:gd name="connsiteY1496" fmla="*/ 5770269 h 6858000"/>
              <a:gd name="connsiteX1497" fmla="*/ 3250451 w 5989985"/>
              <a:gd name="connsiteY1497" fmla="*/ 5771504 h 6858000"/>
              <a:gd name="connsiteX1498" fmla="*/ 3254518 w 5989985"/>
              <a:gd name="connsiteY1498" fmla="*/ 5799831 h 6858000"/>
              <a:gd name="connsiteX1499" fmla="*/ 3266399 w 5989985"/>
              <a:gd name="connsiteY1499" fmla="*/ 5764256 h 6858000"/>
              <a:gd name="connsiteX1500" fmla="*/ 3313461 w 5989985"/>
              <a:gd name="connsiteY1500" fmla="*/ 5770116 h 6858000"/>
              <a:gd name="connsiteX1501" fmla="*/ 3272029 w 5989985"/>
              <a:gd name="connsiteY1501" fmla="*/ 5755737 h 6858000"/>
              <a:gd name="connsiteX1502" fmla="*/ 3357868 w 5989985"/>
              <a:gd name="connsiteY1502" fmla="*/ 5710830 h 6858000"/>
              <a:gd name="connsiteX1503" fmla="*/ 3329917 w 5989985"/>
              <a:gd name="connsiteY1503" fmla="*/ 5753694 h 6858000"/>
              <a:gd name="connsiteX1504" fmla="*/ 3422129 w 5989985"/>
              <a:gd name="connsiteY1504" fmla="*/ 5811551 h 6858000"/>
              <a:gd name="connsiteX1505" fmla="*/ 3415407 w 5989985"/>
              <a:gd name="connsiteY1505" fmla="*/ 5847940 h 6858000"/>
              <a:gd name="connsiteX1506" fmla="*/ 3462428 w 5989985"/>
              <a:gd name="connsiteY1506" fmla="*/ 5853949 h 6858000"/>
              <a:gd name="connsiteX1507" fmla="*/ 3434441 w 5989985"/>
              <a:gd name="connsiteY1507" fmla="*/ 5896659 h 6858000"/>
              <a:gd name="connsiteX1508" fmla="*/ 3487092 w 5989985"/>
              <a:gd name="connsiteY1508" fmla="*/ 5894037 h 6858000"/>
              <a:gd name="connsiteX1509" fmla="*/ 3466179 w 5989985"/>
              <a:gd name="connsiteY1509" fmla="*/ 5891378 h 6858000"/>
              <a:gd name="connsiteX1510" fmla="*/ 3506483 w 5989985"/>
              <a:gd name="connsiteY1510" fmla="*/ 5933704 h 6858000"/>
              <a:gd name="connsiteX1511" fmla="*/ 3509138 w 5989985"/>
              <a:gd name="connsiteY1511" fmla="*/ 5869060 h 6858000"/>
              <a:gd name="connsiteX1512" fmla="*/ 3534507 w 5989985"/>
              <a:gd name="connsiteY1512" fmla="*/ 5890763 h 6858000"/>
              <a:gd name="connsiteX1513" fmla="*/ 3589387 w 5989985"/>
              <a:gd name="connsiteY1513" fmla="*/ 5832752 h 6858000"/>
              <a:gd name="connsiteX1514" fmla="*/ 3442964 w 5989985"/>
              <a:gd name="connsiteY1514" fmla="*/ 5814327 h 6858000"/>
              <a:gd name="connsiteX1515" fmla="*/ 3515864 w 5989985"/>
              <a:gd name="connsiteY1515" fmla="*/ 5832789 h 6858000"/>
              <a:gd name="connsiteX1516" fmla="*/ 3532944 w 5989985"/>
              <a:gd name="connsiteY1516" fmla="*/ 5797946 h 6858000"/>
              <a:gd name="connsiteX1517" fmla="*/ 3642002 w 5989985"/>
              <a:gd name="connsiteY1517" fmla="*/ 5830093 h 6858000"/>
              <a:gd name="connsiteX1518" fmla="*/ 3648375 w 5989985"/>
              <a:gd name="connsiteY1518" fmla="*/ 5803109 h 6858000"/>
              <a:gd name="connsiteX1519" fmla="*/ 3709940 w 5989985"/>
              <a:gd name="connsiteY1519" fmla="*/ 5838689 h 6858000"/>
              <a:gd name="connsiteX1520" fmla="*/ 3692856 w 5989985"/>
              <a:gd name="connsiteY1520" fmla="*/ 5873649 h 6858000"/>
              <a:gd name="connsiteX1521" fmla="*/ 3724517 w 5989985"/>
              <a:gd name="connsiteY1521" fmla="*/ 5868405 h 6858000"/>
              <a:gd name="connsiteX1522" fmla="*/ 3722683 w 5989985"/>
              <a:gd name="connsiteY1522" fmla="*/ 5914546 h 6858000"/>
              <a:gd name="connsiteX1523" fmla="*/ 3765600 w 5989985"/>
              <a:gd name="connsiteY1523" fmla="*/ 5892111 h 6858000"/>
              <a:gd name="connsiteX1524" fmla="*/ 3813368 w 5989985"/>
              <a:gd name="connsiteY1524" fmla="*/ 6009408 h 6858000"/>
              <a:gd name="connsiteX1525" fmla="*/ 3783895 w 5989985"/>
              <a:gd name="connsiteY1525" fmla="*/ 5959336 h 6858000"/>
              <a:gd name="connsiteX1526" fmla="*/ 3810007 w 5989985"/>
              <a:gd name="connsiteY1526" fmla="*/ 5962533 h 6858000"/>
              <a:gd name="connsiteX1527" fmla="*/ 3784986 w 5989985"/>
              <a:gd name="connsiteY1527" fmla="*/ 5931543 h 6858000"/>
              <a:gd name="connsiteX1528" fmla="*/ 3762982 w 5989985"/>
              <a:gd name="connsiteY1528" fmla="*/ 5956678 h 6858000"/>
              <a:gd name="connsiteX1529" fmla="*/ 3783505 w 5989985"/>
              <a:gd name="connsiteY1529" fmla="*/ 5968587 h 6858000"/>
              <a:gd name="connsiteX1530" fmla="*/ 3787998 w 5989985"/>
              <a:gd name="connsiteY1530" fmla="*/ 5987628 h 6858000"/>
              <a:gd name="connsiteX1531" fmla="*/ 3751803 w 5989985"/>
              <a:gd name="connsiteY1531" fmla="*/ 5973828 h 6858000"/>
              <a:gd name="connsiteX1532" fmla="*/ 3715608 w 5989985"/>
              <a:gd name="connsiteY1532" fmla="*/ 5960028 h 6858000"/>
              <a:gd name="connsiteX1533" fmla="*/ 3661819 w 5989985"/>
              <a:gd name="connsiteY1533" fmla="*/ 5990363 h 6858000"/>
              <a:gd name="connsiteX1534" fmla="*/ 3679059 w 5989985"/>
              <a:gd name="connsiteY1534" fmla="*/ 5955403 h 6858000"/>
              <a:gd name="connsiteX1535" fmla="*/ 3605064 w 5989985"/>
              <a:gd name="connsiteY1535" fmla="*/ 5964694 h 6858000"/>
              <a:gd name="connsiteX1536" fmla="*/ 3427682 w 5989985"/>
              <a:gd name="connsiteY1536" fmla="*/ 6062870 h 6858000"/>
              <a:gd name="connsiteX1537" fmla="*/ 3452029 w 5989985"/>
              <a:gd name="connsiteY1537" fmla="*/ 6112286 h 6858000"/>
              <a:gd name="connsiteX1538" fmla="*/ 3385503 w 5989985"/>
              <a:gd name="connsiteY1538" fmla="*/ 6066840 h 6858000"/>
              <a:gd name="connsiteX1539" fmla="*/ 3384017 w 5989985"/>
              <a:gd name="connsiteY1539" fmla="*/ 6103731 h 6858000"/>
              <a:gd name="connsiteX1540" fmla="*/ 3435183 w 5989985"/>
              <a:gd name="connsiteY1540" fmla="*/ 6138112 h 6858000"/>
              <a:gd name="connsiteX1541" fmla="*/ 3417673 w 5989985"/>
              <a:gd name="connsiteY1541" fmla="*/ 6182170 h 6858000"/>
              <a:gd name="connsiteX1542" fmla="*/ 3404224 w 5989985"/>
              <a:gd name="connsiteY1542" fmla="*/ 6124851 h 6858000"/>
              <a:gd name="connsiteX1543" fmla="*/ 3362752 w 5989985"/>
              <a:gd name="connsiteY1543" fmla="*/ 6110282 h 6858000"/>
              <a:gd name="connsiteX1544" fmla="*/ 3343677 w 5989985"/>
              <a:gd name="connsiteY1544" fmla="*/ 6191421 h 6858000"/>
              <a:gd name="connsiteX1545" fmla="*/ 3348396 w 5989985"/>
              <a:gd name="connsiteY1545" fmla="*/ 6210101 h 6858000"/>
              <a:gd name="connsiteX1546" fmla="*/ 3353350 w 5989985"/>
              <a:gd name="connsiteY1546" fmla="*/ 6185893 h 6858000"/>
              <a:gd name="connsiteX1547" fmla="*/ 3355796 w 5989985"/>
              <a:gd name="connsiteY1547" fmla="*/ 6155995 h 6858000"/>
              <a:gd name="connsiteX1548" fmla="*/ 3391248 w 5989985"/>
              <a:gd name="connsiteY1548" fmla="*/ 6188297 h 6858000"/>
              <a:gd name="connsiteX1549" fmla="*/ 3369281 w 5989985"/>
              <a:gd name="connsiteY1549" fmla="*/ 6213278 h 6858000"/>
              <a:gd name="connsiteX1550" fmla="*/ 3348532 w 5989985"/>
              <a:gd name="connsiteY1550" fmla="*/ 6210647 h 6858000"/>
              <a:gd name="connsiteX1551" fmla="*/ 3353140 w 5989985"/>
              <a:gd name="connsiteY1551" fmla="*/ 6228882 h 6858000"/>
              <a:gd name="connsiteX1552" fmla="*/ 3378428 w 5989985"/>
              <a:gd name="connsiteY1552" fmla="*/ 6242148 h 6858000"/>
              <a:gd name="connsiteX1553" fmla="*/ 3376200 w 5989985"/>
              <a:gd name="connsiteY1553" fmla="*/ 6297613 h 6858000"/>
              <a:gd name="connsiteX1554" fmla="*/ 3402702 w 5989985"/>
              <a:gd name="connsiteY1554" fmla="*/ 6291600 h 6858000"/>
              <a:gd name="connsiteX1555" fmla="*/ 3425490 w 5989985"/>
              <a:gd name="connsiteY1555" fmla="*/ 6377942 h 6858000"/>
              <a:gd name="connsiteX1556" fmla="*/ 3416499 w 5989985"/>
              <a:gd name="connsiteY1556" fmla="*/ 6339708 h 6858000"/>
              <a:gd name="connsiteX1557" fmla="*/ 3665611 w 5989985"/>
              <a:gd name="connsiteY1557" fmla="*/ 6287670 h 6858000"/>
              <a:gd name="connsiteX1558" fmla="*/ 3711500 w 5989985"/>
              <a:gd name="connsiteY1558" fmla="*/ 6321243 h 6858000"/>
              <a:gd name="connsiteX1559" fmla="*/ 3723031 w 5989985"/>
              <a:gd name="connsiteY1559" fmla="*/ 6294878 h 6858000"/>
              <a:gd name="connsiteX1560" fmla="*/ 3707749 w 5989985"/>
              <a:gd name="connsiteY1560" fmla="*/ 6283660 h 6858000"/>
              <a:gd name="connsiteX1561" fmla="*/ 3808911 w 5989985"/>
              <a:gd name="connsiteY1561" fmla="*/ 6249934 h 6858000"/>
              <a:gd name="connsiteX1562" fmla="*/ 3791401 w 5989985"/>
              <a:gd name="connsiteY1562" fmla="*/ 6294186 h 6858000"/>
              <a:gd name="connsiteX1563" fmla="*/ 3817903 w 5989985"/>
              <a:gd name="connsiteY1563" fmla="*/ 6288172 h 6858000"/>
              <a:gd name="connsiteX1564" fmla="*/ 3813758 w 5989985"/>
              <a:gd name="connsiteY1564" fmla="*/ 6259800 h 6858000"/>
              <a:gd name="connsiteX1565" fmla="*/ 3871646 w 5989985"/>
              <a:gd name="connsiteY1565" fmla="*/ 6257833 h 6858000"/>
              <a:gd name="connsiteX1566" fmla="*/ 3873132 w 5989985"/>
              <a:gd name="connsiteY1566" fmla="*/ 6220983 h 6858000"/>
              <a:gd name="connsiteX1567" fmla="*/ 3836936 w 5989985"/>
              <a:gd name="connsiteY1567" fmla="*/ 6207029 h 6858000"/>
              <a:gd name="connsiteX1568" fmla="*/ 3885094 w 5989985"/>
              <a:gd name="connsiteY1568" fmla="*/ 6185330 h 6858000"/>
              <a:gd name="connsiteX1569" fmla="*/ 3887364 w 5989985"/>
              <a:gd name="connsiteY1569" fmla="*/ 6129938 h 6858000"/>
              <a:gd name="connsiteX1570" fmla="*/ 3939974 w 5989985"/>
              <a:gd name="connsiteY1570" fmla="*/ 6127243 h 6858000"/>
              <a:gd name="connsiteX1571" fmla="*/ 3959754 w 5989985"/>
              <a:gd name="connsiteY1571" fmla="*/ 6157731 h 6858000"/>
              <a:gd name="connsiteX1572" fmla="*/ 3933289 w 5989985"/>
              <a:gd name="connsiteY1572" fmla="*/ 6163631 h 6858000"/>
              <a:gd name="connsiteX1573" fmla="*/ 4029605 w 5989985"/>
              <a:gd name="connsiteY1573" fmla="*/ 6119954 h 6858000"/>
              <a:gd name="connsiteX1574" fmla="*/ 3915741 w 5989985"/>
              <a:gd name="connsiteY1574" fmla="*/ 6077940 h 6858000"/>
              <a:gd name="connsiteX1575" fmla="*/ 3858239 w 5989985"/>
              <a:gd name="connsiteY1575" fmla="*/ 6070616 h 6858000"/>
              <a:gd name="connsiteX1576" fmla="*/ 3888455 w 5989985"/>
              <a:gd name="connsiteY1576" fmla="*/ 6102266 h 6858000"/>
              <a:gd name="connsiteX1577" fmla="*/ 3814538 w 5989985"/>
              <a:gd name="connsiteY1577" fmla="*/ 6111476 h 6858000"/>
              <a:gd name="connsiteX1578" fmla="*/ 3880949 w 5989985"/>
              <a:gd name="connsiteY1578" fmla="*/ 6027137 h 6858000"/>
              <a:gd name="connsiteX1579" fmla="*/ 3906397 w 5989985"/>
              <a:gd name="connsiteY1579" fmla="*/ 6048876 h 6858000"/>
              <a:gd name="connsiteX1580" fmla="*/ 3907493 w 5989985"/>
              <a:gd name="connsiteY1580" fmla="*/ 6021164 h 6858000"/>
              <a:gd name="connsiteX1581" fmla="*/ 3948576 w 5989985"/>
              <a:gd name="connsiteY1581" fmla="*/ 6044906 h 6858000"/>
              <a:gd name="connsiteX1582" fmla="*/ 3951194 w 5989985"/>
              <a:gd name="connsiteY1582" fmla="*/ 5980343 h 6858000"/>
              <a:gd name="connsiteX1583" fmla="*/ 3970190 w 5989985"/>
              <a:gd name="connsiteY1583" fmla="*/ 6029063 h 6858000"/>
              <a:gd name="connsiteX1584" fmla="*/ 4070298 w 5989985"/>
              <a:gd name="connsiteY1584" fmla="*/ 6023130 h 6858000"/>
              <a:gd name="connsiteX1585" fmla="*/ 4074049 w 5989985"/>
              <a:gd name="connsiteY1585" fmla="*/ 6060632 h 6858000"/>
              <a:gd name="connsiteX1586" fmla="*/ 4021709 w 5989985"/>
              <a:gd name="connsiteY1586" fmla="*/ 6054044 h 6858000"/>
              <a:gd name="connsiteX1587" fmla="*/ 4051220 w 5989985"/>
              <a:gd name="connsiteY1587" fmla="*/ 6104192 h 6858000"/>
              <a:gd name="connsiteX1588" fmla="*/ 4091170 w 5989985"/>
              <a:gd name="connsiteY1588" fmla="*/ 6155574 h 6858000"/>
              <a:gd name="connsiteX1589" fmla="*/ 4087415 w 5989985"/>
              <a:gd name="connsiteY1589" fmla="*/ 6117992 h 6858000"/>
              <a:gd name="connsiteX1590" fmla="*/ 4102739 w 5989985"/>
              <a:gd name="connsiteY1590" fmla="*/ 6129169 h 6858000"/>
              <a:gd name="connsiteX1591" fmla="*/ 4083664 w 5989985"/>
              <a:gd name="connsiteY1591" fmla="*/ 6210271 h 6858000"/>
              <a:gd name="connsiteX1592" fmla="*/ 4110244 w 5989985"/>
              <a:gd name="connsiteY1592" fmla="*/ 6204371 h 6858000"/>
              <a:gd name="connsiteX1593" fmla="*/ 4250963 w 5989985"/>
              <a:gd name="connsiteY1593" fmla="*/ 6361294 h 6858000"/>
              <a:gd name="connsiteX1594" fmla="*/ 4355134 w 5989985"/>
              <a:gd name="connsiteY1594" fmla="*/ 6513511 h 6858000"/>
              <a:gd name="connsiteX1595" fmla="*/ 4395864 w 5989985"/>
              <a:gd name="connsiteY1595" fmla="*/ 6546350 h 6858000"/>
              <a:gd name="connsiteX1596" fmla="*/ 4417479 w 5989985"/>
              <a:gd name="connsiteY1596" fmla="*/ 6530548 h 6858000"/>
              <a:gd name="connsiteX1597" fmla="*/ 4415997 w 5989985"/>
              <a:gd name="connsiteY1597" fmla="*/ 6567511 h 6858000"/>
              <a:gd name="connsiteX1598" fmla="*/ 4427213 w 5989985"/>
              <a:gd name="connsiteY1598" fmla="*/ 6550320 h 6858000"/>
              <a:gd name="connsiteX1599" fmla="*/ 4445897 w 5989985"/>
              <a:gd name="connsiteY1599" fmla="*/ 6608372 h 6858000"/>
              <a:gd name="connsiteX1600" fmla="*/ 4591114 w 5989985"/>
              <a:gd name="connsiteY1600" fmla="*/ 6654356 h 6858000"/>
              <a:gd name="connsiteX1601" fmla="*/ 4607919 w 5989985"/>
              <a:gd name="connsiteY1601" fmla="*/ 6628646 h 6858000"/>
              <a:gd name="connsiteX1602" fmla="*/ 4642158 w 5989985"/>
              <a:gd name="connsiteY1602" fmla="*/ 6648909 h 6858000"/>
              <a:gd name="connsiteX1603" fmla="*/ 4656944 w 5989985"/>
              <a:gd name="connsiteY1603" fmla="*/ 6652732 h 6858000"/>
              <a:gd name="connsiteX1604" fmla="*/ 4817168 w 5989985"/>
              <a:gd name="connsiteY1604" fmla="*/ 6848061 h 6858000"/>
              <a:gd name="connsiteX1605" fmla="*/ 5989985 w 5989985"/>
              <a:gd name="connsiteY1605" fmla="*/ 6852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</a:cxnLst>
            <a:rect l="l" t="t" r="r" b="b"/>
            <a:pathLst>
              <a:path w="5989985" h="6858000">
                <a:moveTo>
                  <a:pt x="1963889" y="6796941"/>
                </a:moveTo>
                <a:cubicBezTo>
                  <a:pt x="1963540" y="6806152"/>
                  <a:pt x="1963146" y="6815366"/>
                  <a:pt x="1962793" y="6824654"/>
                </a:cubicBezTo>
                <a:cubicBezTo>
                  <a:pt x="1961037" y="6837798"/>
                  <a:pt x="1947043" y="6825928"/>
                  <a:pt x="1946341" y="6841189"/>
                </a:cubicBezTo>
                <a:cubicBezTo>
                  <a:pt x="1945557" y="6885364"/>
                  <a:pt x="1956071" y="6826426"/>
                  <a:pt x="1972490" y="6844430"/>
                </a:cubicBezTo>
                <a:cubicBezTo>
                  <a:pt x="1970849" y="6826620"/>
                  <a:pt x="1981831" y="6789657"/>
                  <a:pt x="1963889" y="6796941"/>
                </a:cubicBezTo>
                <a:close/>
                <a:moveTo>
                  <a:pt x="4363502" y="6700190"/>
                </a:moveTo>
                <a:cubicBezTo>
                  <a:pt x="4350915" y="6704314"/>
                  <a:pt x="4338682" y="6709558"/>
                  <a:pt x="4335904" y="6733880"/>
                </a:cubicBezTo>
                <a:cubicBezTo>
                  <a:pt x="4347591" y="6718923"/>
                  <a:pt x="4352126" y="6714993"/>
                  <a:pt x="4367605" y="6728481"/>
                </a:cubicBezTo>
                <a:cubicBezTo>
                  <a:pt x="4365143" y="6720736"/>
                  <a:pt x="4362759" y="6712755"/>
                  <a:pt x="4363502" y="6700190"/>
                </a:cubicBezTo>
                <a:close/>
                <a:moveTo>
                  <a:pt x="4331260" y="6688660"/>
                </a:moveTo>
                <a:cubicBezTo>
                  <a:pt x="4330993" y="6687738"/>
                  <a:pt x="4329268" y="6687973"/>
                  <a:pt x="4326892" y="6688697"/>
                </a:cubicBezTo>
                <a:cubicBezTo>
                  <a:pt x="4322135" y="6690150"/>
                  <a:pt x="4314777" y="6693561"/>
                  <a:pt x="4311277" y="6693598"/>
                </a:cubicBezTo>
                <a:cubicBezTo>
                  <a:pt x="4312684" y="6711485"/>
                  <a:pt x="4311552" y="6733495"/>
                  <a:pt x="4325390" y="6732451"/>
                </a:cubicBezTo>
                <a:cubicBezTo>
                  <a:pt x="4331094" y="6715916"/>
                  <a:pt x="4311006" y="6699688"/>
                  <a:pt x="4326875" y="6695564"/>
                </a:cubicBezTo>
                <a:cubicBezTo>
                  <a:pt x="4330334" y="6691661"/>
                  <a:pt x="4331527" y="6689582"/>
                  <a:pt x="4331260" y="6688660"/>
                </a:cubicBezTo>
                <a:close/>
                <a:moveTo>
                  <a:pt x="1984843" y="6669697"/>
                </a:moveTo>
                <a:cubicBezTo>
                  <a:pt x="1980386" y="6674092"/>
                  <a:pt x="1975929" y="6678252"/>
                  <a:pt x="1968776" y="6676981"/>
                </a:cubicBezTo>
                <a:cubicBezTo>
                  <a:pt x="1970262" y="6694868"/>
                  <a:pt x="1969088" y="6716915"/>
                  <a:pt x="1982967" y="6715758"/>
                </a:cubicBezTo>
                <a:cubicBezTo>
                  <a:pt x="1983591" y="6700380"/>
                  <a:pt x="1984215" y="6685075"/>
                  <a:pt x="1984843" y="6669697"/>
                </a:cubicBezTo>
                <a:close/>
                <a:moveTo>
                  <a:pt x="1987112" y="6614385"/>
                </a:moveTo>
                <a:cubicBezTo>
                  <a:pt x="1968817" y="6624256"/>
                  <a:pt x="1965456" y="6673283"/>
                  <a:pt x="1990822" y="6651891"/>
                </a:cubicBezTo>
                <a:cubicBezTo>
                  <a:pt x="1993793" y="6632851"/>
                  <a:pt x="1988204" y="6627028"/>
                  <a:pt x="1987112" y="6614385"/>
                </a:cubicBezTo>
                <a:close/>
                <a:moveTo>
                  <a:pt x="4131161" y="6468057"/>
                </a:moveTo>
                <a:cubicBezTo>
                  <a:pt x="4116626" y="6473969"/>
                  <a:pt x="4117114" y="6521531"/>
                  <a:pt x="4102193" y="6537371"/>
                </a:cubicBezTo>
                <a:cubicBezTo>
                  <a:pt x="4129828" y="6531551"/>
                  <a:pt x="4120602" y="6581315"/>
                  <a:pt x="4115953" y="6585479"/>
                </a:cubicBezTo>
                <a:cubicBezTo>
                  <a:pt x="4126783" y="6609104"/>
                  <a:pt x="4165243" y="6554064"/>
                  <a:pt x="4167472" y="6610492"/>
                </a:cubicBezTo>
                <a:cubicBezTo>
                  <a:pt x="4158480" y="6625449"/>
                  <a:pt x="4143157" y="6627570"/>
                  <a:pt x="4124944" y="6623713"/>
                </a:cubicBezTo>
                <a:cubicBezTo>
                  <a:pt x="4158714" y="6660487"/>
                  <a:pt x="4152111" y="6706511"/>
                  <a:pt x="4211173" y="6699457"/>
                </a:cubicBezTo>
                <a:cubicBezTo>
                  <a:pt x="4169503" y="6711290"/>
                  <a:pt x="4221609" y="6725551"/>
                  <a:pt x="4229858" y="6757432"/>
                </a:cubicBezTo>
                <a:cubicBezTo>
                  <a:pt x="4252880" y="6729910"/>
                  <a:pt x="4213167" y="6726053"/>
                  <a:pt x="4216409" y="6700113"/>
                </a:cubicBezTo>
                <a:cubicBezTo>
                  <a:pt x="4252605" y="6686584"/>
                  <a:pt x="4247487" y="6672477"/>
                  <a:pt x="4270900" y="6651466"/>
                </a:cubicBezTo>
                <a:cubicBezTo>
                  <a:pt x="4247254" y="6613653"/>
                  <a:pt x="4226341" y="6620941"/>
                  <a:pt x="4205190" y="6587519"/>
                </a:cubicBezTo>
                <a:cubicBezTo>
                  <a:pt x="4216487" y="6596733"/>
                  <a:pt x="4222233" y="6545505"/>
                  <a:pt x="4200737" y="6568401"/>
                </a:cubicBezTo>
                <a:cubicBezTo>
                  <a:pt x="4203199" y="6541458"/>
                  <a:pt x="4209298" y="6535019"/>
                  <a:pt x="4202571" y="6522223"/>
                </a:cubicBezTo>
                <a:cubicBezTo>
                  <a:pt x="4182639" y="6517982"/>
                  <a:pt x="4200384" y="6529508"/>
                  <a:pt x="4196202" y="6549244"/>
                </a:cubicBezTo>
                <a:cubicBezTo>
                  <a:pt x="4173570" y="6502143"/>
                  <a:pt x="4151130" y="6557378"/>
                  <a:pt x="4135027" y="6504454"/>
                </a:cubicBezTo>
                <a:cubicBezTo>
                  <a:pt x="4138466" y="6491581"/>
                  <a:pt x="4144056" y="6482985"/>
                  <a:pt x="4151836" y="6478744"/>
                </a:cubicBezTo>
                <a:cubicBezTo>
                  <a:pt x="4142525" y="6468741"/>
                  <a:pt x="4136008" y="6466086"/>
                  <a:pt x="4131161" y="6468057"/>
                </a:cubicBezTo>
                <a:close/>
                <a:moveTo>
                  <a:pt x="4180567" y="6417415"/>
                </a:moveTo>
                <a:cubicBezTo>
                  <a:pt x="4188032" y="6472419"/>
                  <a:pt x="4162350" y="6424509"/>
                  <a:pt x="4166729" y="6499246"/>
                </a:cubicBezTo>
                <a:cubicBezTo>
                  <a:pt x="4174900" y="6480051"/>
                  <a:pt x="4210430" y="6422890"/>
                  <a:pt x="4180567" y="6417415"/>
                </a:cubicBezTo>
                <a:close/>
                <a:moveTo>
                  <a:pt x="4333556" y="6399528"/>
                </a:moveTo>
                <a:cubicBezTo>
                  <a:pt x="4352906" y="6398836"/>
                  <a:pt x="4348018" y="6435185"/>
                  <a:pt x="4352282" y="6457503"/>
                </a:cubicBezTo>
                <a:cubicBezTo>
                  <a:pt x="4334496" y="6455884"/>
                  <a:pt x="4330507" y="6421114"/>
                  <a:pt x="4333556" y="6399528"/>
                </a:cubicBezTo>
                <a:close/>
                <a:moveTo>
                  <a:pt x="4102468" y="6398411"/>
                </a:moveTo>
                <a:cubicBezTo>
                  <a:pt x="4097896" y="6412405"/>
                  <a:pt x="4085347" y="6410013"/>
                  <a:pt x="4085347" y="6433258"/>
                </a:cubicBezTo>
                <a:cubicBezTo>
                  <a:pt x="4101610" y="6428633"/>
                  <a:pt x="4104031" y="6445168"/>
                  <a:pt x="4116306" y="6446516"/>
                </a:cubicBezTo>
                <a:cubicBezTo>
                  <a:pt x="4108410" y="6427014"/>
                  <a:pt x="4117282" y="6434760"/>
                  <a:pt x="4117791" y="6409512"/>
                </a:cubicBezTo>
                <a:cubicBezTo>
                  <a:pt x="4110363" y="6409398"/>
                  <a:pt x="4102936" y="6409204"/>
                  <a:pt x="4102468" y="6398411"/>
                </a:cubicBezTo>
                <a:close/>
                <a:moveTo>
                  <a:pt x="3348396" y="6210101"/>
                </a:moveTo>
                <a:lnTo>
                  <a:pt x="3348290" y="6210615"/>
                </a:lnTo>
                <a:lnTo>
                  <a:pt x="3348532" y="6210647"/>
                </a:lnTo>
                <a:close/>
                <a:moveTo>
                  <a:pt x="3417439" y="6191538"/>
                </a:moveTo>
                <a:cubicBezTo>
                  <a:pt x="3429516" y="6198859"/>
                  <a:pt x="3441204" y="6207070"/>
                  <a:pt x="3442024" y="6231857"/>
                </a:cubicBezTo>
                <a:cubicBezTo>
                  <a:pt x="3429516" y="6224880"/>
                  <a:pt x="3415444" y="6220485"/>
                  <a:pt x="3417439" y="6191538"/>
                </a:cubicBezTo>
                <a:close/>
                <a:moveTo>
                  <a:pt x="3801951" y="6165748"/>
                </a:moveTo>
                <a:cubicBezTo>
                  <a:pt x="3813877" y="6176270"/>
                  <a:pt x="3834983" y="6172919"/>
                  <a:pt x="3831815" y="6206609"/>
                </a:cubicBezTo>
                <a:cubicBezTo>
                  <a:pt x="3817706" y="6191538"/>
                  <a:pt x="3797811" y="6219445"/>
                  <a:pt x="3801951" y="6165748"/>
                </a:cubicBezTo>
                <a:close/>
                <a:moveTo>
                  <a:pt x="2621398" y="6128477"/>
                </a:moveTo>
                <a:cubicBezTo>
                  <a:pt x="2622457" y="6147133"/>
                  <a:pt x="2619133" y="6157153"/>
                  <a:pt x="2609870" y="6154882"/>
                </a:cubicBezTo>
                <a:cubicBezTo>
                  <a:pt x="2617688" y="6182866"/>
                  <a:pt x="2639890" y="6157039"/>
                  <a:pt x="2637037" y="6130480"/>
                </a:cubicBezTo>
                <a:cubicBezTo>
                  <a:pt x="2631797" y="6129711"/>
                  <a:pt x="2626638" y="6129056"/>
                  <a:pt x="2621398" y="6128477"/>
                </a:cubicBezTo>
                <a:close/>
                <a:moveTo>
                  <a:pt x="2615772" y="6007174"/>
                </a:moveTo>
                <a:cubicBezTo>
                  <a:pt x="2598766" y="6012455"/>
                  <a:pt x="2585202" y="6025020"/>
                  <a:pt x="2582153" y="6058669"/>
                </a:cubicBezTo>
                <a:cubicBezTo>
                  <a:pt x="2593020" y="6040746"/>
                  <a:pt x="2615928" y="6047456"/>
                  <a:pt x="2615772" y="6007174"/>
                </a:cubicBezTo>
                <a:close/>
                <a:moveTo>
                  <a:pt x="3505859" y="5952319"/>
                </a:moveTo>
                <a:cubicBezTo>
                  <a:pt x="3492686" y="5954363"/>
                  <a:pt x="3504061" y="5988012"/>
                  <a:pt x="3515162" y="5981306"/>
                </a:cubicBezTo>
                <a:cubicBezTo>
                  <a:pt x="3512347" y="5998768"/>
                  <a:pt x="3491237" y="5978992"/>
                  <a:pt x="3498041" y="6016230"/>
                </a:cubicBezTo>
                <a:cubicBezTo>
                  <a:pt x="3529821" y="6017655"/>
                  <a:pt x="3565118" y="6001965"/>
                  <a:pt x="3599241" y="5982618"/>
                </a:cubicBezTo>
                <a:cubicBezTo>
                  <a:pt x="3586223" y="5945225"/>
                  <a:pt x="3555108" y="5992755"/>
                  <a:pt x="3530482" y="5992484"/>
                </a:cubicBezTo>
                <a:cubicBezTo>
                  <a:pt x="3515199" y="5989942"/>
                  <a:pt x="3511957" y="5968931"/>
                  <a:pt x="3505859" y="5952319"/>
                </a:cubicBezTo>
                <a:close/>
                <a:moveTo>
                  <a:pt x="2697015" y="5939857"/>
                </a:moveTo>
                <a:cubicBezTo>
                  <a:pt x="2689495" y="5942970"/>
                  <a:pt x="2677580" y="5965246"/>
                  <a:pt x="2679602" y="5987478"/>
                </a:cubicBezTo>
                <a:cubicBezTo>
                  <a:pt x="2687498" y="5983581"/>
                  <a:pt x="2693284" y="5975374"/>
                  <a:pt x="2701258" y="5971594"/>
                </a:cubicBezTo>
                <a:cubicBezTo>
                  <a:pt x="2697975" y="5963654"/>
                  <a:pt x="2694142" y="5945229"/>
                  <a:pt x="2702390" y="5943841"/>
                </a:cubicBezTo>
                <a:cubicBezTo>
                  <a:pt x="2701539" y="5939910"/>
                  <a:pt x="2699521" y="5938819"/>
                  <a:pt x="2697015" y="5939857"/>
                </a:cubicBezTo>
                <a:close/>
                <a:moveTo>
                  <a:pt x="3453946" y="5936403"/>
                </a:moveTo>
                <a:cubicBezTo>
                  <a:pt x="3453125" y="5972444"/>
                  <a:pt x="3465986" y="5987243"/>
                  <a:pt x="3477477" y="6004321"/>
                </a:cubicBezTo>
                <a:cubicBezTo>
                  <a:pt x="3468646" y="5967434"/>
                  <a:pt x="3476931" y="5954869"/>
                  <a:pt x="3453946" y="5936403"/>
                </a:cubicBezTo>
                <a:close/>
                <a:moveTo>
                  <a:pt x="3676129" y="5899512"/>
                </a:moveTo>
                <a:cubicBezTo>
                  <a:pt x="3678825" y="5927112"/>
                  <a:pt x="3694502" y="5934898"/>
                  <a:pt x="3705603" y="5949543"/>
                </a:cubicBezTo>
                <a:cubicBezTo>
                  <a:pt x="3706226" y="5934202"/>
                  <a:pt x="3706891" y="5918824"/>
                  <a:pt x="3707478" y="5903482"/>
                </a:cubicBezTo>
                <a:cubicBezTo>
                  <a:pt x="3697001" y="5902135"/>
                  <a:pt x="3686565" y="5900900"/>
                  <a:pt x="3676129" y="5899512"/>
                </a:cubicBezTo>
                <a:close/>
                <a:moveTo>
                  <a:pt x="3608117" y="5890957"/>
                </a:moveTo>
                <a:cubicBezTo>
                  <a:pt x="3588883" y="5891690"/>
                  <a:pt x="3587007" y="5927808"/>
                  <a:pt x="3569693" y="5932546"/>
                </a:cubicBezTo>
                <a:cubicBezTo>
                  <a:pt x="3577745" y="5969166"/>
                  <a:pt x="3615385" y="5894272"/>
                  <a:pt x="3616362" y="5947657"/>
                </a:cubicBezTo>
                <a:cubicBezTo>
                  <a:pt x="3623400" y="5945229"/>
                  <a:pt x="3625234" y="5932470"/>
                  <a:pt x="3632781" y="5931199"/>
                </a:cubicBezTo>
                <a:cubicBezTo>
                  <a:pt x="3631373" y="5907379"/>
                  <a:pt x="3595765" y="5935942"/>
                  <a:pt x="3608117" y="5890957"/>
                </a:cubicBezTo>
                <a:close/>
                <a:moveTo>
                  <a:pt x="2976049" y="5859459"/>
                </a:moveTo>
                <a:cubicBezTo>
                  <a:pt x="2956526" y="5860091"/>
                  <a:pt x="2946968" y="5866631"/>
                  <a:pt x="2920351" y="5878659"/>
                </a:cubicBezTo>
                <a:cubicBezTo>
                  <a:pt x="2917105" y="5929463"/>
                  <a:pt x="2958422" y="5923490"/>
                  <a:pt x="2971907" y="5903559"/>
                </a:cubicBezTo>
                <a:cubicBezTo>
                  <a:pt x="2959985" y="5863318"/>
                  <a:pt x="2986487" y="5875345"/>
                  <a:pt x="2999894" y="5860813"/>
                </a:cubicBezTo>
                <a:cubicBezTo>
                  <a:pt x="2990171" y="5859695"/>
                  <a:pt x="2982556" y="5859249"/>
                  <a:pt x="2976049" y="5859459"/>
                </a:cubicBezTo>
                <a:close/>
                <a:moveTo>
                  <a:pt x="3610341" y="5835605"/>
                </a:moveTo>
                <a:cubicBezTo>
                  <a:pt x="3609754" y="5851064"/>
                  <a:pt x="3609090" y="5866401"/>
                  <a:pt x="3608466" y="5881743"/>
                </a:cubicBezTo>
                <a:cubicBezTo>
                  <a:pt x="3638756" y="5878930"/>
                  <a:pt x="3651071" y="5889840"/>
                  <a:pt x="3671631" y="5880395"/>
                </a:cubicBezTo>
                <a:cubicBezTo>
                  <a:pt x="3655840" y="5842157"/>
                  <a:pt x="3622575" y="5881743"/>
                  <a:pt x="3610341" y="5835605"/>
                </a:cubicBezTo>
                <a:close/>
                <a:moveTo>
                  <a:pt x="3291181" y="5804651"/>
                </a:moveTo>
                <a:cubicBezTo>
                  <a:pt x="3278517" y="5808969"/>
                  <a:pt x="3266362" y="5814019"/>
                  <a:pt x="3263547" y="5838377"/>
                </a:cubicBezTo>
                <a:cubicBezTo>
                  <a:pt x="3271479" y="5828936"/>
                  <a:pt x="3276679" y="5830053"/>
                  <a:pt x="3278870" y="5849595"/>
                </a:cubicBezTo>
                <a:cubicBezTo>
                  <a:pt x="3286922" y="5842618"/>
                  <a:pt x="3287587" y="5820689"/>
                  <a:pt x="3291181" y="5804651"/>
                </a:cubicBezTo>
                <a:close/>
                <a:moveTo>
                  <a:pt x="3382963" y="5742091"/>
                </a:moveTo>
                <a:cubicBezTo>
                  <a:pt x="3382220" y="5754734"/>
                  <a:pt x="3384641" y="5762674"/>
                  <a:pt x="3387108" y="5770346"/>
                </a:cubicBezTo>
                <a:cubicBezTo>
                  <a:pt x="3373934" y="5774393"/>
                  <a:pt x="3359432" y="5764681"/>
                  <a:pt x="3345635" y="5755891"/>
                </a:cubicBezTo>
                <a:cubicBezTo>
                  <a:pt x="3357556" y="5750108"/>
                  <a:pt x="3366777" y="5739085"/>
                  <a:pt x="3382963" y="5742091"/>
                </a:cubicBezTo>
                <a:close/>
                <a:moveTo>
                  <a:pt x="2784185" y="5725196"/>
                </a:moveTo>
                <a:cubicBezTo>
                  <a:pt x="2782541" y="5725819"/>
                  <a:pt x="2780871" y="5727653"/>
                  <a:pt x="2779238" y="5730991"/>
                </a:cubicBezTo>
                <a:cubicBezTo>
                  <a:pt x="2777830" y="5759056"/>
                  <a:pt x="2797180" y="5755547"/>
                  <a:pt x="2792727" y="5788427"/>
                </a:cubicBezTo>
                <a:cubicBezTo>
                  <a:pt x="2804017" y="5777558"/>
                  <a:pt x="2798128" y="5735657"/>
                  <a:pt x="2788972" y="5726657"/>
                </a:cubicBezTo>
                <a:cubicBezTo>
                  <a:pt x="2787445" y="5725158"/>
                  <a:pt x="2785828" y="5724572"/>
                  <a:pt x="2784185" y="5725196"/>
                </a:cubicBezTo>
                <a:close/>
                <a:moveTo>
                  <a:pt x="3400863" y="5688742"/>
                </a:moveTo>
                <a:cubicBezTo>
                  <a:pt x="3417086" y="5689823"/>
                  <a:pt x="3429713" y="5696528"/>
                  <a:pt x="3436747" y="5711757"/>
                </a:cubicBezTo>
                <a:cubicBezTo>
                  <a:pt x="3414586" y="5699920"/>
                  <a:pt x="3420135" y="5744479"/>
                  <a:pt x="3403876" y="5744637"/>
                </a:cubicBezTo>
                <a:cubicBezTo>
                  <a:pt x="3404889" y="5723051"/>
                  <a:pt x="3396017" y="5716382"/>
                  <a:pt x="3400863" y="5688742"/>
                </a:cubicBezTo>
                <a:close/>
                <a:moveTo>
                  <a:pt x="2803064" y="5614710"/>
                </a:moveTo>
                <a:cubicBezTo>
                  <a:pt x="2796712" y="5616733"/>
                  <a:pt x="2792571" y="5623237"/>
                  <a:pt x="2793429" y="5639946"/>
                </a:cubicBezTo>
                <a:cubicBezTo>
                  <a:pt x="2819344" y="5646502"/>
                  <a:pt x="2801558" y="5665850"/>
                  <a:pt x="2796827" y="5686820"/>
                </a:cubicBezTo>
                <a:cubicBezTo>
                  <a:pt x="2809922" y="5710178"/>
                  <a:pt x="2822393" y="5671632"/>
                  <a:pt x="2811371" y="5716576"/>
                </a:cubicBezTo>
                <a:cubicBezTo>
                  <a:pt x="2821495" y="5713764"/>
                  <a:pt x="2825323" y="5698382"/>
                  <a:pt x="2838222" y="5701271"/>
                </a:cubicBezTo>
                <a:cubicBezTo>
                  <a:pt x="2839358" y="5673753"/>
                  <a:pt x="2833141" y="5650856"/>
                  <a:pt x="2825947" y="5616357"/>
                </a:cubicBezTo>
                <a:cubicBezTo>
                  <a:pt x="2817974" y="5615143"/>
                  <a:pt x="2809417" y="5612687"/>
                  <a:pt x="2803064" y="5614710"/>
                </a:cubicBezTo>
                <a:close/>
                <a:moveTo>
                  <a:pt x="2191189" y="5592032"/>
                </a:moveTo>
                <a:cubicBezTo>
                  <a:pt x="2184426" y="5608142"/>
                  <a:pt x="2157300" y="5582898"/>
                  <a:pt x="2163633" y="5625645"/>
                </a:cubicBezTo>
                <a:cubicBezTo>
                  <a:pt x="2171881" y="5612808"/>
                  <a:pt x="2193496" y="5626644"/>
                  <a:pt x="2191189" y="5592032"/>
                </a:cubicBezTo>
                <a:close/>
                <a:moveTo>
                  <a:pt x="2133946" y="5580053"/>
                </a:moveTo>
                <a:cubicBezTo>
                  <a:pt x="2140504" y="5578503"/>
                  <a:pt x="2144246" y="5581259"/>
                  <a:pt x="2143425" y="5604484"/>
                </a:cubicBezTo>
                <a:cubicBezTo>
                  <a:pt x="2123292" y="5597891"/>
                  <a:pt x="2109651" y="5623524"/>
                  <a:pt x="2107579" y="5581470"/>
                </a:cubicBezTo>
                <a:cubicBezTo>
                  <a:pt x="2118015" y="5587463"/>
                  <a:pt x="2127388" y="5581603"/>
                  <a:pt x="2133946" y="5580053"/>
                </a:cubicBezTo>
                <a:close/>
                <a:moveTo>
                  <a:pt x="3527474" y="5546970"/>
                </a:moveTo>
                <a:cubicBezTo>
                  <a:pt x="3532944" y="5559346"/>
                  <a:pt x="3567851" y="5570677"/>
                  <a:pt x="3552096" y="5587099"/>
                </a:cubicBezTo>
                <a:cubicBezTo>
                  <a:pt x="3546511" y="5574804"/>
                  <a:pt x="3511641" y="5563239"/>
                  <a:pt x="3527474" y="5546970"/>
                </a:cubicBezTo>
                <a:close/>
                <a:moveTo>
                  <a:pt x="2445427" y="5540536"/>
                </a:moveTo>
                <a:cubicBezTo>
                  <a:pt x="2424006" y="5563546"/>
                  <a:pt x="2411965" y="5605447"/>
                  <a:pt x="2384605" y="5616353"/>
                </a:cubicBezTo>
                <a:cubicBezTo>
                  <a:pt x="2381203" y="5569637"/>
                  <a:pt x="2412355" y="5592958"/>
                  <a:pt x="2413295" y="5555028"/>
                </a:cubicBezTo>
                <a:cubicBezTo>
                  <a:pt x="2392813" y="5553255"/>
                  <a:pt x="2377448" y="5561927"/>
                  <a:pt x="2379677" y="5606487"/>
                </a:cubicBezTo>
                <a:cubicBezTo>
                  <a:pt x="2342385" y="5604484"/>
                  <a:pt x="2326635" y="5597738"/>
                  <a:pt x="2305763" y="5615738"/>
                </a:cubicBezTo>
                <a:cubicBezTo>
                  <a:pt x="2320422" y="5650969"/>
                  <a:pt x="2327341" y="5605560"/>
                  <a:pt x="2346805" y="5639485"/>
                </a:cubicBezTo>
                <a:cubicBezTo>
                  <a:pt x="2343247" y="5681923"/>
                  <a:pt x="2325186" y="5665077"/>
                  <a:pt x="2333476" y="5711951"/>
                </a:cubicBezTo>
                <a:cubicBezTo>
                  <a:pt x="2353683" y="5696609"/>
                  <a:pt x="2348410" y="5629230"/>
                  <a:pt x="2378622" y="5634240"/>
                </a:cubicBezTo>
                <a:cubicBezTo>
                  <a:pt x="2395468" y="5645919"/>
                  <a:pt x="2376082" y="5670552"/>
                  <a:pt x="2397659" y="5682923"/>
                </a:cubicBezTo>
                <a:cubicBezTo>
                  <a:pt x="2415835" y="5673482"/>
                  <a:pt x="2430925" y="5657485"/>
                  <a:pt x="2446560" y="5642722"/>
                </a:cubicBezTo>
                <a:cubicBezTo>
                  <a:pt x="2445776" y="5623601"/>
                  <a:pt x="2433153" y="5622868"/>
                  <a:pt x="2432369" y="5603828"/>
                </a:cubicBezTo>
                <a:cubicBezTo>
                  <a:pt x="2445308" y="5579005"/>
                  <a:pt x="2462507" y="5620711"/>
                  <a:pt x="2484631" y="5610344"/>
                </a:cubicBezTo>
                <a:cubicBezTo>
                  <a:pt x="2479353" y="5561118"/>
                  <a:pt x="2437450" y="5615277"/>
                  <a:pt x="2445427" y="5540536"/>
                </a:cubicBezTo>
                <a:close/>
                <a:moveTo>
                  <a:pt x="3007359" y="5540280"/>
                </a:moveTo>
                <a:cubicBezTo>
                  <a:pt x="3003509" y="5538335"/>
                  <a:pt x="2999661" y="5539282"/>
                  <a:pt x="2996964" y="5545044"/>
                </a:cubicBezTo>
                <a:cubicBezTo>
                  <a:pt x="2994383" y="5569135"/>
                  <a:pt x="3016860" y="5554914"/>
                  <a:pt x="3011077" y="5583898"/>
                </a:cubicBezTo>
                <a:cubicBezTo>
                  <a:pt x="3030483" y="5577973"/>
                  <a:pt x="3018910" y="5546114"/>
                  <a:pt x="3007359" y="5540280"/>
                </a:cubicBezTo>
                <a:close/>
                <a:moveTo>
                  <a:pt x="3419704" y="5540123"/>
                </a:moveTo>
                <a:cubicBezTo>
                  <a:pt x="3409145" y="5540156"/>
                  <a:pt x="3391027" y="5570976"/>
                  <a:pt x="3374402" y="5564704"/>
                </a:cubicBezTo>
                <a:cubicBezTo>
                  <a:pt x="3397388" y="5592457"/>
                  <a:pt x="3404852" y="5562393"/>
                  <a:pt x="3427407" y="5552871"/>
                </a:cubicBezTo>
                <a:cubicBezTo>
                  <a:pt x="3425905" y="5543523"/>
                  <a:pt x="3423221" y="5540111"/>
                  <a:pt x="3419704" y="5540123"/>
                </a:cubicBezTo>
                <a:close/>
                <a:moveTo>
                  <a:pt x="3150348" y="5518024"/>
                </a:moveTo>
                <a:cubicBezTo>
                  <a:pt x="3133538" y="5532710"/>
                  <a:pt x="3146441" y="5545894"/>
                  <a:pt x="3142530" y="5581971"/>
                </a:cubicBezTo>
                <a:cubicBezTo>
                  <a:pt x="3157775" y="5583590"/>
                  <a:pt x="3156996" y="5531398"/>
                  <a:pt x="3150348" y="5518024"/>
                </a:cubicBezTo>
                <a:close/>
                <a:moveTo>
                  <a:pt x="3257832" y="5464620"/>
                </a:moveTo>
                <a:cubicBezTo>
                  <a:pt x="3249532" y="5465297"/>
                  <a:pt x="3246124" y="5475935"/>
                  <a:pt x="3241111" y="5483104"/>
                </a:cubicBezTo>
                <a:cubicBezTo>
                  <a:pt x="3242790" y="5488846"/>
                  <a:pt x="3268003" y="5507733"/>
                  <a:pt x="3268003" y="5467762"/>
                </a:cubicBezTo>
                <a:cubicBezTo>
                  <a:pt x="3263908" y="5465276"/>
                  <a:pt x="3260598" y="5464395"/>
                  <a:pt x="3257832" y="5464620"/>
                </a:cubicBezTo>
                <a:close/>
                <a:moveTo>
                  <a:pt x="3034009" y="5452024"/>
                </a:moveTo>
                <a:cubicBezTo>
                  <a:pt x="3028625" y="5453020"/>
                  <a:pt x="3020709" y="5458434"/>
                  <a:pt x="3011073" y="5454076"/>
                </a:cubicBezTo>
                <a:cubicBezTo>
                  <a:pt x="3011697" y="5478555"/>
                  <a:pt x="2999230" y="5476511"/>
                  <a:pt x="2989106" y="5479093"/>
                </a:cubicBezTo>
                <a:cubicBezTo>
                  <a:pt x="3002903" y="5526429"/>
                  <a:pt x="2962759" y="5507773"/>
                  <a:pt x="2955139" y="5539763"/>
                </a:cubicBezTo>
                <a:cubicBezTo>
                  <a:pt x="2959747" y="5555683"/>
                  <a:pt x="2976909" y="5552563"/>
                  <a:pt x="2985745" y="5562162"/>
                </a:cubicBezTo>
                <a:cubicBezTo>
                  <a:pt x="2985745" y="5524462"/>
                  <a:pt x="3012481" y="5452882"/>
                  <a:pt x="3041757" y="5476511"/>
                </a:cubicBezTo>
                <a:cubicBezTo>
                  <a:pt x="3042246" y="5454464"/>
                  <a:pt x="3039393" y="5451033"/>
                  <a:pt x="3034009" y="5452024"/>
                </a:cubicBezTo>
                <a:close/>
                <a:moveTo>
                  <a:pt x="2238999" y="5449685"/>
                </a:moveTo>
                <a:cubicBezTo>
                  <a:pt x="2230319" y="5461635"/>
                  <a:pt x="2239856" y="5510242"/>
                  <a:pt x="2225120" y="5531402"/>
                </a:cubicBezTo>
                <a:cubicBezTo>
                  <a:pt x="2227898" y="5547590"/>
                  <a:pt x="2236926" y="5538650"/>
                  <a:pt x="2235986" y="5523463"/>
                </a:cubicBezTo>
                <a:cubicBezTo>
                  <a:pt x="2240012" y="5528821"/>
                  <a:pt x="2244120" y="5534138"/>
                  <a:pt x="2251310" y="5534794"/>
                </a:cubicBezTo>
                <a:cubicBezTo>
                  <a:pt x="2254671" y="5494937"/>
                  <a:pt x="2250255" y="5467107"/>
                  <a:pt x="2238999" y="5449685"/>
                </a:cubicBezTo>
                <a:close/>
                <a:moveTo>
                  <a:pt x="2859114" y="5421742"/>
                </a:moveTo>
                <a:cubicBezTo>
                  <a:pt x="2871294" y="5424850"/>
                  <a:pt x="2885231" y="5435691"/>
                  <a:pt x="2896467" y="5430410"/>
                </a:cubicBezTo>
                <a:cubicBezTo>
                  <a:pt x="2895683" y="5452150"/>
                  <a:pt x="2886380" y="5456391"/>
                  <a:pt x="2888998" y="5485066"/>
                </a:cubicBezTo>
                <a:cubicBezTo>
                  <a:pt x="2876645" y="5483371"/>
                  <a:pt x="2872973" y="5498983"/>
                  <a:pt x="2857259" y="5490465"/>
                </a:cubicBezTo>
                <a:cubicBezTo>
                  <a:pt x="2865389" y="5454962"/>
                  <a:pt x="2846039" y="5461437"/>
                  <a:pt x="2832283" y="5459474"/>
                </a:cubicBezTo>
                <a:cubicBezTo>
                  <a:pt x="2836506" y="5423260"/>
                  <a:pt x="2846930" y="5418634"/>
                  <a:pt x="2859114" y="5421742"/>
                </a:cubicBezTo>
                <a:close/>
                <a:moveTo>
                  <a:pt x="3334025" y="5392633"/>
                </a:moveTo>
                <a:cubicBezTo>
                  <a:pt x="3333360" y="5411099"/>
                  <a:pt x="3347781" y="5406243"/>
                  <a:pt x="3343012" y="5430872"/>
                </a:cubicBezTo>
                <a:cubicBezTo>
                  <a:pt x="3335822" y="5429637"/>
                  <a:pt x="3331325" y="5433878"/>
                  <a:pt x="3326950" y="5438273"/>
                </a:cubicBezTo>
                <a:cubicBezTo>
                  <a:pt x="3330311" y="5425089"/>
                  <a:pt x="3322805" y="5389821"/>
                  <a:pt x="3334025" y="5392633"/>
                </a:cubicBezTo>
                <a:close/>
                <a:moveTo>
                  <a:pt x="3476303" y="5382884"/>
                </a:moveTo>
                <a:cubicBezTo>
                  <a:pt x="3489362" y="5383038"/>
                  <a:pt x="3497803" y="5390323"/>
                  <a:pt x="3501673" y="5404583"/>
                </a:cubicBezTo>
                <a:cubicBezTo>
                  <a:pt x="3487211" y="5395061"/>
                  <a:pt x="3487601" y="5415915"/>
                  <a:pt x="3475212" y="5410403"/>
                </a:cubicBezTo>
                <a:cubicBezTo>
                  <a:pt x="3475602" y="5401269"/>
                  <a:pt x="3475955" y="5392055"/>
                  <a:pt x="3476303" y="5382884"/>
                </a:cubicBezTo>
                <a:close/>
                <a:moveTo>
                  <a:pt x="2283791" y="5381035"/>
                </a:moveTo>
                <a:cubicBezTo>
                  <a:pt x="2261939" y="5383811"/>
                  <a:pt x="2259751" y="5456662"/>
                  <a:pt x="2286020" y="5455545"/>
                </a:cubicBezTo>
                <a:cubicBezTo>
                  <a:pt x="2285626" y="5444752"/>
                  <a:pt x="2287854" y="5439277"/>
                  <a:pt x="2291999" y="5437735"/>
                </a:cubicBezTo>
                <a:cubicBezTo>
                  <a:pt x="2280037" y="5406550"/>
                  <a:pt x="2277069" y="5440936"/>
                  <a:pt x="2283791" y="5381035"/>
                </a:cubicBezTo>
                <a:close/>
                <a:moveTo>
                  <a:pt x="3434872" y="5368389"/>
                </a:moveTo>
                <a:cubicBezTo>
                  <a:pt x="3443551" y="5369429"/>
                  <a:pt x="3452267" y="5370550"/>
                  <a:pt x="3460984" y="5371590"/>
                </a:cubicBezTo>
                <a:cubicBezTo>
                  <a:pt x="3465831" y="5384422"/>
                  <a:pt x="3464735" y="5406279"/>
                  <a:pt x="3469544" y="5419152"/>
                </a:cubicBezTo>
                <a:cubicBezTo>
                  <a:pt x="3457151" y="5384503"/>
                  <a:pt x="3437490" y="5408784"/>
                  <a:pt x="3434872" y="5368389"/>
                </a:cubicBezTo>
                <a:close/>
                <a:moveTo>
                  <a:pt x="3425059" y="5348462"/>
                </a:moveTo>
                <a:cubicBezTo>
                  <a:pt x="3427054" y="5374402"/>
                  <a:pt x="3436591" y="5388663"/>
                  <a:pt x="3438155" y="5415105"/>
                </a:cubicBezTo>
                <a:cubicBezTo>
                  <a:pt x="3410909" y="5411868"/>
                  <a:pt x="3427522" y="5440123"/>
                  <a:pt x="3410520" y="5448641"/>
                </a:cubicBezTo>
                <a:cubicBezTo>
                  <a:pt x="3403835" y="5433186"/>
                  <a:pt x="3393477" y="5422932"/>
                  <a:pt x="3380303" y="5417072"/>
                </a:cubicBezTo>
                <a:cubicBezTo>
                  <a:pt x="3359858" y="5463906"/>
                  <a:pt x="3401294" y="5461093"/>
                  <a:pt x="3376942" y="5500060"/>
                </a:cubicBezTo>
                <a:cubicBezTo>
                  <a:pt x="3426861" y="5529666"/>
                  <a:pt x="3458128" y="5500141"/>
                  <a:pt x="3517739" y="5527198"/>
                </a:cubicBezTo>
                <a:cubicBezTo>
                  <a:pt x="3520477" y="5552794"/>
                  <a:pt x="3506602" y="5544389"/>
                  <a:pt x="3505740" y="5562814"/>
                </a:cubicBezTo>
                <a:cubicBezTo>
                  <a:pt x="3530248" y="5565744"/>
                  <a:pt x="3539592" y="5591842"/>
                  <a:pt x="3539748" y="5631966"/>
                </a:cubicBezTo>
                <a:cubicBezTo>
                  <a:pt x="3525557" y="5642220"/>
                  <a:pt x="3498821" y="5628882"/>
                  <a:pt x="3506520" y="5674097"/>
                </a:cubicBezTo>
                <a:cubicBezTo>
                  <a:pt x="3486899" y="5664227"/>
                  <a:pt x="3489403" y="5699191"/>
                  <a:pt x="3474079" y="5697916"/>
                </a:cubicBezTo>
                <a:cubicBezTo>
                  <a:pt x="3470755" y="5667966"/>
                  <a:pt x="3483419" y="5670394"/>
                  <a:pt x="3486313" y="5653013"/>
                </a:cubicBezTo>
                <a:cubicBezTo>
                  <a:pt x="3448320" y="5658213"/>
                  <a:pt x="3414037" y="5606216"/>
                  <a:pt x="3387025" y="5640561"/>
                </a:cubicBezTo>
                <a:cubicBezTo>
                  <a:pt x="3386833" y="5652317"/>
                  <a:pt x="3393206" y="5654166"/>
                  <a:pt x="3391170" y="5668933"/>
                </a:cubicBezTo>
                <a:cubicBezTo>
                  <a:pt x="3381202" y="5684890"/>
                  <a:pt x="3376081" y="5663033"/>
                  <a:pt x="3365374" y="5656404"/>
                </a:cubicBezTo>
                <a:cubicBezTo>
                  <a:pt x="3370688" y="5670394"/>
                  <a:pt x="3370101" y="5679686"/>
                  <a:pt x="3359079" y="5683465"/>
                </a:cubicBezTo>
                <a:cubicBezTo>
                  <a:pt x="3358648" y="5672401"/>
                  <a:pt x="3360995" y="5657367"/>
                  <a:pt x="3354897" y="5655057"/>
                </a:cubicBezTo>
                <a:cubicBezTo>
                  <a:pt x="3349816" y="5668043"/>
                  <a:pt x="3349344" y="5690284"/>
                  <a:pt x="3332929" y="5680187"/>
                </a:cubicBezTo>
                <a:cubicBezTo>
                  <a:pt x="3348368" y="5642297"/>
                  <a:pt x="3321554" y="5662454"/>
                  <a:pt x="3319091" y="5632043"/>
                </a:cubicBezTo>
                <a:cubicBezTo>
                  <a:pt x="3334140" y="5623216"/>
                  <a:pt x="3346689" y="5624799"/>
                  <a:pt x="3360876" y="5637324"/>
                </a:cubicBezTo>
                <a:cubicBezTo>
                  <a:pt x="3351807" y="5618397"/>
                  <a:pt x="3364668" y="5620902"/>
                  <a:pt x="3362752" y="5591145"/>
                </a:cubicBezTo>
                <a:cubicBezTo>
                  <a:pt x="3353608" y="5587791"/>
                  <a:pt x="3336253" y="5597159"/>
                  <a:pt x="3342622" y="5570098"/>
                </a:cubicBezTo>
                <a:cubicBezTo>
                  <a:pt x="3370101" y="5579503"/>
                  <a:pt x="3372211" y="5537222"/>
                  <a:pt x="3386636" y="5519873"/>
                </a:cubicBezTo>
                <a:cubicBezTo>
                  <a:pt x="3365021" y="5520298"/>
                  <a:pt x="3351926" y="5527659"/>
                  <a:pt x="3339651" y="5514013"/>
                </a:cubicBezTo>
                <a:cubicBezTo>
                  <a:pt x="3342425" y="5493083"/>
                  <a:pt x="3360995" y="5504264"/>
                  <a:pt x="3366859" y="5489615"/>
                </a:cubicBezTo>
                <a:cubicBezTo>
                  <a:pt x="3357827" y="5470344"/>
                  <a:pt x="3347822" y="5484334"/>
                  <a:pt x="3335511" y="5485609"/>
                </a:cubicBezTo>
                <a:cubicBezTo>
                  <a:pt x="3337386" y="5468300"/>
                  <a:pt x="3330504" y="5464521"/>
                  <a:pt x="3331797" y="5448103"/>
                </a:cubicBezTo>
                <a:cubicBezTo>
                  <a:pt x="3339614" y="5443979"/>
                  <a:pt x="3358336" y="5462170"/>
                  <a:pt x="3358299" y="5442166"/>
                </a:cubicBezTo>
                <a:cubicBezTo>
                  <a:pt x="3344305" y="5408205"/>
                  <a:pt x="3374480" y="5431450"/>
                  <a:pt x="3366465" y="5368931"/>
                </a:cubicBezTo>
                <a:cubicBezTo>
                  <a:pt x="3380459" y="5387894"/>
                  <a:pt x="3408020" y="5386081"/>
                  <a:pt x="3411652" y="5421005"/>
                </a:cubicBezTo>
                <a:cubicBezTo>
                  <a:pt x="3417049" y="5395527"/>
                  <a:pt x="3405283" y="5396182"/>
                  <a:pt x="3408250" y="5374131"/>
                </a:cubicBezTo>
                <a:cubicBezTo>
                  <a:pt x="3429672" y="5381302"/>
                  <a:pt x="3404265" y="5348847"/>
                  <a:pt x="3425059" y="5348462"/>
                </a:cubicBezTo>
                <a:close/>
                <a:moveTo>
                  <a:pt x="2847566" y="5340713"/>
                </a:moveTo>
                <a:cubicBezTo>
                  <a:pt x="2856516" y="5347188"/>
                  <a:pt x="2878759" y="5333505"/>
                  <a:pt x="2878562" y="5353974"/>
                </a:cubicBezTo>
                <a:cubicBezTo>
                  <a:pt x="2870473" y="5370084"/>
                  <a:pt x="2849519" y="5375058"/>
                  <a:pt x="2847566" y="5340713"/>
                </a:cubicBezTo>
                <a:close/>
                <a:moveTo>
                  <a:pt x="3257662" y="5334821"/>
                </a:moveTo>
                <a:cubicBezTo>
                  <a:pt x="3245789" y="5337576"/>
                  <a:pt x="3232805" y="5345476"/>
                  <a:pt x="3225788" y="5342064"/>
                </a:cubicBezTo>
                <a:cubicBezTo>
                  <a:pt x="3228484" y="5363881"/>
                  <a:pt x="3242166" y="5368854"/>
                  <a:pt x="3244821" y="5390711"/>
                </a:cubicBezTo>
                <a:cubicBezTo>
                  <a:pt x="3247205" y="5374058"/>
                  <a:pt x="3257095" y="5318475"/>
                  <a:pt x="3266866" y="5365807"/>
                </a:cubicBezTo>
                <a:cubicBezTo>
                  <a:pt x="3271286" y="5361339"/>
                  <a:pt x="3275702" y="5357175"/>
                  <a:pt x="3282855" y="5358446"/>
                </a:cubicBezTo>
                <a:cubicBezTo>
                  <a:pt x="3280294" y="5334452"/>
                  <a:pt x="3269538" y="5332065"/>
                  <a:pt x="3257662" y="5334821"/>
                </a:cubicBezTo>
                <a:close/>
                <a:moveTo>
                  <a:pt x="2191112" y="5332312"/>
                </a:moveTo>
                <a:cubicBezTo>
                  <a:pt x="2193459" y="5354820"/>
                  <a:pt x="2196976" y="5375366"/>
                  <a:pt x="2193381" y="5406821"/>
                </a:cubicBezTo>
                <a:cubicBezTo>
                  <a:pt x="2172468" y="5401423"/>
                  <a:pt x="2152922" y="5393637"/>
                  <a:pt x="2147882" y="5363881"/>
                </a:cubicBezTo>
                <a:cubicBezTo>
                  <a:pt x="2167892" y="5363225"/>
                  <a:pt x="2168360" y="5344569"/>
                  <a:pt x="2191112" y="5332312"/>
                </a:cubicBezTo>
                <a:close/>
                <a:moveTo>
                  <a:pt x="2228440" y="5318512"/>
                </a:moveTo>
                <a:cubicBezTo>
                  <a:pt x="2228206" y="5341639"/>
                  <a:pt x="2237275" y="5348539"/>
                  <a:pt x="2221755" y="5354707"/>
                </a:cubicBezTo>
                <a:cubicBezTo>
                  <a:pt x="2220466" y="5362456"/>
                  <a:pt x="2223400" y="5363610"/>
                  <a:pt x="2226605" y="5364613"/>
                </a:cubicBezTo>
                <a:cubicBezTo>
                  <a:pt x="2230044" y="5364998"/>
                  <a:pt x="2233561" y="5365463"/>
                  <a:pt x="2237000" y="5365924"/>
                </a:cubicBezTo>
                <a:cubicBezTo>
                  <a:pt x="2238330" y="5358215"/>
                  <a:pt x="2235322" y="5356863"/>
                  <a:pt x="2232195" y="5355977"/>
                </a:cubicBezTo>
                <a:cubicBezTo>
                  <a:pt x="2234928" y="5348114"/>
                  <a:pt x="2237472" y="5340057"/>
                  <a:pt x="2243451" y="5338904"/>
                </a:cubicBezTo>
                <a:cubicBezTo>
                  <a:pt x="2242786" y="5331385"/>
                  <a:pt x="2238564" y="5329074"/>
                  <a:pt x="2238953" y="5319859"/>
                </a:cubicBezTo>
                <a:cubicBezTo>
                  <a:pt x="2235437" y="5319362"/>
                  <a:pt x="2231961" y="5318896"/>
                  <a:pt x="2228440" y="5318512"/>
                </a:cubicBezTo>
                <a:close/>
                <a:moveTo>
                  <a:pt x="2292742" y="5289448"/>
                </a:moveTo>
                <a:cubicBezTo>
                  <a:pt x="2313655" y="5350004"/>
                  <a:pt x="2250723" y="5313692"/>
                  <a:pt x="2247908" y="5358098"/>
                </a:cubicBezTo>
                <a:cubicBezTo>
                  <a:pt x="2268587" y="5366038"/>
                  <a:pt x="2300990" y="5309957"/>
                  <a:pt x="2315883" y="5366539"/>
                </a:cubicBezTo>
                <a:cubicBezTo>
                  <a:pt x="2327181" y="5369546"/>
                  <a:pt x="2319556" y="5334161"/>
                  <a:pt x="2322958" y="5321171"/>
                </a:cubicBezTo>
                <a:cubicBezTo>
                  <a:pt x="2298528" y="5366038"/>
                  <a:pt x="2318226" y="5288485"/>
                  <a:pt x="2292742" y="5289448"/>
                </a:cubicBezTo>
                <a:close/>
                <a:moveTo>
                  <a:pt x="2103044" y="5172847"/>
                </a:moveTo>
                <a:cubicBezTo>
                  <a:pt x="2098784" y="5198520"/>
                  <a:pt x="2106561" y="5211931"/>
                  <a:pt x="2094525" y="5255297"/>
                </a:cubicBezTo>
                <a:cubicBezTo>
                  <a:pt x="2111018" y="5265628"/>
                  <a:pt x="2103044" y="5226079"/>
                  <a:pt x="2111646" y="5220373"/>
                </a:cubicBezTo>
                <a:cubicBezTo>
                  <a:pt x="2122082" y="5227426"/>
                  <a:pt x="2111252" y="5267130"/>
                  <a:pt x="2131110" y="5259805"/>
                </a:cubicBezTo>
                <a:cubicBezTo>
                  <a:pt x="2123682" y="5224035"/>
                  <a:pt x="2113365" y="5200677"/>
                  <a:pt x="2113521" y="5174195"/>
                </a:cubicBezTo>
                <a:cubicBezTo>
                  <a:pt x="2108634" y="5179322"/>
                  <a:pt x="2103668" y="5184142"/>
                  <a:pt x="2103044" y="5172847"/>
                </a:cubicBezTo>
                <a:close/>
                <a:moveTo>
                  <a:pt x="1663184" y="5136037"/>
                </a:moveTo>
                <a:cubicBezTo>
                  <a:pt x="1646961" y="5129558"/>
                  <a:pt x="1648369" y="5159165"/>
                  <a:pt x="1635898" y="5160435"/>
                </a:cubicBezTo>
                <a:cubicBezTo>
                  <a:pt x="1638832" y="5173308"/>
                  <a:pt x="1646416" y="5179014"/>
                  <a:pt x="1656068" y="5181483"/>
                </a:cubicBezTo>
                <a:cubicBezTo>
                  <a:pt x="1661345" y="5212202"/>
                  <a:pt x="1638869" y="5186416"/>
                  <a:pt x="1644146" y="5217135"/>
                </a:cubicBezTo>
                <a:cubicBezTo>
                  <a:pt x="1650753" y="5227159"/>
                  <a:pt x="1653413" y="5243310"/>
                  <a:pt x="1663926" y="5247474"/>
                </a:cubicBezTo>
                <a:cubicBezTo>
                  <a:pt x="1664238" y="5275146"/>
                  <a:pt x="1647076" y="5301823"/>
                  <a:pt x="1666582" y="5312729"/>
                </a:cubicBezTo>
                <a:cubicBezTo>
                  <a:pt x="1661813" y="5320863"/>
                  <a:pt x="1653491" y="5317164"/>
                  <a:pt x="1634843" y="5317933"/>
                </a:cubicBezTo>
                <a:cubicBezTo>
                  <a:pt x="1650675" y="5334201"/>
                  <a:pt x="1668030" y="5348114"/>
                  <a:pt x="1674399" y="5378526"/>
                </a:cubicBezTo>
                <a:cubicBezTo>
                  <a:pt x="1662207" y="5296619"/>
                  <a:pt x="1713217" y="5291568"/>
                  <a:pt x="1712043" y="5225617"/>
                </a:cubicBezTo>
                <a:cubicBezTo>
                  <a:pt x="1702584" y="5232825"/>
                  <a:pt x="1702075" y="5258534"/>
                  <a:pt x="1689686" y="5260040"/>
                </a:cubicBezTo>
                <a:cubicBezTo>
                  <a:pt x="1675885" y="5249744"/>
                  <a:pt x="1695431" y="5226504"/>
                  <a:pt x="1701644" y="5224343"/>
                </a:cubicBezTo>
                <a:cubicBezTo>
                  <a:pt x="1700315" y="5203643"/>
                  <a:pt x="1671469" y="5208119"/>
                  <a:pt x="1679993" y="5240186"/>
                </a:cubicBezTo>
                <a:cubicBezTo>
                  <a:pt x="1666036" y="5202874"/>
                  <a:pt x="1659039" y="5179399"/>
                  <a:pt x="1663184" y="5136037"/>
                </a:cubicBezTo>
                <a:close/>
                <a:moveTo>
                  <a:pt x="2628191" y="5127893"/>
                </a:moveTo>
                <a:cubicBezTo>
                  <a:pt x="2622547" y="5128904"/>
                  <a:pt x="2617563" y="5131199"/>
                  <a:pt x="2614171" y="5135187"/>
                </a:cubicBezTo>
                <a:cubicBezTo>
                  <a:pt x="2627849" y="5167529"/>
                  <a:pt x="2650326" y="5146405"/>
                  <a:pt x="2671669" y="5142435"/>
                </a:cubicBezTo>
                <a:cubicBezTo>
                  <a:pt x="2669228" y="5136405"/>
                  <a:pt x="2658242" y="5130602"/>
                  <a:pt x="2646172" y="5128304"/>
                </a:cubicBezTo>
                <a:cubicBezTo>
                  <a:pt x="2640139" y="5127155"/>
                  <a:pt x="2633835" y="5126881"/>
                  <a:pt x="2628191" y="5127893"/>
                </a:cubicBezTo>
                <a:close/>
                <a:moveTo>
                  <a:pt x="1696712" y="5125681"/>
                </a:moveTo>
                <a:cubicBezTo>
                  <a:pt x="1690211" y="5124645"/>
                  <a:pt x="1682943" y="5129910"/>
                  <a:pt x="1678897" y="5138004"/>
                </a:cubicBezTo>
                <a:cubicBezTo>
                  <a:pt x="1687339" y="5154883"/>
                  <a:pt x="1692694" y="5138311"/>
                  <a:pt x="1709893" y="5151144"/>
                </a:cubicBezTo>
                <a:cubicBezTo>
                  <a:pt x="1708937" y="5134050"/>
                  <a:pt x="1703208" y="5126717"/>
                  <a:pt x="1696712" y="5125681"/>
                </a:cubicBezTo>
                <a:close/>
                <a:moveTo>
                  <a:pt x="2541349" y="5116726"/>
                </a:moveTo>
                <a:cubicBezTo>
                  <a:pt x="2538924" y="5130408"/>
                  <a:pt x="2562845" y="5153151"/>
                  <a:pt x="2577582" y="5130602"/>
                </a:cubicBezTo>
                <a:cubicBezTo>
                  <a:pt x="2567343" y="5103695"/>
                  <a:pt x="2553189" y="5136693"/>
                  <a:pt x="2541349" y="5116726"/>
                </a:cubicBezTo>
                <a:close/>
                <a:moveTo>
                  <a:pt x="1070757" y="5107742"/>
                </a:moveTo>
                <a:cubicBezTo>
                  <a:pt x="1044915" y="5113525"/>
                  <a:pt x="1020838" y="5123698"/>
                  <a:pt x="1031196" y="5177048"/>
                </a:cubicBezTo>
                <a:cubicBezTo>
                  <a:pt x="1036240" y="5147676"/>
                  <a:pt x="1052187" y="5147676"/>
                  <a:pt x="1062898" y="5171843"/>
                </a:cubicBezTo>
                <a:cubicBezTo>
                  <a:pt x="1070207" y="5157388"/>
                  <a:pt x="1078414" y="5123431"/>
                  <a:pt x="1070757" y="5107742"/>
                </a:cubicBezTo>
                <a:close/>
                <a:moveTo>
                  <a:pt x="1119126" y="5078373"/>
                </a:moveTo>
                <a:cubicBezTo>
                  <a:pt x="1115116" y="5078008"/>
                  <a:pt x="1110731" y="5080027"/>
                  <a:pt x="1106652" y="5083696"/>
                </a:cubicBezTo>
                <a:cubicBezTo>
                  <a:pt x="1098490" y="5091033"/>
                  <a:pt x="1091555" y="5104970"/>
                  <a:pt x="1091280" y="5119615"/>
                </a:cubicBezTo>
                <a:cubicBezTo>
                  <a:pt x="1115476" y="5132338"/>
                  <a:pt x="1118365" y="5101655"/>
                  <a:pt x="1129350" y="5087354"/>
                </a:cubicBezTo>
                <a:cubicBezTo>
                  <a:pt x="1126771" y="5081486"/>
                  <a:pt x="1123136" y="5078737"/>
                  <a:pt x="1119126" y="5078373"/>
                </a:cubicBezTo>
                <a:close/>
                <a:moveTo>
                  <a:pt x="2048312" y="5076915"/>
                </a:moveTo>
                <a:cubicBezTo>
                  <a:pt x="2040939" y="5078577"/>
                  <a:pt x="2016833" y="5097780"/>
                  <a:pt x="2006338" y="5095755"/>
                </a:cubicBezTo>
                <a:cubicBezTo>
                  <a:pt x="2029049" y="5112562"/>
                  <a:pt x="2020254" y="5164636"/>
                  <a:pt x="1998131" y="5168918"/>
                </a:cubicBezTo>
                <a:cubicBezTo>
                  <a:pt x="1999928" y="5182600"/>
                  <a:pt x="2002821" y="5168606"/>
                  <a:pt x="2008608" y="5170265"/>
                </a:cubicBezTo>
                <a:cubicBezTo>
                  <a:pt x="2015293" y="5177128"/>
                  <a:pt x="2017521" y="5191118"/>
                  <a:pt x="2017521" y="5208427"/>
                </a:cubicBezTo>
                <a:cubicBezTo>
                  <a:pt x="2037182" y="5186647"/>
                  <a:pt x="2048788" y="5203493"/>
                  <a:pt x="2055982" y="5166914"/>
                </a:cubicBezTo>
                <a:cubicBezTo>
                  <a:pt x="2024867" y="5171192"/>
                  <a:pt x="2051213" y="5136652"/>
                  <a:pt x="2030612" y="5145211"/>
                </a:cubicBezTo>
                <a:cubicBezTo>
                  <a:pt x="2039801" y="5112602"/>
                  <a:pt x="2026394" y="5092056"/>
                  <a:pt x="2048985" y="5082534"/>
                </a:cubicBezTo>
                <a:cubicBezTo>
                  <a:pt x="2051369" y="5077755"/>
                  <a:pt x="2050770" y="5076360"/>
                  <a:pt x="2048312" y="5076915"/>
                </a:cubicBezTo>
                <a:close/>
                <a:moveTo>
                  <a:pt x="2080962" y="5068079"/>
                </a:moveTo>
                <a:cubicBezTo>
                  <a:pt x="2081430" y="5078985"/>
                  <a:pt x="2079164" y="5084307"/>
                  <a:pt x="2075019" y="5085849"/>
                </a:cubicBezTo>
                <a:cubicBezTo>
                  <a:pt x="2078926" y="5100186"/>
                  <a:pt x="2087372" y="5107394"/>
                  <a:pt x="2100467" y="5107548"/>
                </a:cubicBezTo>
                <a:cubicBezTo>
                  <a:pt x="2104062" y="5079026"/>
                  <a:pt x="2097574" y="5065918"/>
                  <a:pt x="2080962" y="5068079"/>
                </a:cubicBezTo>
                <a:close/>
                <a:moveTo>
                  <a:pt x="2369983" y="5067387"/>
                </a:moveTo>
                <a:cubicBezTo>
                  <a:pt x="2358998" y="5074979"/>
                  <a:pt x="2357278" y="5101307"/>
                  <a:pt x="2356925" y="5130639"/>
                </a:cubicBezTo>
                <a:cubicBezTo>
                  <a:pt x="2390896" y="5142322"/>
                  <a:pt x="2346998" y="5174773"/>
                  <a:pt x="2369983" y="5197286"/>
                </a:cubicBezTo>
                <a:cubicBezTo>
                  <a:pt x="2401020" y="5178205"/>
                  <a:pt x="2350515" y="5105395"/>
                  <a:pt x="2394647" y="5107552"/>
                </a:cubicBezTo>
                <a:cubicBezTo>
                  <a:pt x="2392575" y="5062377"/>
                  <a:pt x="2360914" y="5142322"/>
                  <a:pt x="2369983" y="5067387"/>
                </a:cubicBezTo>
                <a:close/>
                <a:moveTo>
                  <a:pt x="2311816" y="4979507"/>
                </a:moveTo>
                <a:cubicBezTo>
                  <a:pt x="2321239" y="4980717"/>
                  <a:pt x="2329134" y="4986920"/>
                  <a:pt x="2330386" y="5006713"/>
                </a:cubicBezTo>
                <a:cubicBezTo>
                  <a:pt x="2320689" y="5017235"/>
                  <a:pt x="2293916" y="4998466"/>
                  <a:pt x="2284103" y="4982275"/>
                </a:cubicBezTo>
                <a:cubicBezTo>
                  <a:pt x="2291453" y="4982084"/>
                  <a:pt x="2302398" y="4978297"/>
                  <a:pt x="2311816" y="4979507"/>
                </a:cubicBezTo>
                <a:close/>
                <a:moveTo>
                  <a:pt x="2139281" y="4926999"/>
                </a:moveTo>
                <a:cubicBezTo>
                  <a:pt x="2146200" y="4927849"/>
                  <a:pt x="2153156" y="4928735"/>
                  <a:pt x="2160116" y="4929662"/>
                </a:cubicBezTo>
                <a:cubicBezTo>
                  <a:pt x="2152651" y="4973024"/>
                  <a:pt x="2129157" y="4977034"/>
                  <a:pt x="2145966" y="5020549"/>
                </a:cubicBezTo>
                <a:cubicBezTo>
                  <a:pt x="2139047" y="5019627"/>
                  <a:pt x="2132050" y="5018740"/>
                  <a:pt x="2125090" y="5017891"/>
                </a:cubicBezTo>
                <a:cubicBezTo>
                  <a:pt x="2132559" y="4971292"/>
                  <a:pt x="2135333" y="4977418"/>
                  <a:pt x="2139281" y="4926999"/>
                </a:cubicBezTo>
                <a:close/>
                <a:moveTo>
                  <a:pt x="1432178" y="4820402"/>
                </a:moveTo>
                <a:cubicBezTo>
                  <a:pt x="1431098" y="4820134"/>
                  <a:pt x="1429567" y="4821877"/>
                  <a:pt x="1427688" y="4823927"/>
                </a:cubicBezTo>
                <a:cubicBezTo>
                  <a:pt x="1423933" y="4828026"/>
                  <a:pt x="1418783" y="4833356"/>
                  <a:pt x="1413054" y="4826282"/>
                </a:cubicBezTo>
                <a:cubicBezTo>
                  <a:pt x="1410513" y="4850490"/>
                  <a:pt x="1423022" y="4851453"/>
                  <a:pt x="1432871" y="4856617"/>
                </a:cubicBezTo>
                <a:cubicBezTo>
                  <a:pt x="1434590" y="4841009"/>
                  <a:pt x="1424897" y="4831563"/>
                  <a:pt x="1433967" y="4828941"/>
                </a:cubicBezTo>
                <a:cubicBezTo>
                  <a:pt x="1433889" y="4822947"/>
                  <a:pt x="1433259" y="4820669"/>
                  <a:pt x="1432178" y="4820402"/>
                </a:cubicBezTo>
                <a:close/>
                <a:moveTo>
                  <a:pt x="2046642" y="4748454"/>
                </a:moveTo>
                <a:cubicBezTo>
                  <a:pt x="2066340" y="4759016"/>
                  <a:pt x="2044216" y="4785345"/>
                  <a:pt x="2043982" y="4812980"/>
                </a:cubicBezTo>
                <a:cubicBezTo>
                  <a:pt x="2015839" y="4802228"/>
                  <a:pt x="2005247" y="4827205"/>
                  <a:pt x="1985389" y="4833449"/>
                </a:cubicBezTo>
                <a:cubicBezTo>
                  <a:pt x="1984958" y="4815797"/>
                  <a:pt x="1992152" y="4813753"/>
                  <a:pt x="1992111" y="4797218"/>
                </a:cubicBezTo>
                <a:cubicBezTo>
                  <a:pt x="2002588" y="4798489"/>
                  <a:pt x="2013023" y="4799836"/>
                  <a:pt x="2023537" y="4801071"/>
                </a:cubicBezTo>
                <a:cubicBezTo>
                  <a:pt x="2030222" y="4781529"/>
                  <a:pt x="2031552" y="4750999"/>
                  <a:pt x="2046642" y="4748454"/>
                </a:cubicBezTo>
                <a:close/>
                <a:moveTo>
                  <a:pt x="1982417" y="4647583"/>
                </a:moveTo>
                <a:cubicBezTo>
                  <a:pt x="1987658" y="4648235"/>
                  <a:pt x="1992853" y="4648931"/>
                  <a:pt x="1998094" y="4649546"/>
                </a:cubicBezTo>
                <a:cubicBezTo>
                  <a:pt x="1997232" y="4677724"/>
                  <a:pt x="1991487" y="4695995"/>
                  <a:pt x="1980189" y="4702895"/>
                </a:cubicBezTo>
                <a:cubicBezTo>
                  <a:pt x="1980932" y="4684393"/>
                  <a:pt x="1981716" y="4666045"/>
                  <a:pt x="1982417" y="4647583"/>
                </a:cubicBezTo>
                <a:close/>
                <a:moveTo>
                  <a:pt x="1211779" y="4423386"/>
                </a:moveTo>
                <a:cubicBezTo>
                  <a:pt x="1198150" y="4422212"/>
                  <a:pt x="1181592" y="4463465"/>
                  <a:pt x="1179655" y="4490931"/>
                </a:cubicBezTo>
                <a:cubicBezTo>
                  <a:pt x="1206588" y="4498102"/>
                  <a:pt x="1222379" y="4467189"/>
                  <a:pt x="1242824" y="4489584"/>
                </a:cubicBezTo>
                <a:cubicBezTo>
                  <a:pt x="1238757" y="4454890"/>
                  <a:pt x="1223122" y="4478479"/>
                  <a:pt x="1234617" y="4432843"/>
                </a:cubicBezTo>
                <a:cubicBezTo>
                  <a:pt x="1227620" y="4435154"/>
                  <a:pt x="1225703" y="4448031"/>
                  <a:pt x="1218120" y="4449302"/>
                </a:cubicBezTo>
                <a:cubicBezTo>
                  <a:pt x="1210265" y="4443365"/>
                  <a:pt x="1218161" y="4439626"/>
                  <a:pt x="1223787" y="4440783"/>
                </a:cubicBezTo>
                <a:cubicBezTo>
                  <a:pt x="1220545" y="4428881"/>
                  <a:pt x="1216326" y="4423778"/>
                  <a:pt x="1211779" y="4423386"/>
                </a:cubicBezTo>
                <a:close/>
                <a:moveTo>
                  <a:pt x="1649535" y="4381648"/>
                </a:moveTo>
                <a:cubicBezTo>
                  <a:pt x="1652766" y="4380754"/>
                  <a:pt x="1656741" y="4381385"/>
                  <a:pt x="1662047" y="4384739"/>
                </a:cubicBezTo>
                <a:cubicBezTo>
                  <a:pt x="1662868" y="4406167"/>
                  <a:pt x="1659741" y="4420047"/>
                  <a:pt x="1654894" y="4430031"/>
                </a:cubicBezTo>
                <a:cubicBezTo>
                  <a:pt x="1641721" y="4424248"/>
                  <a:pt x="1631404" y="4414187"/>
                  <a:pt x="1624678" y="4398534"/>
                </a:cubicBezTo>
                <a:cubicBezTo>
                  <a:pt x="1636844" y="4400735"/>
                  <a:pt x="1639842" y="4384329"/>
                  <a:pt x="1649535" y="4381648"/>
                </a:cubicBezTo>
                <a:close/>
                <a:moveTo>
                  <a:pt x="1676209" y="4294766"/>
                </a:moveTo>
                <a:cubicBezTo>
                  <a:pt x="1682471" y="4295551"/>
                  <a:pt x="1688373" y="4305219"/>
                  <a:pt x="1685578" y="4322717"/>
                </a:cubicBezTo>
                <a:cubicBezTo>
                  <a:pt x="1678622" y="4321831"/>
                  <a:pt x="1671625" y="4320981"/>
                  <a:pt x="1664665" y="4320095"/>
                </a:cubicBezTo>
                <a:cubicBezTo>
                  <a:pt x="1663319" y="4302075"/>
                  <a:pt x="1669943" y="4293981"/>
                  <a:pt x="1676209" y="4294766"/>
                </a:cubicBezTo>
                <a:close/>
                <a:moveTo>
                  <a:pt x="1499204" y="4252874"/>
                </a:moveTo>
                <a:cubicBezTo>
                  <a:pt x="1510814" y="4261121"/>
                  <a:pt x="1540677" y="4241308"/>
                  <a:pt x="1535088" y="4275847"/>
                </a:cubicBezTo>
                <a:cubicBezTo>
                  <a:pt x="1530631" y="4298740"/>
                  <a:pt x="1519063" y="4240308"/>
                  <a:pt x="1513822" y="4282512"/>
                </a:cubicBezTo>
                <a:cubicBezTo>
                  <a:pt x="1525707" y="4298857"/>
                  <a:pt x="1536849" y="4316550"/>
                  <a:pt x="1542943" y="4341835"/>
                </a:cubicBezTo>
                <a:cubicBezTo>
                  <a:pt x="1530631" y="4339985"/>
                  <a:pt x="1526880" y="4355905"/>
                  <a:pt x="1511204" y="4347039"/>
                </a:cubicBezTo>
                <a:cubicBezTo>
                  <a:pt x="1512222" y="4313851"/>
                  <a:pt x="1490566" y="4315162"/>
                  <a:pt x="1470474" y="4314158"/>
                </a:cubicBezTo>
                <a:cubicBezTo>
                  <a:pt x="1472271" y="4277774"/>
                  <a:pt x="1499282" y="4292844"/>
                  <a:pt x="1499204" y="4252874"/>
                </a:cubicBezTo>
                <a:close/>
                <a:moveTo>
                  <a:pt x="1733309" y="3660845"/>
                </a:moveTo>
                <a:cubicBezTo>
                  <a:pt x="1730884" y="3684900"/>
                  <a:pt x="1733658" y="3700856"/>
                  <a:pt x="1747574" y="3699816"/>
                </a:cubicBezTo>
                <a:cubicBezTo>
                  <a:pt x="1746248" y="3683932"/>
                  <a:pt x="1752343" y="3682969"/>
                  <a:pt x="1758716" y="3682625"/>
                </a:cubicBezTo>
                <a:cubicBezTo>
                  <a:pt x="1754883" y="3668401"/>
                  <a:pt x="1742416" y="3667243"/>
                  <a:pt x="1733309" y="3660845"/>
                </a:cubicBezTo>
                <a:close/>
                <a:moveTo>
                  <a:pt x="1418602" y="3649207"/>
                </a:moveTo>
                <a:cubicBezTo>
                  <a:pt x="1435255" y="3658340"/>
                  <a:pt x="1444870" y="3678190"/>
                  <a:pt x="1447727" y="3708412"/>
                </a:cubicBezTo>
                <a:cubicBezTo>
                  <a:pt x="1440533" y="3720475"/>
                  <a:pt x="1421926" y="3709221"/>
                  <a:pt x="1420440" y="3732850"/>
                </a:cubicBezTo>
                <a:cubicBezTo>
                  <a:pt x="1432756" y="3750814"/>
                  <a:pt x="1452064" y="3723599"/>
                  <a:pt x="1455893" y="3765111"/>
                </a:cubicBezTo>
                <a:cubicBezTo>
                  <a:pt x="1441275" y="3791363"/>
                  <a:pt x="1436154" y="3772165"/>
                  <a:pt x="1419349" y="3760486"/>
                </a:cubicBezTo>
                <a:cubicBezTo>
                  <a:pt x="1406996" y="3784233"/>
                  <a:pt x="1408638" y="3804467"/>
                  <a:pt x="1416374" y="3834381"/>
                </a:cubicBezTo>
                <a:cubicBezTo>
                  <a:pt x="1390967" y="3844324"/>
                  <a:pt x="1404961" y="3794176"/>
                  <a:pt x="1380921" y="3802039"/>
                </a:cubicBezTo>
                <a:cubicBezTo>
                  <a:pt x="1409615" y="3741292"/>
                  <a:pt x="1390967" y="3704709"/>
                  <a:pt x="1418602" y="3649207"/>
                </a:cubicBezTo>
                <a:close/>
                <a:moveTo>
                  <a:pt x="1631404" y="3583215"/>
                </a:moveTo>
                <a:cubicBezTo>
                  <a:pt x="1695743" y="3631320"/>
                  <a:pt x="1720994" y="3544362"/>
                  <a:pt x="1755392" y="3635828"/>
                </a:cubicBezTo>
                <a:cubicBezTo>
                  <a:pt x="1749138" y="3636560"/>
                  <a:pt x="1740614" y="3632477"/>
                  <a:pt x="1739325" y="3643116"/>
                </a:cubicBezTo>
                <a:cubicBezTo>
                  <a:pt x="1776850" y="3629317"/>
                  <a:pt x="1795104" y="3647932"/>
                  <a:pt x="1849479" y="3647819"/>
                </a:cubicBezTo>
                <a:cubicBezTo>
                  <a:pt x="1841075" y="3680582"/>
                  <a:pt x="1823445" y="3694689"/>
                  <a:pt x="1805035" y="3707141"/>
                </a:cubicBezTo>
                <a:cubicBezTo>
                  <a:pt x="1800693" y="3689294"/>
                  <a:pt x="1821918" y="3678154"/>
                  <a:pt x="1806521" y="3670096"/>
                </a:cubicBezTo>
                <a:cubicBezTo>
                  <a:pt x="1795691" y="3687599"/>
                  <a:pt x="1784590" y="3688983"/>
                  <a:pt x="1769542" y="3674876"/>
                </a:cubicBezTo>
                <a:cubicBezTo>
                  <a:pt x="1740109" y="3766151"/>
                  <a:pt x="1646375" y="3705328"/>
                  <a:pt x="1583636" y="3725562"/>
                </a:cubicBezTo>
                <a:cubicBezTo>
                  <a:pt x="1585983" y="3682892"/>
                  <a:pt x="1617488" y="3683936"/>
                  <a:pt x="1602985" y="3635176"/>
                </a:cubicBezTo>
                <a:cubicBezTo>
                  <a:pt x="1613421" y="3633788"/>
                  <a:pt x="1612875" y="3649053"/>
                  <a:pt x="1617956" y="3655641"/>
                </a:cubicBezTo>
                <a:cubicBezTo>
                  <a:pt x="1620418" y="3627350"/>
                  <a:pt x="1625343" y="3604259"/>
                  <a:pt x="1631404" y="3583215"/>
                </a:cubicBezTo>
                <a:close/>
                <a:moveTo>
                  <a:pt x="1515464" y="3547231"/>
                </a:moveTo>
                <a:cubicBezTo>
                  <a:pt x="1545979" y="3542942"/>
                  <a:pt x="1576692" y="3569905"/>
                  <a:pt x="1606387" y="3552185"/>
                </a:cubicBezTo>
                <a:cubicBezTo>
                  <a:pt x="1612990" y="3593005"/>
                  <a:pt x="1573709" y="3591386"/>
                  <a:pt x="1588129" y="3614785"/>
                </a:cubicBezTo>
                <a:cubicBezTo>
                  <a:pt x="1590436" y="3593506"/>
                  <a:pt x="1602907" y="3595356"/>
                  <a:pt x="1609395" y="3608192"/>
                </a:cubicBezTo>
                <a:cubicBezTo>
                  <a:pt x="1601853" y="3650437"/>
                  <a:pt x="1589459" y="3654986"/>
                  <a:pt x="1571677" y="3631320"/>
                </a:cubicBezTo>
                <a:cubicBezTo>
                  <a:pt x="1566987" y="3658340"/>
                  <a:pt x="1563076" y="3686980"/>
                  <a:pt x="1548142" y="3693264"/>
                </a:cubicBezTo>
                <a:cubicBezTo>
                  <a:pt x="1540013" y="3667899"/>
                  <a:pt x="1512066" y="3696809"/>
                  <a:pt x="1491818" y="3658340"/>
                </a:cubicBezTo>
                <a:cubicBezTo>
                  <a:pt x="1479153" y="3669247"/>
                  <a:pt x="1473954" y="3695268"/>
                  <a:pt x="1458552" y="3700549"/>
                </a:cubicBezTo>
                <a:cubicBezTo>
                  <a:pt x="1459414" y="3661732"/>
                  <a:pt x="1470121" y="3650206"/>
                  <a:pt x="1461913" y="3617443"/>
                </a:cubicBezTo>
                <a:cubicBezTo>
                  <a:pt x="1482592" y="3626269"/>
                  <a:pt x="1483922" y="3595663"/>
                  <a:pt x="1485055" y="3564750"/>
                </a:cubicBezTo>
                <a:cubicBezTo>
                  <a:pt x="1495142" y="3553564"/>
                  <a:pt x="1505290" y="3548660"/>
                  <a:pt x="1515464" y="3547231"/>
                </a:cubicBezTo>
                <a:close/>
                <a:moveTo>
                  <a:pt x="1117593" y="3507512"/>
                </a:moveTo>
                <a:cubicBezTo>
                  <a:pt x="1109591" y="3507504"/>
                  <a:pt x="1100308" y="3512522"/>
                  <a:pt x="1098272" y="3516030"/>
                </a:cubicBezTo>
                <a:cubicBezTo>
                  <a:pt x="1098039" y="3536576"/>
                  <a:pt x="1120240" y="3522699"/>
                  <a:pt x="1129231" y="3529174"/>
                </a:cubicBezTo>
                <a:cubicBezTo>
                  <a:pt x="1132322" y="3512562"/>
                  <a:pt x="1125600" y="3507524"/>
                  <a:pt x="1117593" y="3507512"/>
                </a:cubicBezTo>
                <a:close/>
                <a:moveTo>
                  <a:pt x="1168016" y="3463802"/>
                </a:moveTo>
                <a:cubicBezTo>
                  <a:pt x="1158853" y="3463321"/>
                  <a:pt x="1147099" y="3467404"/>
                  <a:pt x="1141937" y="3475170"/>
                </a:cubicBezTo>
                <a:cubicBezTo>
                  <a:pt x="1142565" y="3488625"/>
                  <a:pt x="1157416" y="3480451"/>
                  <a:pt x="1156829" y="3495602"/>
                </a:cubicBezTo>
                <a:cubicBezTo>
                  <a:pt x="1167930" y="3491899"/>
                  <a:pt x="1168480" y="3482648"/>
                  <a:pt x="1163203" y="3468658"/>
                </a:cubicBezTo>
                <a:cubicBezTo>
                  <a:pt x="1171722" y="3466959"/>
                  <a:pt x="1171841" y="3478371"/>
                  <a:pt x="1178526" y="3479836"/>
                </a:cubicBezTo>
                <a:cubicBezTo>
                  <a:pt x="1183746" y="3469334"/>
                  <a:pt x="1177176" y="3464284"/>
                  <a:pt x="1168016" y="3463802"/>
                </a:cubicBezTo>
                <a:close/>
                <a:moveTo>
                  <a:pt x="1129195" y="3009961"/>
                </a:moveTo>
                <a:cubicBezTo>
                  <a:pt x="1126925" y="3025185"/>
                  <a:pt x="1120556" y="3050433"/>
                  <a:pt x="1127003" y="3065236"/>
                </a:cubicBezTo>
                <a:cubicBezTo>
                  <a:pt x="1145495" y="3019827"/>
                  <a:pt x="1172502" y="3054634"/>
                  <a:pt x="1194900" y="3073714"/>
                </a:cubicBezTo>
                <a:cubicBezTo>
                  <a:pt x="1203346" y="3029155"/>
                  <a:pt x="1166092" y="3054366"/>
                  <a:pt x="1171020" y="3015165"/>
                </a:cubicBezTo>
                <a:cubicBezTo>
                  <a:pt x="1152020" y="3016011"/>
                  <a:pt x="1145179" y="3026071"/>
                  <a:pt x="1129195" y="3009961"/>
                </a:cubicBezTo>
                <a:close/>
                <a:moveTo>
                  <a:pt x="1215961" y="2994943"/>
                </a:moveTo>
                <a:cubicBezTo>
                  <a:pt x="1199845" y="2989783"/>
                  <a:pt x="1182511" y="2997707"/>
                  <a:pt x="1175867" y="3024995"/>
                </a:cubicBezTo>
                <a:cubicBezTo>
                  <a:pt x="1206001" y="3005453"/>
                  <a:pt x="1180636" y="3045731"/>
                  <a:pt x="1217377" y="3039486"/>
                </a:cubicBezTo>
                <a:cubicBezTo>
                  <a:pt x="1218472" y="3061804"/>
                  <a:pt x="1193690" y="3031356"/>
                  <a:pt x="1200531" y="3065200"/>
                </a:cubicBezTo>
                <a:cubicBezTo>
                  <a:pt x="1281794" y="3047584"/>
                  <a:pt x="1349888" y="3117157"/>
                  <a:pt x="1434631" y="3122438"/>
                </a:cubicBezTo>
                <a:cubicBezTo>
                  <a:pt x="1424897" y="3086668"/>
                  <a:pt x="1349769" y="3123247"/>
                  <a:pt x="1353602" y="3047390"/>
                </a:cubicBezTo>
                <a:cubicBezTo>
                  <a:pt x="1346449" y="3049357"/>
                  <a:pt x="1348361" y="3069902"/>
                  <a:pt x="1346917" y="3083702"/>
                </a:cubicBezTo>
                <a:cubicBezTo>
                  <a:pt x="1325458" y="3078497"/>
                  <a:pt x="1285976" y="3055985"/>
                  <a:pt x="1296494" y="3030968"/>
                </a:cubicBezTo>
                <a:cubicBezTo>
                  <a:pt x="1286329" y="3007609"/>
                  <a:pt x="1261862" y="3039680"/>
                  <a:pt x="1248726" y="3043379"/>
                </a:cubicBezTo>
                <a:cubicBezTo>
                  <a:pt x="1246969" y="3018346"/>
                  <a:pt x="1232077" y="3000103"/>
                  <a:pt x="1215961" y="2994943"/>
                </a:cubicBezTo>
                <a:close/>
                <a:moveTo>
                  <a:pt x="1166520" y="2948384"/>
                </a:moveTo>
                <a:cubicBezTo>
                  <a:pt x="1165242" y="2945997"/>
                  <a:pt x="1162723" y="2945500"/>
                  <a:pt x="1157925" y="2948477"/>
                </a:cubicBezTo>
                <a:cubicBezTo>
                  <a:pt x="1156206" y="2971374"/>
                  <a:pt x="1165000" y="2978121"/>
                  <a:pt x="1166523" y="2995967"/>
                </a:cubicBezTo>
                <a:cubicBezTo>
                  <a:pt x="1170786" y="2994850"/>
                  <a:pt x="1172116" y="2987448"/>
                  <a:pt x="1177352" y="2988104"/>
                </a:cubicBezTo>
                <a:cubicBezTo>
                  <a:pt x="1177627" y="2981937"/>
                  <a:pt x="1177861" y="2975810"/>
                  <a:pt x="1178095" y="2969602"/>
                </a:cubicBezTo>
                <a:cubicBezTo>
                  <a:pt x="1173758" y="2967368"/>
                  <a:pt x="1173052" y="2972609"/>
                  <a:pt x="1172506" y="2978197"/>
                </a:cubicBezTo>
                <a:cubicBezTo>
                  <a:pt x="1163008" y="2979730"/>
                  <a:pt x="1170352" y="2955547"/>
                  <a:pt x="1166520" y="2948384"/>
                </a:cubicBezTo>
                <a:close/>
                <a:moveTo>
                  <a:pt x="1261548" y="2619503"/>
                </a:moveTo>
                <a:cubicBezTo>
                  <a:pt x="1257739" y="2618711"/>
                  <a:pt x="1253469" y="2620132"/>
                  <a:pt x="1249591" y="2623381"/>
                </a:cubicBezTo>
                <a:cubicBezTo>
                  <a:pt x="1241839" y="2629880"/>
                  <a:pt x="1235651" y="2643700"/>
                  <a:pt x="1237859" y="2661777"/>
                </a:cubicBezTo>
                <a:cubicBezTo>
                  <a:pt x="1252247" y="2657884"/>
                  <a:pt x="1252403" y="2624887"/>
                  <a:pt x="1270734" y="2628897"/>
                </a:cubicBezTo>
                <a:cubicBezTo>
                  <a:pt x="1268702" y="2623298"/>
                  <a:pt x="1265356" y="2620295"/>
                  <a:pt x="1261548" y="2619503"/>
                </a:cubicBezTo>
                <a:close/>
                <a:moveTo>
                  <a:pt x="1298094" y="2604576"/>
                </a:moveTo>
                <a:cubicBezTo>
                  <a:pt x="1301021" y="2611447"/>
                  <a:pt x="1304161" y="2616478"/>
                  <a:pt x="1307449" y="2620130"/>
                </a:cubicBezTo>
                <a:lnTo>
                  <a:pt x="1311332" y="2622890"/>
                </a:lnTo>
                <a:lnTo>
                  <a:pt x="1310717" y="2620699"/>
                </a:lnTo>
                <a:cubicBezTo>
                  <a:pt x="1307835" y="2614690"/>
                  <a:pt x="1303762" y="2609245"/>
                  <a:pt x="1298094" y="2604576"/>
                </a:cubicBezTo>
                <a:close/>
                <a:moveTo>
                  <a:pt x="1353079" y="2522626"/>
                </a:moveTo>
                <a:cubicBezTo>
                  <a:pt x="1339370" y="2524957"/>
                  <a:pt x="1324687" y="2630895"/>
                  <a:pt x="1355399" y="2611706"/>
                </a:cubicBezTo>
                <a:cubicBezTo>
                  <a:pt x="1354033" y="2593010"/>
                  <a:pt x="1345197" y="2541704"/>
                  <a:pt x="1358760" y="2528637"/>
                </a:cubicBezTo>
                <a:cubicBezTo>
                  <a:pt x="1356976" y="2524075"/>
                  <a:pt x="1355038" y="2522293"/>
                  <a:pt x="1353079" y="2522626"/>
                </a:cubicBezTo>
                <a:close/>
                <a:moveTo>
                  <a:pt x="1400196" y="2413311"/>
                </a:moveTo>
                <a:cubicBezTo>
                  <a:pt x="1392925" y="2415314"/>
                  <a:pt x="1394919" y="2435783"/>
                  <a:pt x="1393433" y="2449506"/>
                </a:cubicBezTo>
                <a:cubicBezTo>
                  <a:pt x="1406488" y="2449854"/>
                  <a:pt x="1418799" y="2451125"/>
                  <a:pt x="1418840" y="2471286"/>
                </a:cubicBezTo>
                <a:cubicBezTo>
                  <a:pt x="1433733" y="2461764"/>
                  <a:pt x="1427987" y="2445459"/>
                  <a:pt x="1425956" y="2425840"/>
                </a:cubicBezTo>
                <a:cubicBezTo>
                  <a:pt x="1414186" y="2444686"/>
                  <a:pt x="1405589" y="2442299"/>
                  <a:pt x="1400196" y="2413311"/>
                </a:cubicBezTo>
                <a:close/>
                <a:moveTo>
                  <a:pt x="1379214" y="2246137"/>
                </a:moveTo>
                <a:cubicBezTo>
                  <a:pt x="1385509" y="2244652"/>
                  <a:pt x="1390384" y="2246829"/>
                  <a:pt x="1395699" y="2264328"/>
                </a:cubicBezTo>
                <a:cubicBezTo>
                  <a:pt x="1380219" y="2285068"/>
                  <a:pt x="1365638" y="2275161"/>
                  <a:pt x="1354226" y="2249913"/>
                </a:cubicBezTo>
                <a:cubicBezTo>
                  <a:pt x="1365212" y="2252766"/>
                  <a:pt x="1372923" y="2247623"/>
                  <a:pt x="1379214" y="2246137"/>
                </a:cubicBezTo>
                <a:close/>
                <a:moveTo>
                  <a:pt x="1459981" y="2237231"/>
                </a:moveTo>
                <a:cubicBezTo>
                  <a:pt x="1464073" y="2237757"/>
                  <a:pt x="1467593" y="2240276"/>
                  <a:pt x="1470006" y="2245826"/>
                </a:cubicBezTo>
                <a:cubicBezTo>
                  <a:pt x="1457186" y="2245328"/>
                  <a:pt x="1467622" y="2276201"/>
                  <a:pt x="1474110" y="2274311"/>
                </a:cubicBezTo>
                <a:cubicBezTo>
                  <a:pt x="1492482" y="2241897"/>
                  <a:pt x="1553654" y="2246866"/>
                  <a:pt x="1541305" y="2301101"/>
                </a:cubicBezTo>
                <a:cubicBezTo>
                  <a:pt x="1519686" y="2265526"/>
                  <a:pt x="1489901" y="2281252"/>
                  <a:pt x="1467741" y="2301178"/>
                </a:cubicBezTo>
                <a:cubicBezTo>
                  <a:pt x="1476531" y="2313667"/>
                  <a:pt x="1495060" y="2311433"/>
                  <a:pt x="1498031" y="2332824"/>
                </a:cubicBezTo>
                <a:cubicBezTo>
                  <a:pt x="1492872" y="2295820"/>
                  <a:pt x="1511479" y="2307002"/>
                  <a:pt x="1525239" y="2308463"/>
                </a:cubicBezTo>
                <a:cubicBezTo>
                  <a:pt x="1526060" y="2336758"/>
                  <a:pt x="1507412" y="2325504"/>
                  <a:pt x="1498031" y="2332824"/>
                </a:cubicBezTo>
                <a:cubicBezTo>
                  <a:pt x="1472349" y="2389370"/>
                  <a:pt x="1431426" y="2365858"/>
                  <a:pt x="1397184" y="2357303"/>
                </a:cubicBezTo>
                <a:cubicBezTo>
                  <a:pt x="1401444" y="2291850"/>
                  <a:pt x="1435333" y="2335600"/>
                  <a:pt x="1456599" y="2318333"/>
                </a:cubicBezTo>
                <a:cubicBezTo>
                  <a:pt x="1439166" y="2287378"/>
                  <a:pt x="1457929" y="2294165"/>
                  <a:pt x="1464027" y="2263636"/>
                </a:cubicBezTo>
                <a:cubicBezTo>
                  <a:pt x="1456870" y="2269880"/>
                  <a:pt x="1421926" y="2300640"/>
                  <a:pt x="1422201" y="2258355"/>
                </a:cubicBezTo>
                <a:cubicBezTo>
                  <a:pt x="1427597" y="2254134"/>
                  <a:pt x="1437135" y="2245454"/>
                  <a:pt x="1446528" y="2240602"/>
                </a:cubicBezTo>
                <a:cubicBezTo>
                  <a:pt x="1451227" y="2238175"/>
                  <a:pt x="1455890" y="2236706"/>
                  <a:pt x="1459981" y="2237231"/>
                </a:cubicBezTo>
                <a:close/>
                <a:moveTo>
                  <a:pt x="1115668" y="2173517"/>
                </a:moveTo>
                <a:cubicBezTo>
                  <a:pt x="1110157" y="2208903"/>
                  <a:pt x="1130914" y="2227020"/>
                  <a:pt x="1140332" y="2213723"/>
                </a:cubicBezTo>
                <a:cubicBezTo>
                  <a:pt x="1142249" y="2184772"/>
                  <a:pt x="1128177" y="2180381"/>
                  <a:pt x="1115668" y="2173517"/>
                </a:cubicBezTo>
                <a:close/>
                <a:moveTo>
                  <a:pt x="1554306" y="2146962"/>
                </a:moveTo>
                <a:cubicBezTo>
                  <a:pt x="1561057" y="2145510"/>
                  <a:pt x="1567885" y="2151215"/>
                  <a:pt x="1567808" y="2165420"/>
                </a:cubicBezTo>
                <a:cubicBezTo>
                  <a:pt x="1561471" y="2172437"/>
                  <a:pt x="1553305" y="2175828"/>
                  <a:pt x="1541305" y="2171434"/>
                </a:cubicBezTo>
                <a:cubicBezTo>
                  <a:pt x="1540895" y="2157019"/>
                  <a:pt x="1547559" y="2148411"/>
                  <a:pt x="1554306" y="2146962"/>
                </a:cubicBezTo>
                <a:close/>
                <a:moveTo>
                  <a:pt x="1086366" y="2144964"/>
                </a:moveTo>
                <a:cubicBezTo>
                  <a:pt x="1084397" y="2144950"/>
                  <a:pt x="1082345" y="2146398"/>
                  <a:pt x="1079863" y="2150426"/>
                </a:cubicBezTo>
                <a:cubicBezTo>
                  <a:pt x="1091161" y="2159058"/>
                  <a:pt x="1092605" y="2182841"/>
                  <a:pt x="1110116" y="2181995"/>
                </a:cubicBezTo>
                <a:cubicBezTo>
                  <a:pt x="1110469" y="2172821"/>
                  <a:pt x="1110822" y="2163571"/>
                  <a:pt x="1111212" y="2154356"/>
                </a:cubicBezTo>
                <a:cubicBezTo>
                  <a:pt x="1102027" y="2156921"/>
                  <a:pt x="1096672" y="2151907"/>
                  <a:pt x="1092371" y="2148274"/>
                </a:cubicBezTo>
                <a:cubicBezTo>
                  <a:pt x="1090220" y="2146455"/>
                  <a:pt x="1088335" y="2144978"/>
                  <a:pt x="1086366" y="2144964"/>
                </a:cubicBezTo>
                <a:close/>
                <a:moveTo>
                  <a:pt x="716854" y="2138411"/>
                </a:moveTo>
                <a:cubicBezTo>
                  <a:pt x="707920" y="2139035"/>
                  <a:pt x="698998" y="2143931"/>
                  <a:pt x="690701" y="2157095"/>
                </a:cubicBezTo>
                <a:cubicBezTo>
                  <a:pt x="690114" y="2172437"/>
                  <a:pt x="689486" y="2187855"/>
                  <a:pt x="688862" y="2203160"/>
                </a:cubicBezTo>
                <a:cubicBezTo>
                  <a:pt x="676120" y="2195063"/>
                  <a:pt x="667752" y="2191441"/>
                  <a:pt x="657123" y="2208437"/>
                </a:cubicBezTo>
                <a:cubicBezTo>
                  <a:pt x="665253" y="2242204"/>
                  <a:pt x="689486" y="2251265"/>
                  <a:pt x="695937" y="2287536"/>
                </a:cubicBezTo>
                <a:cubicBezTo>
                  <a:pt x="702154" y="2286840"/>
                  <a:pt x="701059" y="2271309"/>
                  <a:pt x="702310" y="2260593"/>
                </a:cubicBezTo>
                <a:cubicBezTo>
                  <a:pt x="738895" y="2298714"/>
                  <a:pt x="841933" y="2392535"/>
                  <a:pt x="869609" y="2281636"/>
                </a:cubicBezTo>
                <a:cubicBezTo>
                  <a:pt x="886689" y="2275704"/>
                  <a:pt x="885401" y="2297981"/>
                  <a:pt x="889385" y="2311898"/>
                </a:cubicBezTo>
                <a:cubicBezTo>
                  <a:pt x="901623" y="2310931"/>
                  <a:pt x="902403" y="2288771"/>
                  <a:pt x="896108" y="2275704"/>
                </a:cubicBezTo>
                <a:cubicBezTo>
                  <a:pt x="918350" y="2200077"/>
                  <a:pt x="1017165" y="2246753"/>
                  <a:pt x="1059344" y="2268338"/>
                </a:cubicBezTo>
                <a:cubicBezTo>
                  <a:pt x="1044217" y="2194872"/>
                  <a:pt x="964866" y="2251957"/>
                  <a:pt x="952124" y="2189936"/>
                </a:cubicBezTo>
                <a:cubicBezTo>
                  <a:pt x="933087" y="2199575"/>
                  <a:pt x="932344" y="2208478"/>
                  <a:pt x="909945" y="2193946"/>
                </a:cubicBezTo>
                <a:cubicBezTo>
                  <a:pt x="912761" y="2219578"/>
                  <a:pt x="898808" y="2211060"/>
                  <a:pt x="897987" y="2229408"/>
                </a:cubicBezTo>
                <a:cubicBezTo>
                  <a:pt x="866560" y="2228481"/>
                  <a:pt x="871210" y="2172400"/>
                  <a:pt x="848302" y="2158212"/>
                </a:cubicBezTo>
                <a:cubicBezTo>
                  <a:pt x="830870" y="2166771"/>
                  <a:pt x="848889" y="2190401"/>
                  <a:pt x="835638" y="2212330"/>
                </a:cubicBezTo>
                <a:cubicBezTo>
                  <a:pt x="824423" y="2169855"/>
                  <a:pt x="784747" y="2204893"/>
                  <a:pt x="780758" y="2140484"/>
                </a:cubicBezTo>
                <a:cubicBezTo>
                  <a:pt x="770527" y="2173149"/>
                  <a:pt x="743652" y="2136546"/>
                  <a:pt x="716854" y="2138411"/>
                </a:cubicBezTo>
                <a:close/>
                <a:moveTo>
                  <a:pt x="2218222" y="2112314"/>
                </a:moveTo>
                <a:cubicBezTo>
                  <a:pt x="2221209" y="2112246"/>
                  <a:pt x="2224541" y="2113436"/>
                  <a:pt x="2227734" y="2115640"/>
                </a:cubicBezTo>
                <a:cubicBezTo>
                  <a:pt x="2234119" y="2120043"/>
                  <a:pt x="2239955" y="2128497"/>
                  <a:pt x="2241379" y="2139018"/>
                </a:cubicBezTo>
                <a:cubicBezTo>
                  <a:pt x="2228756" y="2143834"/>
                  <a:pt x="2207375" y="2155898"/>
                  <a:pt x="2210773" y="2116542"/>
                </a:cubicBezTo>
                <a:cubicBezTo>
                  <a:pt x="2212591" y="2113710"/>
                  <a:pt x="2215235" y="2112382"/>
                  <a:pt x="2218222" y="2112314"/>
                </a:cubicBezTo>
                <a:close/>
                <a:moveTo>
                  <a:pt x="1755063" y="2096337"/>
                </a:moveTo>
                <a:cubicBezTo>
                  <a:pt x="1762233" y="2095709"/>
                  <a:pt x="1769775" y="2102840"/>
                  <a:pt x="1769464" y="2116619"/>
                </a:cubicBezTo>
                <a:cubicBezTo>
                  <a:pt x="1754961" y="2107215"/>
                  <a:pt x="1755355" y="2127914"/>
                  <a:pt x="1742920" y="2122597"/>
                </a:cubicBezTo>
                <a:cubicBezTo>
                  <a:pt x="1741106" y="2105349"/>
                  <a:pt x="1747898" y="2096964"/>
                  <a:pt x="1755063" y="2096337"/>
                </a:cubicBezTo>
                <a:close/>
                <a:moveTo>
                  <a:pt x="1729103" y="2074383"/>
                </a:moveTo>
                <a:lnTo>
                  <a:pt x="1729082" y="2074492"/>
                </a:lnTo>
                <a:lnTo>
                  <a:pt x="1729263" y="2074621"/>
                </a:lnTo>
                <a:lnTo>
                  <a:pt x="1729279" y="2074528"/>
                </a:lnTo>
                <a:close/>
                <a:moveTo>
                  <a:pt x="1991918" y="2070445"/>
                </a:moveTo>
                <a:cubicBezTo>
                  <a:pt x="1992816" y="2077843"/>
                  <a:pt x="1995944" y="2081699"/>
                  <a:pt x="2002042" y="2080967"/>
                </a:cubicBezTo>
                <a:cubicBezTo>
                  <a:pt x="2001570" y="2093302"/>
                  <a:pt x="2001061" y="2105673"/>
                  <a:pt x="2000556" y="2117894"/>
                </a:cubicBezTo>
                <a:cubicBezTo>
                  <a:pt x="1987305" y="2122791"/>
                  <a:pt x="1979996" y="2075609"/>
                  <a:pt x="1991918" y="2070445"/>
                </a:cubicBezTo>
                <a:close/>
                <a:moveTo>
                  <a:pt x="1763953" y="2047616"/>
                </a:moveTo>
                <a:cubicBezTo>
                  <a:pt x="1766199" y="2045812"/>
                  <a:pt x="1768848" y="2045842"/>
                  <a:pt x="1771105" y="2048924"/>
                </a:cubicBezTo>
                <a:cubicBezTo>
                  <a:pt x="1774113" y="2053036"/>
                  <a:pt x="1776424" y="2062574"/>
                  <a:pt x="1776149" y="2080429"/>
                </a:cubicBezTo>
                <a:cubicBezTo>
                  <a:pt x="1754117" y="2074944"/>
                  <a:pt x="1757218" y="2053029"/>
                  <a:pt x="1763953" y="2047616"/>
                </a:cubicBezTo>
                <a:close/>
                <a:moveTo>
                  <a:pt x="1524856" y="2003035"/>
                </a:moveTo>
                <a:cubicBezTo>
                  <a:pt x="1518338" y="2004731"/>
                  <a:pt x="1513315" y="2009482"/>
                  <a:pt x="1510695" y="2019099"/>
                </a:cubicBezTo>
                <a:cubicBezTo>
                  <a:pt x="1518045" y="2033902"/>
                  <a:pt x="1533016" y="2036792"/>
                  <a:pt x="1546501" y="2042186"/>
                </a:cubicBezTo>
                <a:cubicBezTo>
                  <a:pt x="1547010" y="2029856"/>
                  <a:pt x="1547518" y="2017557"/>
                  <a:pt x="1547986" y="2005300"/>
                </a:cubicBezTo>
                <a:cubicBezTo>
                  <a:pt x="1539386" y="2002698"/>
                  <a:pt x="1531374" y="2001339"/>
                  <a:pt x="1524856" y="2003035"/>
                </a:cubicBezTo>
                <a:close/>
                <a:moveTo>
                  <a:pt x="1521544" y="1975390"/>
                </a:moveTo>
                <a:cubicBezTo>
                  <a:pt x="1513023" y="1978618"/>
                  <a:pt x="1501089" y="1989191"/>
                  <a:pt x="1491194" y="1979631"/>
                </a:cubicBezTo>
                <a:cubicBezTo>
                  <a:pt x="1491231" y="1996166"/>
                  <a:pt x="1484078" y="1998169"/>
                  <a:pt x="1484509" y="2015862"/>
                </a:cubicBezTo>
                <a:cubicBezTo>
                  <a:pt x="1496820" y="2000868"/>
                  <a:pt x="1507260" y="1982136"/>
                  <a:pt x="1532667" y="1994122"/>
                </a:cubicBezTo>
                <a:cubicBezTo>
                  <a:pt x="1532708" y="1983091"/>
                  <a:pt x="1531235" y="1977729"/>
                  <a:pt x="1528727" y="1975629"/>
                </a:cubicBezTo>
                <a:cubicBezTo>
                  <a:pt x="1526846" y="1974054"/>
                  <a:pt x="1524385" y="1974314"/>
                  <a:pt x="1521544" y="1975390"/>
                </a:cubicBezTo>
                <a:close/>
                <a:moveTo>
                  <a:pt x="2169427" y="1956119"/>
                </a:moveTo>
                <a:cubicBezTo>
                  <a:pt x="2160469" y="1952003"/>
                  <a:pt x="2142001" y="1979287"/>
                  <a:pt x="2132325" y="1976972"/>
                </a:cubicBezTo>
                <a:cubicBezTo>
                  <a:pt x="2142802" y="2003952"/>
                  <a:pt x="2168598" y="2007845"/>
                  <a:pt x="2182748" y="2029548"/>
                </a:cubicBezTo>
                <a:cubicBezTo>
                  <a:pt x="2190997" y="2022531"/>
                  <a:pt x="2181849" y="2015518"/>
                  <a:pt x="2189433" y="1993353"/>
                </a:cubicBezTo>
                <a:cubicBezTo>
                  <a:pt x="2184353" y="1992852"/>
                  <a:pt x="2184939" y="2004069"/>
                  <a:pt x="2183491" y="2011123"/>
                </a:cubicBezTo>
                <a:cubicBezTo>
                  <a:pt x="2170203" y="2008424"/>
                  <a:pt x="2165824" y="1991925"/>
                  <a:pt x="2158437" y="1980169"/>
                </a:cubicBezTo>
                <a:cubicBezTo>
                  <a:pt x="2160354" y="1947483"/>
                  <a:pt x="2174893" y="2001949"/>
                  <a:pt x="2174540" y="1972962"/>
                </a:cubicBezTo>
                <a:cubicBezTo>
                  <a:pt x="2174348" y="1962351"/>
                  <a:pt x="2172415" y="1957491"/>
                  <a:pt x="2169427" y="1956119"/>
                </a:cubicBezTo>
                <a:close/>
                <a:moveTo>
                  <a:pt x="1786585" y="1951841"/>
                </a:moveTo>
                <a:cubicBezTo>
                  <a:pt x="1788226" y="1969611"/>
                  <a:pt x="1777203" y="2006615"/>
                  <a:pt x="1795145" y="1999367"/>
                </a:cubicBezTo>
                <a:cubicBezTo>
                  <a:pt x="1796631" y="1974196"/>
                  <a:pt x="1787249" y="1979631"/>
                  <a:pt x="1796631" y="1962327"/>
                </a:cubicBezTo>
                <a:cubicBezTo>
                  <a:pt x="1805659" y="1971731"/>
                  <a:pt x="1808946" y="1989768"/>
                  <a:pt x="1827315" y="1984835"/>
                </a:cubicBezTo>
                <a:cubicBezTo>
                  <a:pt x="1822115" y="1954925"/>
                  <a:pt x="1801087" y="1943978"/>
                  <a:pt x="1786585" y="1951841"/>
                </a:cubicBezTo>
                <a:close/>
                <a:moveTo>
                  <a:pt x="1249674" y="1931191"/>
                </a:moveTo>
                <a:cubicBezTo>
                  <a:pt x="1236847" y="1930343"/>
                  <a:pt x="1224058" y="1932797"/>
                  <a:pt x="1211837" y="1937451"/>
                </a:cubicBezTo>
                <a:cubicBezTo>
                  <a:pt x="1187399" y="1946754"/>
                  <a:pt x="1165234" y="1964852"/>
                  <a:pt x="1149599" y="1982909"/>
                </a:cubicBezTo>
                <a:cubicBezTo>
                  <a:pt x="1186459" y="1991233"/>
                  <a:pt x="1233755" y="1934610"/>
                  <a:pt x="1287736" y="1944747"/>
                </a:cubicBezTo>
                <a:cubicBezTo>
                  <a:pt x="1275365" y="1936190"/>
                  <a:pt x="1262501" y="1932039"/>
                  <a:pt x="1249674" y="1931191"/>
                </a:cubicBezTo>
                <a:close/>
                <a:moveTo>
                  <a:pt x="1603650" y="1928750"/>
                </a:moveTo>
                <a:cubicBezTo>
                  <a:pt x="1623664" y="1998440"/>
                  <a:pt x="1559325" y="1936188"/>
                  <a:pt x="1554749" y="1969109"/>
                </a:cubicBezTo>
                <a:cubicBezTo>
                  <a:pt x="1557720" y="1981982"/>
                  <a:pt x="1565304" y="1987688"/>
                  <a:pt x="1574882" y="1990229"/>
                </a:cubicBezTo>
                <a:cubicBezTo>
                  <a:pt x="1583755" y="1949178"/>
                  <a:pt x="1612678" y="2002795"/>
                  <a:pt x="1633164" y="1978939"/>
                </a:cubicBezTo>
                <a:cubicBezTo>
                  <a:pt x="1629213" y="1962015"/>
                  <a:pt x="1616823" y="1948062"/>
                  <a:pt x="1634650" y="1942012"/>
                </a:cubicBezTo>
                <a:cubicBezTo>
                  <a:pt x="1645435" y="1948830"/>
                  <a:pt x="1622802" y="1931680"/>
                  <a:pt x="1603650" y="1928750"/>
                </a:cubicBezTo>
                <a:close/>
                <a:moveTo>
                  <a:pt x="1337068" y="1895291"/>
                </a:moveTo>
                <a:cubicBezTo>
                  <a:pt x="1335738" y="1911750"/>
                  <a:pt x="1342657" y="1915566"/>
                  <a:pt x="1340823" y="1932757"/>
                </a:cubicBezTo>
                <a:cubicBezTo>
                  <a:pt x="1348755" y="1929058"/>
                  <a:pt x="1354501" y="1920883"/>
                  <a:pt x="1362437" y="1916990"/>
                </a:cubicBezTo>
                <a:cubicBezTo>
                  <a:pt x="1362474" y="1896833"/>
                  <a:pt x="1350085" y="1895445"/>
                  <a:pt x="1337068" y="1895291"/>
                </a:cubicBezTo>
                <a:close/>
                <a:moveTo>
                  <a:pt x="1694372" y="1893867"/>
                </a:moveTo>
                <a:cubicBezTo>
                  <a:pt x="1687064" y="1909054"/>
                  <a:pt x="1675688" y="1915760"/>
                  <a:pt x="1676435" y="1947293"/>
                </a:cubicBezTo>
                <a:cubicBezTo>
                  <a:pt x="1688705" y="1948717"/>
                  <a:pt x="1700824" y="1950296"/>
                  <a:pt x="1713020" y="1951841"/>
                </a:cubicBezTo>
                <a:cubicBezTo>
                  <a:pt x="1708953" y="1921389"/>
                  <a:pt x="1683937" y="1957353"/>
                  <a:pt x="1694372" y="1893867"/>
                </a:cubicBezTo>
                <a:close/>
                <a:moveTo>
                  <a:pt x="1825792" y="1891823"/>
                </a:moveTo>
                <a:cubicBezTo>
                  <a:pt x="1806012" y="1898606"/>
                  <a:pt x="1811330" y="1909900"/>
                  <a:pt x="1788891" y="1896525"/>
                </a:cubicBezTo>
                <a:cubicBezTo>
                  <a:pt x="1789987" y="1925743"/>
                  <a:pt x="1819694" y="1920386"/>
                  <a:pt x="1825792" y="1891823"/>
                </a:cubicBezTo>
                <a:close/>
                <a:moveTo>
                  <a:pt x="1088029" y="1817544"/>
                </a:moveTo>
                <a:cubicBezTo>
                  <a:pt x="1088891" y="1832614"/>
                  <a:pt x="1082440" y="1832768"/>
                  <a:pt x="1081660" y="1844564"/>
                </a:cubicBezTo>
                <a:cubicBezTo>
                  <a:pt x="1083302" y="1871277"/>
                  <a:pt x="1089987" y="1830611"/>
                  <a:pt x="1092880" y="1827491"/>
                </a:cubicBezTo>
                <a:cubicBezTo>
                  <a:pt x="1104880" y="1833080"/>
                  <a:pt x="1105232" y="1869889"/>
                  <a:pt x="1118287" y="1849190"/>
                </a:cubicBezTo>
                <a:cubicBezTo>
                  <a:pt x="1115279" y="1839360"/>
                  <a:pt x="1106599" y="1838166"/>
                  <a:pt x="1108942" y="1820126"/>
                </a:cubicBezTo>
                <a:cubicBezTo>
                  <a:pt x="1097883" y="1834273"/>
                  <a:pt x="1102339" y="1818471"/>
                  <a:pt x="1088029" y="1817544"/>
                </a:cubicBezTo>
                <a:close/>
                <a:moveTo>
                  <a:pt x="1829153" y="1808835"/>
                </a:moveTo>
                <a:cubicBezTo>
                  <a:pt x="1794792" y="1828341"/>
                  <a:pt x="1765007" y="1824213"/>
                  <a:pt x="1738821" y="1834545"/>
                </a:cubicBezTo>
                <a:cubicBezTo>
                  <a:pt x="1738665" y="1857559"/>
                  <a:pt x="1737959" y="1879452"/>
                  <a:pt x="1726505" y="1879375"/>
                </a:cubicBezTo>
                <a:cubicBezTo>
                  <a:pt x="1727326" y="1889512"/>
                  <a:pt x="1736629" y="1887007"/>
                  <a:pt x="1736198" y="1899188"/>
                </a:cubicBezTo>
                <a:cubicBezTo>
                  <a:pt x="1729829" y="1904198"/>
                  <a:pt x="1722360" y="1902195"/>
                  <a:pt x="1714153" y="1924278"/>
                </a:cubicBezTo>
                <a:cubicBezTo>
                  <a:pt x="1712905" y="1931911"/>
                  <a:pt x="1715872" y="1933145"/>
                  <a:pt x="1718999" y="1934031"/>
                </a:cubicBezTo>
                <a:cubicBezTo>
                  <a:pt x="1723575" y="1932991"/>
                  <a:pt x="1723768" y="1938349"/>
                  <a:pt x="1723887" y="1943978"/>
                </a:cubicBezTo>
                <a:cubicBezTo>
                  <a:pt x="1730806" y="1896141"/>
                  <a:pt x="1765401" y="1937155"/>
                  <a:pt x="1787052" y="1942627"/>
                </a:cubicBezTo>
                <a:cubicBezTo>
                  <a:pt x="1783068" y="1928329"/>
                  <a:pt x="1774622" y="1921081"/>
                  <a:pt x="1761568" y="1920964"/>
                </a:cubicBezTo>
                <a:cubicBezTo>
                  <a:pt x="1763874" y="1910519"/>
                  <a:pt x="1771733" y="1898686"/>
                  <a:pt x="1772435" y="1913024"/>
                </a:cubicBezTo>
                <a:cubicBezTo>
                  <a:pt x="1783339" y="1911907"/>
                  <a:pt x="1775484" y="1872589"/>
                  <a:pt x="1784746" y="1868157"/>
                </a:cubicBezTo>
                <a:cubicBezTo>
                  <a:pt x="1804682" y="1863532"/>
                  <a:pt x="1809217" y="1882536"/>
                  <a:pt x="1826141" y="1882572"/>
                </a:cubicBezTo>
                <a:cubicBezTo>
                  <a:pt x="1826613" y="1870391"/>
                  <a:pt x="1827122" y="1858061"/>
                  <a:pt x="1827631" y="1845722"/>
                </a:cubicBezTo>
                <a:cubicBezTo>
                  <a:pt x="1817269" y="1844492"/>
                  <a:pt x="1819928" y="1870007"/>
                  <a:pt x="1805934" y="1861606"/>
                </a:cubicBezTo>
                <a:cubicBezTo>
                  <a:pt x="1803903" y="1823905"/>
                  <a:pt x="1828919" y="1841675"/>
                  <a:pt x="1829153" y="1808835"/>
                </a:cubicBezTo>
                <a:close/>
                <a:moveTo>
                  <a:pt x="2039723" y="1798192"/>
                </a:moveTo>
                <a:cubicBezTo>
                  <a:pt x="2046720" y="1799042"/>
                  <a:pt x="2053639" y="1799969"/>
                  <a:pt x="2060595" y="1800778"/>
                </a:cubicBezTo>
                <a:cubicBezTo>
                  <a:pt x="2061883" y="1830073"/>
                  <a:pt x="2054418" y="1841481"/>
                  <a:pt x="2038237" y="1835083"/>
                </a:cubicBezTo>
                <a:cubicBezTo>
                  <a:pt x="2038746" y="1822825"/>
                  <a:pt x="2039214" y="1810567"/>
                  <a:pt x="2039723" y="1798192"/>
                </a:cubicBezTo>
                <a:close/>
                <a:moveTo>
                  <a:pt x="1551347" y="1792454"/>
                </a:moveTo>
                <a:cubicBezTo>
                  <a:pt x="1549316" y="1830227"/>
                  <a:pt x="1583443" y="1812574"/>
                  <a:pt x="1574919" y="1860331"/>
                </a:cubicBezTo>
                <a:cubicBezTo>
                  <a:pt x="1589069" y="1852468"/>
                  <a:pt x="1593957" y="1825913"/>
                  <a:pt x="1608107" y="1818127"/>
                </a:cubicBezTo>
                <a:cubicBezTo>
                  <a:pt x="1590280" y="1821518"/>
                  <a:pt x="1575231" y="1816852"/>
                  <a:pt x="1551347" y="1792454"/>
                </a:cubicBezTo>
                <a:close/>
                <a:moveTo>
                  <a:pt x="2082287" y="1785089"/>
                </a:moveTo>
                <a:cubicBezTo>
                  <a:pt x="2097184" y="1782968"/>
                  <a:pt x="2067825" y="1817815"/>
                  <a:pt x="2086042" y="1822554"/>
                </a:cubicBezTo>
                <a:cubicBezTo>
                  <a:pt x="2106056" y="1788945"/>
                  <a:pt x="2138419" y="1784971"/>
                  <a:pt x="2165976" y="1795610"/>
                </a:cubicBezTo>
                <a:cubicBezTo>
                  <a:pt x="2147919" y="1785206"/>
                  <a:pt x="2159529" y="1818815"/>
                  <a:pt x="2164806" y="1823250"/>
                </a:cubicBezTo>
                <a:cubicBezTo>
                  <a:pt x="2177548" y="1819280"/>
                  <a:pt x="2189236" y="1812995"/>
                  <a:pt x="2206981" y="1819280"/>
                </a:cubicBezTo>
                <a:cubicBezTo>
                  <a:pt x="2206472" y="1831615"/>
                  <a:pt x="2205967" y="1843949"/>
                  <a:pt x="2205495" y="1856167"/>
                </a:cubicBezTo>
                <a:cubicBezTo>
                  <a:pt x="2196114" y="1857130"/>
                  <a:pt x="2179699" y="1843601"/>
                  <a:pt x="2183840" y="1871970"/>
                </a:cubicBezTo>
                <a:cubicBezTo>
                  <a:pt x="2196155" y="1873782"/>
                  <a:pt x="2199869" y="1857980"/>
                  <a:pt x="2215619" y="1866729"/>
                </a:cubicBezTo>
                <a:cubicBezTo>
                  <a:pt x="2208077" y="1909977"/>
                  <a:pt x="2246225" y="1883341"/>
                  <a:pt x="2245093" y="1916877"/>
                </a:cubicBezTo>
                <a:cubicBezTo>
                  <a:pt x="2237940" y="1938770"/>
                  <a:pt x="2226096" y="1895485"/>
                  <a:pt x="2218554" y="1922814"/>
                </a:cubicBezTo>
                <a:cubicBezTo>
                  <a:pt x="2209603" y="1956770"/>
                  <a:pt x="2232154" y="1942238"/>
                  <a:pt x="2227229" y="1970185"/>
                </a:cubicBezTo>
                <a:cubicBezTo>
                  <a:pt x="2217302" y="1966908"/>
                  <a:pt x="2215188" y="1979089"/>
                  <a:pt x="2205889" y="1976855"/>
                </a:cubicBezTo>
                <a:cubicBezTo>
                  <a:pt x="2204482" y="1960704"/>
                  <a:pt x="2214565" y="1954229"/>
                  <a:pt x="2206981" y="1949138"/>
                </a:cubicBezTo>
                <a:cubicBezTo>
                  <a:pt x="2198929" y="1956002"/>
                  <a:pt x="2194784" y="1970918"/>
                  <a:pt x="2194670" y="1993969"/>
                </a:cubicBezTo>
                <a:cubicBezTo>
                  <a:pt x="2204638" y="1993196"/>
                  <a:pt x="2205770" y="2005725"/>
                  <a:pt x="2215229" y="2005725"/>
                </a:cubicBezTo>
                <a:cubicBezTo>
                  <a:pt x="2231140" y="1995009"/>
                  <a:pt x="2238096" y="1965908"/>
                  <a:pt x="2254043" y="1955115"/>
                </a:cubicBezTo>
                <a:cubicBezTo>
                  <a:pt x="2253382" y="1993277"/>
                  <a:pt x="2230003" y="1969494"/>
                  <a:pt x="2241342" y="2009079"/>
                </a:cubicBezTo>
                <a:cubicBezTo>
                  <a:pt x="2222735" y="2011698"/>
                  <a:pt x="2216912" y="2033247"/>
                  <a:pt x="2199163" y="2012932"/>
                </a:cubicBezTo>
                <a:cubicBezTo>
                  <a:pt x="2198420" y="2031475"/>
                  <a:pt x="2197678" y="2049976"/>
                  <a:pt x="2196935" y="2068402"/>
                </a:cubicBezTo>
                <a:cubicBezTo>
                  <a:pt x="2185678" y="2080372"/>
                  <a:pt x="2173248" y="2075358"/>
                  <a:pt x="2156689" y="2070518"/>
                </a:cubicBezTo>
                <a:lnTo>
                  <a:pt x="2094894" y="2073488"/>
                </a:lnTo>
                <a:lnTo>
                  <a:pt x="2097105" y="2080380"/>
                </a:lnTo>
                <a:lnTo>
                  <a:pt x="2097920" y="2081390"/>
                </a:lnTo>
                <a:cubicBezTo>
                  <a:pt x="2099371" y="2084965"/>
                  <a:pt x="2100348" y="2089273"/>
                  <a:pt x="2101325" y="2093532"/>
                </a:cubicBezTo>
                <a:lnTo>
                  <a:pt x="2097105" y="2080380"/>
                </a:lnTo>
                <a:lnTo>
                  <a:pt x="2091669" y="2073642"/>
                </a:lnTo>
                <a:lnTo>
                  <a:pt x="2094894" y="2073488"/>
                </a:lnTo>
                <a:lnTo>
                  <a:pt x="2082681" y="2035444"/>
                </a:lnTo>
                <a:cubicBezTo>
                  <a:pt x="2092530" y="2010621"/>
                  <a:pt x="2109298" y="2040377"/>
                  <a:pt x="2099486" y="2009735"/>
                </a:cubicBezTo>
                <a:cubicBezTo>
                  <a:pt x="2126772" y="2002989"/>
                  <a:pt x="2141275" y="2060806"/>
                  <a:pt x="2161445" y="2036060"/>
                </a:cubicBezTo>
                <a:cubicBezTo>
                  <a:pt x="2137717" y="1996126"/>
                  <a:pt x="2113640" y="2002872"/>
                  <a:pt x="2096125" y="1962978"/>
                </a:cubicBezTo>
                <a:cubicBezTo>
                  <a:pt x="2079320" y="1965135"/>
                  <a:pt x="2084126" y="2001601"/>
                  <a:pt x="2094291" y="2009079"/>
                </a:cubicBezTo>
                <a:cubicBezTo>
                  <a:pt x="2074589" y="2004644"/>
                  <a:pt x="2046798" y="2012624"/>
                  <a:pt x="2048361" y="1975697"/>
                </a:cubicBezTo>
                <a:cubicBezTo>
                  <a:pt x="2064464" y="1978202"/>
                  <a:pt x="2067981" y="1994240"/>
                  <a:pt x="2079710" y="1979477"/>
                </a:cubicBezTo>
                <a:cubicBezTo>
                  <a:pt x="2086629" y="1945633"/>
                  <a:pt x="2067789" y="1951566"/>
                  <a:pt x="2071461" y="1922737"/>
                </a:cubicBezTo>
                <a:cubicBezTo>
                  <a:pt x="2099761" y="1946827"/>
                  <a:pt x="2138772" y="1955730"/>
                  <a:pt x="2150225" y="1923429"/>
                </a:cubicBezTo>
                <a:cubicBezTo>
                  <a:pt x="2125755" y="1910940"/>
                  <a:pt x="2096010" y="1934764"/>
                  <a:pt x="2088660" y="1887966"/>
                </a:cubicBezTo>
                <a:cubicBezTo>
                  <a:pt x="2101600" y="1875518"/>
                  <a:pt x="2114461" y="1888391"/>
                  <a:pt x="2105818" y="1852929"/>
                </a:cubicBezTo>
                <a:cubicBezTo>
                  <a:pt x="2123448" y="1848806"/>
                  <a:pt x="2143229" y="1849153"/>
                  <a:pt x="2149171" y="1821283"/>
                </a:cubicBezTo>
                <a:cubicBezTo>
                  <a:pt x="2117469" y="1829996"/>
                  <a:pt x="2097102" y="1861796"/>
                  <a:pt x="2063254" y="1866227"/>
                </a:cubicBezTo>
                <a:cubicBezTo>
                  <a:pt x="2061846" y="1842019"/>
                  <a:pt x="2072401" y="1797383"/>
                  <a:pt x="2082287" y="1785089"/>
                </a:cubicBezTo>
                <a:close/>
                <a:moveTo>
                  <a:pt x="2205458" y="1726304"/>
                </a:moveTo>
                <a:cubicBezTo>
                  <a:pt x="2194280" y="1767590"/>
                  <a:pt x="2202762" y="1760804"/>
                  <a:pt x="2225276" y="1756643"/>
                </a:cubicBezTo>
                <a:cubicBezTo>
                  <a:pt x="2221209" y="1810183"/>
                  <a:pt x="2177626" y="1721100"/>
                  <a:pt x="2186811" y="1798156"/>
                </a:cubicBezTo>
                <a:cubicBezTo>
                  <a:pt x="2168791" y="1794032"/>
                  <a:pt x="2159763" y="1776068"/>
                  <a:pt x="2146122" y="1765198"/>
                </a:cubicBezTo>
                <a:cubicBezTo>
                  <a:pt x="2156911" y="1757299"/>
                  <a:pt x="2156012" y="1725459"/>
                  <a:pt x="2173757" y="1731626"/>
                </a:cubicBezTo>
                <a:cubicBezTo>
                  <a:pt x="2183060" y="1770131"/>
                  <a:pt x="2190332" y="1730663"/>
                  <a:pt x="2205458" y="1726304"/>
                </a:cubicBezTo>
                <a:close/>
                <a:moveTo>
                  <a:pt x="2123723" y="1669722"/>
                </a:moveTo>
                <a:cubicBezTo>
                  <a:pt x="2128061" y="1714281"/>
                  <a:pt x="2150927" y="1678896"/>
                  <a:pt x="2164453" y="1702716"/>
                </a:cubicBezTo>
                <a:cubicBezTo>
                  <a:pt x="2153389" y="1759456"/>
                  <a:pt x="2092727" y="1699940"/>
                  <a:pt x="2074474" y="1719214"/>
                </a:cubicBezTo>
                <a:cubicBezTo>
                  <a:pt x="2091476" y="1742225"/>
                  <a:pt x="2112036" y="1759840"/>
                  <a:pt x="2135370" y="1773215"/>
                </a:cubicBezTo>
                <a:cubicBezTo>
                  <a:pt x="2104140" y="1792644"/>
                  <a:pt x="2076464" y="1775837"/>
                  <a:pt x="2052465" y="1744309"/>
                </a:cubicBezTo>
                <a:cubicBezTo>
                  <a:pt x="2053208" y="1763195"/>
                  <a:pt x="2065835" y="1764081"/>
                  <a:pt x="2066656" y="1783085"/>
                </a:cubicBezTo>
                <a:cubicBezTo>
                  <a:pt x="2038118" y="1767857"/>
                  <a:pt x="2051020" y="1778460"/>
                  <a:pt x="2034913" y="1788403"/>
                </a:cubicBezTo>
                <a:cubicBezTo>
                  <a:pt x="2037962" y="1769978"/>
                  <a:pt x="2024596" y="1761423"/>
                  <a:pt x="2021428" y="1731007"/>
                </a:cubicBezTo>
                <a:cubicBezTo>
                  <a:pt x="2047696" y="1737830"/>
                  <a:pt x="2070210" y="1737174"/>
                  <a:pt x="2075212" y="1700672"/>
                </a:cubicBezTo>
                <a:cubicBezTo>
                  <a:pt x="2066028" y="1697475"/>
                  <a:pt x="2048673" y="1706649"/>
                  <a:pt x="2055083" y="1679588"/>
                </a:cubicBezTo>
                <a:cubicBezTo>
                  <a:pt x="2063332" y="1686642"/>
                  <a:pt x="2094603" y="1682712"/>
                  <a:pt x="2112192" y="1696123"/>
                </a:cubicBezTo>
                <a:cubicBezTo>
                  <a:pt x="2124897" y="1684060"/>
                  <a:pt x="2103085" y="1665598"/>
                  <a:pt x="2123723" y="1669722"/>
                </a:cubicBezTo>
                <a:close/>
                <a:moveTo>
                  <a:pt x="1173520" y="1652029"/>
                </a:moveTo>
                <a:cubicBezTo>
                  <a:pt x="1165936" y="1666598"/>
                  <a:pt x="1143812" y="1651333"/>
                  <a:pt x="1136187" y="1665942"/>
                </a:cubicBezTo>
                <a:cubicBezTo>
                  <a:pt x="1135761" y="1689766"/>
                  <a:pt x="1156083" y="1681749"/>
                  <a:pt x="1155615" y="1705455"/>
                </a:cubicBezTo>
                <a:cubicBezTo>
                  <a:pt x="1156477" y="1745466"/>
                  <a:pt x="1141038" y="1715516"/>
                  <a:pt x="1138847" y="1731165"/>
                </a:cubicBezTo>
                <a:cubicBezTo>
                  <a:pt x="1126141" y="1733285"/>
                  <a:pt x="1143422" y="1689612"/>
                  <a:pt x="1124266" y="1701599"/>
                </a:cubicBezTo>
                <a:cubicBezTo>
                  <a:pt x="1123954" y="1724690"/>
                  <a:pt x="1133023" y="1731626"/>
                  <a:pt x="1117544" y="1737757"/>
                </a:cubicBezTo>
                <a:cubicBezTo>
                  <a:pt x="1118053" y="1748356"/>
                  <a:pt x="1122509" y="1743536"/>
                  <a:pt x="1122780" y="1738372"/>
                </a:cubicBezTo>
                <a:cubicBezTo>
                  <a:pt x="1137049" y="1733824"/>
                  <a:pt x="1132047" y="1758764"/>
                  <a:pt x="1137361" y="1768169"/>
                </a:cubicBezTo>
                <a:cubicBezTo>
                  <a:pt x="1172268" y="1748817"/>
                  <a:pt x="1208660" y="1759764"/>
                  <a:pt x="1253806" y="1745656"/>
                </a:cubicBezTo>
                <a:cubicBezTo>
                  <a:pt x="1241573" y="1683214"/>
                  <a:pt x="1165858" y="1698208"/>
                  <a:pt x="1173520" y="1652029"/>
                </a:cubicBezTo>
                <a:close/>
                <a:moveTo>
                  <a:pt x="1795900" y="1617259"/>
                </a:moveTo>
                <a:cubicBezTo>
                  <a:pt x="1794620" y="1618659"/>
                  <a:pt x="1792646" y="1624212"/>
                  <a:pt x="1788813" y="1636728"/>
                </a:cubicBezTo>
                <a:cubicBezTo>
                  <a:pt x="1785879" y="1658622"/>
                  <a:pt x="1812853" y="1634644"/>
                  <a:pt x="1803394" y="1666448"/>
                </a:cubicBezTo>
                <a:cubicBezTo>
                  <a:pt x="1808630" y="1657274"/>
                  <a:pt x="1822780" y="1665983"/>
                  <a:pt x="1820162" y="1640698"/>
                </a:cubicBezTo>
                <a:cubicBezTo>
                  <a:pt x="1797353" y="1646218"/>
                  <a:pt x="1799745" y="1613063"/>
                  <a:pt x="1795900" y="1617259"/>
                </a:cubicBezTo>
                <a:close/>
                <a:moveTo>
                  <a:pt x="1306462" y="1613136"/>
                </a:moveTo>
                <a:cubicBezTo>
                  <a:pt x="1305091" y="1641119"/>
                  <a:pt x="1323817" y="1638497"/>
                  <a:pt x="1336637" y="1644899"/>
                </a:cubicBezTo>
                <a:cubicBezTo>
                  <a:pt x="1334565" y="1622156"/>
                  <a:pt x="1317796" y="1621808"/>
                  <a:pt x="1306462" y="1613136"/>
                </a:cubicBezTo>
                <a:close/>
                <a:moveTo>
                  <a:pt x="1747808" y="1613136"/>
                </a:moveTo>
                <a:cubicBezTo>
                  <a:pt x="1731939" y="1604232"/>
                  <a:pt x="1740068" y="1644049"/>
                  <a:pt x="1720838" y="1628206"/>
                </a:cubicBezTo>
                <a:cubicBezTo>
                  <a:pt x="1732136" y="1657076"/>
                  <a:pt x="1770014" y="1682554"/>
                  <a:pt x="1778377" y="1635454"/>
                </a:cubicBezTo>
                <a:cubicBezTo>
                  <a:pt x="1763365" y="1658658"/>
                  <a:pt x="1758991" y="1621229"/>
                  <a:pt x="1747808" y="1613136"/>
                </a:cubicBezTo>
                <a:close/>
                <a:moveTo>
                  <a:pt x="1889623" y="1612480"/>
                </a:moveTo>
                <a:cubicBezTo>
                  <a:pt x="1882351" y="1620881"/>
                  <a:pt x="1869998" y="1618995"/>
                  <a:pt x="1862767" y="1627591"/>
                </a:cubicBezTo>
                <a:cubicBezTo>
                  <a:pt x="1882232" y="1653494"/>
                  <a:pt x="1889737" y="1654340"/>
                  <a:pt x="1913933" y="1661778"/>
                </a:cubicBezTo>
                <a:cubicBezTo>
                  <a:pt x="1910183" y="1638574"/>
                  <a:pt x="1885166" y="1648136"/>
                  <a:pt x="1889623" y="1612480"/>
                </a:cubicBezTo>
                <a:close/>
                <a:moveTo>
                  <a:pt x="1590165" y="1611747"/>
                </a:moveTo>
                <a:cubicBezTo>
                  <a:pt x="1590752" y="1642584"/>
                  <a:pt x="1619753" y="1630096"/>
                  <a:pt x="1636484" y="1636186"/>
                </a:cubicBezTo>
                <a:cubicBezTo>
                  <a:pt x="1633238" y="1596713"/>
                  <a:pt x="1607167" y="1636878"/>
                  <a:pt x="1590165" y="1611747"/>
                </a:cubicBezTo>
                <a:close/>
                <a:moveTo>
                  <a:pt x="1512181" y="1592630"/>
                </a:moveTo>
                <a:cubicBezTo>
                  <a:pt x="1495921" y="1607009"/>
                  <a:pt x="1513198" y="1642163"/>
                  <a:pt x="1531571" y="1632257"/>
                </a:cubicBezTo>
                <a:cubicBezTo>
                  <a:pt x="1531961" y="1623006"/>
                  <a:pt x="1532351" y="1613755"/>
                  <a:pt x="1532704" y="1604504"/>
                </a:cubicBezTo>
                <a:cubicBezTo>
                  <a:pt x="1525198" y="1615681"/>
                  <a:pt x="1512690" y="1614293"/>
                  <a:pt x="1512181" y="1592630"/>
                </a:cubicBezTo>
                <a:close/>
                <a:moveTo>
                  <a:pt x="1564836" y="1590162"/>
                </a:moveTo>
                <a:cubicBezTo>
                  <a:pt x="1559050" y="1591627"/>
                  <a:pt x="1560536" y="1607968"/>
                  <a:pt x="1553580" y="1607122"/>
                </a:cubicBezTo>
                <a:cubicBezTo>
                  <a:pt x="1557289" y="1625470"/>
                  <a:pt x="1575547" y="1635069"/>
                  <a:pt x="1584576" y="1620343"/>
                </a:cubicBezTo>
                <a:cubicBezTo>
                  <a:pt x="1587272" y="1596212"/>
                  <a:pt x="1554946" y="1625393"/>
                  <a:pt x="1564836" y="1590162"/>
                </a:cubicBezTo>
                <a:close/>
                <a:moveTo>
                  <a:pt x="1465824" y="1568268"/>
                </a:moveTo>
                <a:cubicBezTo>
                  <a:pt x="1464848" y="1598721"/>
                  <a:pt x="1479268" y="1605467"/>
                  <a:pt x="1495765" y="1609166"/>
                </a:cubicBezTo>
                <a:cubicBezTo>
                  <a:pt x="1485174" y="1596637"/>
                  <a:pt x="1481969" y="1572510"/>
                  <a:pt x="1465824" y="1568268"/>
                </a:cubicBezTo>
                <a:close/>
                <a:moveTo>
                  <a:pt x="1429978" y="1545295"/>
                </a:moveTo>
                <a:cubicBezTo>
                  <a:pt x="1430642" y="1553235"/>
                  <a:pt x="1427593" y="1553736"/>
                  <a:pt x="1424388" y="1553931"/>
                </a:cubicBezTo>
                <a:cubicBezTo>
                  <a:pt x="1433380" y="1588082"/>
                  <a:pt x="1431151" y="1585690"/>
                  <a:pt x="1431894" y="1628979"/>
                </a:cubicBezTo>
                <a:cubicBezTo>
                  <a:pt x="1449877" y="1615410"/>
                  <a:pt x="1440844" y="1569810"/>
                  <a:pt x="1440455" y="1546529"/>
                </a:cubicBezTo>
                <a:cubicBezTo>
                  <a:pt x="1436975" y="1546141"/>
                  <a:pt x="1433458" y="1545679"/>
                  <a:pt x="1429978" y="1545295"/>
                </a:cubicBezTo>
                <a:close/>
                <a:moveTo>
                  <a:pt x="1977969" y="1515976"/>
                </a:moveTo>
                <a:cubicBezTo>
                  <a:pt x="1984494" y="1511548"/>
                  <a:pt x="1991429" y="1515211"/>
                  <a:pt x="1992660" y="1532652"/>
                </a:cubicBezTo>
                <a:cubicBezTo>
                  <a:pt x="1982536" y="1535234"/>
                  <a:pt x="1978745" y="1550883"/>
                  <a:pt x="1965768" y="1547840"/>
                </a:cubicBezTo>
                <a:cubicBezTo>
                  <a:pt x="1965337" y="1532924"/>
                  <a:pt x="1971444" y="1520403"/>
                  <a:pt x="1977969" y="1515976"/>
                </a:cubicBezTo>
                <a:close/>
                <a:moveTo>
                  <a:pt x="1931764" y="1488459"/>
                </a:moveTo>
                <a:cubicBezTo>
                  <a:pt x="1936088" y="1487284"/>
                  <a:pt x="1941102" y="1487553"/>
                  <a:pt x="1947084" y="1489825"/>
                </a:cubicBezTo>
                <a:cubicBezTo>
                  <a:pt x="1947708" y="1510990"/>
                  <a:pt x="1944461" y="1524401"/>
                  <a:pt x="1935158" y="1525368"/>
                </a:cubicBezTo>
                <a:cubicBezTo>
                  <a:pt x="1935277" y="1507906"/>
                  <a:pt x="1918156" y="1516886"/>
                  <a:pt x="1920582" y="1495762"/>
                </a:cubicBezTo>
                <a:cubicBezTo>
                  <a:pt x="1923805" y="1492255"/>
                  <a:pt x="1927440" y="1489635"/>
                  <a:pt x="1931764" y="1488459"/>
                </a:cubicBezTo>
                <a:close/>
                <a:moveTo>
                  <a:pt x="2092732" y="1414339"/>
                </a:moveTo>
                <a:cubicBezTo>
                  <a:pt x="2095230" y="1413612"/>
                  <a:pt x="2098325" y="1414113"/>
                  <a:pt x="2102420" y="1416667"/>
                </a:cubicBezTo>
                <a:cubicBezTo>
                  <a:pt x="2107542" y="1444804"/>
                  <a:pt x="2078811" y="1453440"/>
                  <a:pt x="2075528" y="1431778"/>
                </a:cubicBezTo>
                <a:cubicBezTo>
                  <a:pt x="2083121" y="1429753"/>
                  <a:pt x="2085238" y="1416520"/>
                  <a:pt x="2092732" y="1414339"/>
                </a:cubicBezTo>
                <a:close/>
                <a:moveTo>
                  <a:pt x="1357197" y="1396894"/>
                </a:moveTo>
                <a:cubicBezTo>
                  <a:pt x="1339448" y="1390881"/>
                  <a:pt x="1340388" y="1422604"/>
                  <a:pt x="1329521" y="1430507"/>
                </a:cubicBezTo>
                <a:cubicBezTo>
                  <a:pt x="1340310" y="1446852"/>
                  <a:pt x="1354538" y="1437678"/>
                  <a:pt x="1376583" y="1436521"/>
                </a:cubicBezTo>
                <a:cubicBezTo>
                  <a:pt x="1378463" y="1410500"/>
                  <a:pt x="1362745" y="1411503"/>
                  <a:pt x="1357197" y="1396894"/>
                </a:cubicBezTo>
                <a:close/>
                <a:moveTo>
                  <a:pt x="61175" y="1354415"/>
                </a:moveTo>
                <a:cubicBezTo>
                  <a:pt x="34398" y="1369756"/>
                  <a:pt x="11688" y="1393386"/>
                  <a:pt x="0" y="1439410"/>
                </a:cubicBezTo>
                <a:cubicBezTo>
                  <a:pt x="19349" y="1465233"/>
                  <a:pt x="40418" y="1408804"/>
                  <a:pt x="69071" y="1420289"/>
                </a:cubicBezTo>
                <a:cubicBezTo>
                  <a:pt x="57970" y="1395352"/>
                  <a:pt x="65591" y="1374576"/>
                  <a:pt x="61175" y="1354415"/>
                </a:cubicBezTo>
                <a:close/>
                <a:moveTo>
                  <a:pt x="109370" y="1332639"/>
                </a:moveTo>
                <a:cubicBezTo>
                  <a:pt x="101827" y="1363901"/>
                  <a:pt x="85096" y="1376466"/>
                  <a:pt x="84784" y="1422296"/>
                </a:cubicBezTo>
                <a:cubicBezTo>
                  <a:pt x="100535" y="1431045"/>
                  <a:pt x="100773" y="1408306"/>
                  <a:pt x="116523" y="1417015"/>
                </a:cubicBezTo>
                <a:cubicBezTo>
                  <a:pt x="106830" y="1405838"/>
                  <a:pt x="95885" y="1396777"/>
                  <a:pt x="103079" y="1359583"/>
                </a:cubicBezTo>
                <a:cubicBezTo>
                  <a:pt x="122896" y="1352375"/>
                  <a:pt x="119145" y="1381205"/>
                  <a:pt x="128055" y="1390614"/>
                </a:cubicBezTo>
                <a:cubicBezTo>
                  <a:pt x="139861" y="1388145"/>
                  <a:pt x="147363" y="1376697"/>
                  <a:pt x="150453" y="1356382"/>
                </a:cubicBezTo>
                <a:cubicBezTo>
                  <a:pt x="136771" y="1348482"/>
                  <a:pt x="118009" y="1348365"/>
                  <a:pt x="109370" y="1332639"/>
                </a:cubicBezTo>
                <a:close/>
                <a:moveTo>
                  <a:pt x="326666" y="1285805"/>
                </a:moveTo>
                <a:cubicBezTo>
                  <a:pt x="312397" y="1296214"/>
                  <a:pt x="309504" y="1313983"/>
                  <a:pt x="314038" y="1339810"/>
                </a:cubicBezTo>
                <a:cubicBezTo>
                  <a:pt x="334327" y="1331328"/>
                  <a:pt x="348202" y="1309552"/>
                  <a:pt x="372985" y="1310127"/>
                </a:cubicBezTo>
                <a:cubicBezTo>
                  <a:pt x="379941" y="1280063"/>
                  <a:pt x="342182" y="1298565"/>
                  <a:pt x="341242" y="1315484"/>
                </a:cubicBezTo>
                <a:cubicBezTo>
                  <a:pt x="336281" y="1305772"/>
                  <a:pt x="331393" y="1295829"/>
                  <a:pt x="326666" y="1285805"/>
                </a:cubicBezTo>
                <a:close/>
                <a:moveTo>
                  <a:pt x="1914208" y="1263062"/>
                </a:moveTo>
                <a:cubicBezTo>
                  <a:pt x="1917881" y="1286461"/>
                  <a:pt x="1921595" y="1335836"/>
                  <a:pt x="1910494" y="1355265"/>
                </a:cubicBezTo>
                <a:cubicBezTo>
                  <a:pt x="1900645" y="1328013"/>
                  <a:pt x="1874845" y="1343853"/>
                  <a:pt x="1864212" y="1330943"/>
                </a:cubicBezTo>
                <a:cubicBezTo>
                  <a:pt x="1856788" y="1367134"/>
                  <a:pt x="1894822" y="1354107"/>
                  <a:pt x="1920655" y="1365786"/>
                </a:cubicBezTo>
                <a:cubicBezTo>
                  <a:pt x="1918156" y="1301183"/>
                  <a:pt x="1927730" y="1255855"/>
                  <a:pt x="1981441" y="1290006"/>
                </a:cubicBezTo>
                <a:cubicBezTo>
                  <a:pt x="1962444" y="1260517"/>
                  <a:pt x="1934571" y="1268958"/>
                  <a:pt x="1914208" y="1263062"/>
                </a:cubicBezTo>
                <a:close/>
                <a:moveTo>
                  <a:pt x="2653194" y="1196634"/>
                </a:moveTo>
                <a:cubicBezTo>
                  <a:pt x="2658755" y="1195707"/>
                  <a:pt x="2666626" y="1201842"/>
                  <a:pt x="2677763" y="1220004"/>
                </a:cubicBezTo>
                <a:cubicBezTo>
                  <a:pt x="2655837" y="1215803"/>
                  <a:pt x="2677296" y="1234229"/>
                  <a:pt x="2676631" y="1247757"/>
                </a:cubicBezTo>
                <a:cubicBezTo>
                  <a:pt x="2662522" y="1255547"/>
                  <a:pt x="2657556" y="1282143"/>
                  <a:pt x="2643407" y="1289929"/>
                </a:cubicBezTo>
                <a:cubicBezTo>
                  <a:pt x="2643640" y="1283762"/>
                  <a:pt x="2643952" y="1277671"/>
                  <a:pt x="2644149" y="1271504"/>
                </a:cubicBezTo>
                <a:cubicBezTo>
                  <a:pt x="2640981" y="1270577"/>
                  <a:pt x="2638010" y="1269266"/>
                  <a:pt x="2639340" y="1261634"/>
                </a:cubicBezTo>
                <a:cubicBezTo>
                  <a:pt x="2640571" y="1265769"/>
                  <a:pt x="2636504" y="1199418"/>
                  <a:pt x="2653194" y="1196634"/>
                </a:cubicBezTo>
                <a:close/>
                <a:moveTo>
                  <a:pt x="470754" y="1181640"/>
                </a:moveTo>
                <a:cubicBezTo>
                  <a:pt x="462743" y="1181636"/>
                  <a:pt x="453448" y="1186687"/>
                  <a:pt x="451437" y="1190211"/>
                </a:cubicBezTo>
                <a:cubicBezTo>
                  <a:pt x="457847" y="1204359"/>
                  <a:pt x="473639" y="1217580"/>
                  <a:pt x="482392" y="1203396"/>
                </a:cubicBezTo>
                <a:cubicBezTo>
                  <a:pt x="485499" y="1186707"/>
                  <a:pt x="478769" y="1181644"/>
                  <a:pt x="470754" y="1181640"/>
                </a:cubicBezTo>
                <a:close/>
                <a:moveTo>
                  <a:pt x="1714366" y="1175736"/>
                </a:moveTo>
                <a:cubicBezTo>
                  <a:pt x="1705608" y="1175716"/>
                  <a:pt x="1737462" y="1178782"/>
                  <a:pt x="1743236" y="1204396"/>
                </a:cubicBezTo>
                <a:cubicBezTo>
                  <a:pt x="1748202" y="1197880"/>
                  <a:pt x="1755470" y="1195954"/>
                  <a:pt x="1764539" y="1197880"/>
                </a:cubicBezTo>
                <a:cubicBezTo>
                  <a:pt x="1780408" y="1211987"/>
                  <a:pt x="1747890" y="1178763"/>
                  <a:pt x="1739132" y="1176064"/>
                </a:cubicBezTo>
                <a:cubicBezTo>
                  <a:pt x="1724717" y="1176092"/>
                  <a:pt x="1717285" y="1175743"/>
                  <a:pt x="1714366" y="1175736"/>
                </a:cubicBezTo>
                <a:close/>
                <a:moveTo>
                  <a:pt x="1786548" y="1172673"/>
                </a:moveTo>
                <a:cubicBezTo>
                  <a:pt x="1780097" y="1182927"/>
                  <a:pt x="1779276" y="1204667"/>
                  <a:pt x="1779083" y="1227523"/>
                </a:cubicBezTo>
                <a:cubicBezTo>
                  <a:pt x="1807264" y="1235965"/>
                  <a:pt x="1840020" y="1212878"/>
                  <a:pt x="1868320" y="1229490"/>
                </a:cubicBezTo>
                <a:cubicBezTo>
                  <a:pt x="1858705" y="1167238"/>
                  <a:pt x="1803706" y="1208908"/>
                  <a:pt x="1786548" y="1172673"/>
                </a:cubicBezTo>
                <a:close/>
                <a:moveTo>
                  <a:pt x="1613269" y="1169512"/>
                </a:moveTo>
                <a:cubicBezTo>
                  <a:pt x="1594429" y="1188014"/>
                  <a:pt x="1622023" y="1207249"/>
                  <a:pt x="1632770" y="1209098"/>
                </a:cubicBezTo>
                <a:cubicBezTo>
                  <a:pt x="1633710" y="1184582"/>
                  <a:pt x="1619171" y="1183660"/>
                  <a:pt x="1613269" y="1169512"/>
                </a:cubicBezTo>
                <a:close/>
                <a:moveTo>
                  <a:pt x="2086744" y="1154903"/>
                </a:moveTo>
                <a:cubicBezTo>
                  <a:pt x="2087138" y="1165809"/>
                  <a:pt x="2084754" y="1180997"/>
                  <a:pt x="2090848" y="1183271"/>
                </a:cubicBezTo>
                <a:cubicBezTo>
                  <a:pt x="2091123" y="1156328"/>
                  <a:pt x="2113209" y="1157987"/>
                  <a:pt x="2117703" y="1168161"/>
                </a:cubicBezTo>
                <a:cubicBezTo>
                  <a:pt x="2116767" y="1183890"/>
                  <a:pt x="2099724" y="1216346"/>
                  <a:pt x="2095657" y="1193178"/>
                </a:cubicBezTo>
                <a:cubicBezTo>
                  <a:pt x="2112425" y="1181535"/>
                  <a:pt x="2059031" y="1204703"/>
                  <a:pt x="2059893" y="1170127"/>
                </a:cubicBezTo>
                <a:cubicBezTo>
                  <a:pt x="2069935" y="1167391"/>
                  <a:pt x="2073768" y="1151856"/>
                  <a:pt x="2086744" y="1154903"/>
                </a:cubicBezTo>
                <a:close/>
                <a:moveTo>
                  <a:pt x="1518537" y="1138983"/>
                </a:moveTo>
                <a:cubicBezTo>
                  <a:pt x="1511204" y="1141201"/>
                  <a:pt x="1503349" y="1146461"/>
                  <a:pt x="1498696" y="1145842"/>
                </a:cubicBezTo>
                <a:cubicBezTo>
                  <a:pt x="1503854" y="1171402"/>
                  <a:pt x="1525982" y="1149197"/>
                  <a:pt x="1535244" y="1150391"/>
                </a:cubicBezTo>
                <a:cubicBezTo>
                  <a:pt x="1532683" y="1137595"/>
                  <a:pt x="1525871" y="1136765"/>
                  <a:pt x="1518537" y="1138983"/>
                </a:cubicBezTo>
                <a:close/>
                <a:moveTo>
                  <a:pt x="1478447" y="1124799"/>
                </a:moveTo>
                <a:cubicBezTo>
                  <a:pt x="1464962" y="1129153"/>
                  <a:pt x="1442330" y="1186436"/>
                  <a:pt x="1470630" y="1188706"/>
                </a:cubicBezTo>
                <a:cubicBezTo>
                  <a:pt x="1467815" y="1156174"/>
                  <a:pt x="1479933" y="1154211"/>
                  <a:pt x="1478447" y="1124799"/>
                </a:cubicBezTo>
                <a:close/>
                <a:moveTo>
                  <a:pt x="314858" y="1112683"/>
                </a:moveTo>
                <a:cubicBezTo>
                  <a:pt x="305511" y="1111716"/>
                  <a:pt x="295666" y="1112766"/>
                  <a:pt x="285611" y="1115301"/>
                </a:cubicBezTo>
                <a:cubicBezTo>
                  <a:pt x="245390" y="1125442"/>
                  <a:pt x="201796" y="1159355"/>
                  <a:pt x="173205" y="1183000"/>
                </a:cubicBezTo>
                <a:cubicBezTo>
                  <a:pt x="169532" y="1211680"/>
                  <a:pt x="179188" y="1220004"/>
                  <a:pt x="181412" y="1239740"/>
                </a:cubicBezTo>
                <a:cubicBezTo>
                  <a:pt x="162769" y="1261634"/>
                  <a:pt x="144162" y="1283567"/>
                  <a:pt x="131026" y="1316832"/>
                </a:cubicBezTo>
                <a:cubicBezTo>
                  <a:pt x="150297" y="1324849"/>
                  <a:pt x="164997" y="1297407"/>
                  <a:pt x="178051" y="1322769"/>
                </a:cubicBezTo>
                <a:cubicBezTo>
                  <a:pt x="177230" y="1341077"/>
                  <a:pt x="163355" y="1332635"/>
                  <a:pt x="166089" y="1358271"/>
                </a:cubicBezTo>
                <a:cubicBezTo>
                  <a:pt x="229180" y="1286999"/>
                  <a:pt x="336125" y="1305040"/>
                  <a:pt x="377795" y="1190211"/>
                </a:cubicBezTo>
                <a:cubicBezTo>
                  <a:pt x="366462" y="1136642"/>
                  <a:pt x="342900" y="1115585"/>
                  <a:pt x="314858" y="1112683"/>
                </a:cubicBezTo>
                <a:close/>
                <a:moveTo>
                  <a:pt x="2709112" y="1094116"/>
                </a:moveTo>
                <a:cubicBezTo>
                  <a:pt x="2701258" y="1116434"/>
                  <a:pt x="2728618" y="1125645"/>
                  <a:pt x="2712867" y="1131735"/>
                </a:cubicBezTo>
                <a:cubicBezTo>
                  <a:pt x="2709112" y="1105912"/>
                  <a:pt x="2702197" y="1155057"/>
                  <a:pt x="2686324" y="1137595"/>
                </a:cubicBezTo>
                <a:cubicBezTo>
                  <a:pt x="2687810" y="1110534"/>
                  <a:pt x="2699694" y="1104909"/>
                  <a:pt x="2709112" y="1094116"/>
                </a:cubicBezTo>
                <a:close/>
                <a:moveTo>
                  <a:pt x="2105039" y="1092343"/>
                </a:moveTo>
                <a:cubicBezTo>
                  <a:pt x="2121885" y="1092457"/>
                  <a:pt x="2116414" y="1126802"/>
                  <a:pt x="2124113" y="1140986"/>
                </a:cubicBezTo>
                <a:cubicBezTo>
                  <a:pt x="2116923" y="1152860"/>
                  <a:pt x="2097886" y="1152086"/>
                  <a:pt x="2098317" y="1128615"/>
                </a:cubicBezTo>
                <a:cubicBezTo>
                  <a:pt x="2104649" y="1124835"/>
                  <a:pt x="2110550" y="1120210"/>
                  <a:pt x="2114732" y="1112116"/>
                </a:cubicBezTo>
                <a:cubicBezTo>
                  <a:pt x="2108363" y="1110267"/>
                  <a:pt x="2102457" y="1107762"/>
                  <a:pt x="2105039" y="1092343"/>
                </a:cubicBezTo>
                <a:close/>
                <a:moveTo>
                  <a:pt x="2190176" y="1065902"/>
                </a:moveTo>
                <a:cubicBezTo>
                  <a:pt x="2170396" y="1091109"/>
                  <a:pt x="2199947" y="1113929"/>
                  <a:pt x="2220039" y="1106799"/>
                </a:cubicBezTo>
                <a:cubicBezTo>
                  <a:pt x="2215623" y="1065517"/>
                  <a:pt x="2193927" y="1104447"/>
                  <a:pt x="2190176" y="1065902"/>
                </a:cubicBezTo>
                <a:close/>
                <a:moveTo>
                  <a:pt x="2080633" y="1064287"/>
                </a:moveTo>
                <a:cubicBezTo>
                  <a:pt x="2084873" y="1064870"/>
                  <a:pt x="2088336" y="1069734"/>
                  <a:pt x="2089715" y="1081126"/>
                </a:cubicBezTo>
                <a:cubicBezTo>
                  <a:pt x="2079238" y="1093035"/>
                  <a:pt x="2073259" y="1114237"/>
                  <a:pt x="2056844" y="1114042"/>
                </a:cubicBezTo>
                <a:cubicBezTo>
                  <a:pt x="2048197" y="1099328"/>
                  <a:pt x="2067912" y="1062543"/>
                  <a:pt x="2080633" y="1064287"/>
                </a:cubicBezTo>
                <a:close/>
                <a:moveTo>
                  <a:pt x="2658336" y="1050637"/>
                </a:moveTo>
                <a:cubicBezTo>
                  <a:pt x="2641880" y="1040305"/>
                  <a:pt x="2649895" y="1080199"/>
                  <a:pt x="2636291" y="1075654"/>
                </a:cubicBezTo>
                <a:cubicBezTo>
                  <a:pt x="2638675" y="1109304"/>
                  <a:pt x="2660372" y="1091805"/>
                  <a:pt x="2667680" y="1079624"/>
                </a:cubicBezTo>
                <a:cubicBezTo>
                  <a:pt x="2663499" y="1071685"/>
                  <a:pt x="2665567" y="1054028"/>
                  <a:pt x="2658336" y="1050637"/>
                </a:cubicBezTo>
                <a:close/>
                <a:moveTo>
                  <a:pt x="568231" y="1028744"/>
                </a:moveTo>
                <a:cubicBezTo>
                  <a:pt x="566163" y="1057731"/>
                  <a:pt x="549822" y="1057731"/>
                  <a:pt x="530591" y="1051717"/>
                </a:cubicBezTo>
                <a:cubicBezTo>
                  <a:pt x="532934" y="1071336"/>
                  <a:pt x="537235" y="1087681"/>
                  <a:pt x="555530" y="1082748"/>
                </a:cubicBezTo>
                <a:cubicBezTo>
                  <a:pt x="549666" y="1107300"/>
                  <a:pt x="528363" y="1100631"/>
                  <a:pt x="512571" y="1105180"/>
                </a:cubicBezTo>
                <a:cubicBezTo>
                  <a:pt x="507294" y="1160880"/>
                  <a:pt x="490604" y="1148853"/>
                  <a:pt x="492832" y="1204784"/>
                </a:cubicBezTo>
                <a:cubicBezTo>
                  <a:pt x="519179" y="1194991"/>
                  <a:pt x="531921" y="1157602"/>
                  <a:pt x="553339" y="1138097"/>
                </a:cubicBezTo>
                <a:cubicBezTo>
                  <a:pt x="563893" y="1142148"/>
                  <a:pt x="562564" y="1164385"/>
                  <a:pt x="573119" y="1168436"/>
                </a:cubicBezTo>
                <a:cubicBezTo>
                  <a:pt x="593642" y="1149776"/>
                  <a:pt x="595439" y="1125224"/>
                  <a:pt x="626554" y="1147348"/>
                </a:cubicBezTo>
                <a:cubicBezTo>
                  <a:pt x="632497" y="1139331"/>
                  <a:pt x="629525" y="1113468"/>
                  <a:pt x="643322" y="1121561"/>
                </a:cubicBezTo>
                <a:cubicBezTo>
                  <a:pt x="648210" y="1096892"/>
                  <a:pt x="633666" y="1101748"/>
                  <a:pt x="634372" y="1083400"/>
                </a:cubicBezTo>
                <a:cubicBezTo>
                  <a:pt x="636444" y="1064477"/>
                  <a:pt x="657394" y="1083712"/>
                  <a:pt x="661186" y="1068253"/>
                </a:cubicBezTo>
                <a:cubicBezTo>
                  <a:pt x="633666" y="1043389"/>
                  <a:pt x="609704" y="1031095"/>
                  <a:pt x="568231" y="1028744"/>
                </a:cubicBezTo>
                <a:close/>
                <a:moveTo>
                  <a:pt x="2580668" y="1022346"/>
                </a:moveTo>
                <a:cubicBezTo>
                  <a:pt x="2574570" y="1025854"/>
                  <a:pt x="2576133" y="1084634"/>
                  <a:pt x="2569489" y="1039342"/>
                </a:cubicBezTo>
                <a:cubicBezTo>
                  <a:pt x="2548695" y="1045550"/>
                  <a:pt x="2568709" y="1084480"/>
                  <a:pt x="2583327" y="1087564"/>
                </a:cubicBezTo>
                <a:cubicBezTo>
                  <a:pt x="2576683" y="1057614"/>
                  <a:pt x="2581136" y="1042697"/>
                  <a:pt x="2600838" y="1043393"/>
                </a:cubicBezTo>
                <a:cubicBezTo>
                  <a:pt x="2605607" y="1018837"/>
                  <a:pt x="2575940" y="1046898"/>
                  <a:pt x="2580668" y="1022346"/>
                </a:cubicBezTo>
                <a:close/>
                <a:moveTo>
                  <a:pt x="2140668" y="1012747"/>
                </a:moveTo>
                <a:cubicBezTo>
                  <a:pt x="2148859" y="1010574"/>
                  <a:pt x="2158240" y="1014920"/>
                  <a:pt x="2160272" y="1024964"/>
                </a:cubicBezTo>
                <a:cubicBezTo>
                  <a:pt x="2150615" y="1032095"/>
                  <a:pt x="2145925" y="1049095"/>
                  <a:pt x="2128221" y="1039650"/>
                </a:cubicBezTo>
                <a:cubicBezTo>
                  <a:pt x="2125484" y="1023612"/>
                  <a:pt x="2132481" y="1014920"/>
                  <a:pt x="2140668" y="1012747"/>
                </a:cubicBezTo>
                <a:close/>
                <a:moveTo>
                  <a:pt x="2298762" y="977556"/>
                </a:moveTo>
                <a:cubicBezTo>
                  <a:pt x="2315415" y="967572"/>
                  <a:pt x="2327378" y="1007502"/>
                  <a:pt x="2312916" y="1016445"/>
                </a:cubicBezTo>
                <a:cubicBezTo>
                  <a:pt x="2311545" y="998409"/>
                  <a:pt x="2292980" y="1006539"/>
                  <a:pt x="2298762" y="977556"/>
                </a:cubicBezTo>
                <a:close/>
                <a:moveTo>
                  <a:pt x="2649386" y="955950"/>
                </a:moveTo>
                <a:cubicBezTo>
                  <a:pt x="2657967" y="955755"/>
                  <a:pt x="2666979" y="963618"/>
                  <a:pt x="2666507" y="977515"/>
                </a:cubicBezTo>
                <a:cubicBezTo>
                  <a:pt x="2653022" y="995208"/>
                  <a:pt x="2654897" y="989384"/>
                  <a:pt x="2634846" y="982756"/>
                </a:cubicBezTo>
                <a:cubicBezTo>
                  <a:pt x="2632659" y="964408"/>
                  <a:pt x="2640809" y="956148"/>
                  <a:pt x="2649386" y="955950"/>
                </a:cubicBezTo>
                <a:close/>
                <a:moveTo>
                  <a:pt x="2004898" y="940875"/>
                </a:moveTo>
                <a:cubicBezTo>
                  <a:pt x="1994593" y="942142"/>
                  <a:pt x="1984375" y="951053"/>
                  <a:pt x="1984059" y="965759"/>
                </a:cubicBezTo>
                <a:cubicBezTo>
                  <a:pt x="1996764" y="961789"/>
                  <a:pt x="2008452" y="955509"/>
                  <a:pt x="2026238" y="961866"/>
                </a:cubicBezTo>
                <a:cubicBezTo>
                  <a:pt x="2025593" y="945986"/>
                  <a:pt x="2015207" y="939609"/>
                  <a:pt x="2004898" y="940875"/>
                </a:cubicBezTo>
                <a:close/>
                <a:moveTo>
                  <a:pt x="2511995" y="902390"/>
                </a:moveTo>
                <a:cubicBezTo>
                  <a:pt x="2494168" y="914069"/>
                  <a:pt x="2521922" y="926404"/>
                  <a:pt x="2515356" y="949301"/>
                </a:cubicBezTo>
                <a:cubicBezTo>
                  <a:pt x="2531262" y="906401"/>
                  <a:pt x="2544435" y="942672"/>
                  <a:pt x="2567655" y="955776"/>
                </a:cubicBezTo>
                <a:cubicBezTo>
                  <a:pt x="2561401" y="919197"/>
                  <a:pt x="2528451" y="923474"/>
                  <a:pt x="2511995" y="902390"/>
                </a:cubicBezTo>
                <a:close/>
                <a:moveTo>
                  <a:pt x="2444619" y="895616"/>
                </a:moveTo>
                <a:cubicBezTo>
                  <a:pt x="2432082" y="887356"/>
                  <a:pt x="2410759" y="927942"/>
                  <a:pt x="2405161" y="944594"/>
                </a:cubicBezTo>
                <a:cubicBezTo>
                  <a:pt x="2386165" y="900921"/>
                  <a:pt x="2392653" y="966297"/>
                  <a:pt x="2367480" y="967686"/>
                </a:cubicBezTo>
                <a:cubicBezTo>
                  <a:pt x="2389017" y="977936"/>
                  <a:pt x="2427601" y="937233"/>
                  <a:pt x="2453319" y="922855"/>
                </a:cubicBezTo>
                <a:cubicBezTo>
                  <a:pt x="2452002" y="906550"/>
                  <a:pt x="2448797" y="898368"/>
                  <a:pt x="2444619" y="895616"/>
                </a:cubicBezTo>
                <a:close/>
                <a:moveTo>
                  <a:pt x="2355247" y="882654"/>
                </a:moveTo>
                <a:cubicBezTo>
                  <a:pt x="2368617" y="934963"/>
                  <a:pt x="2324838" y="925748"/>
                  <a:pt x="2305566" y="941361"/>
                </a:cubicBezTo>
                <a:cubicBezTo>
                  <a:pt x="2298335" y="937197"/>
                  <a:pt x="2305722" y="925056"/>
                  <a:pt x="2311508" y="923551"/>
                </a:cubicBezTo>
                <a:cubicBezTo>
                  <a:pt x="2299078" y="895721"/>
                  <a:pt x="2287587" y="954234"/>
                  <a:pt x="2273434" y="955853"/>
                </a:cubicBezTo>
                <a:cubicBezTo>
                  <a:pt x="2281879" y="965759"/>
                  <a:pt x="2288523" y="988425"/>
                  <a:pt x="2271948" y="992780"/>
                </a:cubicBezTo>
                <a:cubicBezTo>
                  <a:pt x="2278908" y="1008004"/>
                  <a:pt x="2291494" y="1014713"/>
                  <a:pt x="2307795" y="1015830"/>
                </a:cubicBezTo>
                <a:cubicBezTo>
                  <a:pt x="2304667" y="1022924"/>
                  <a:pt x="2301696" y="1030091"/>
                  <a:pt x="2301421" y="1042851"/>
                </a:cubicBezTo>
                <a:cubicBezTo>
                  <a:pt x="2292040" y="1043737"/>
                  <a:pt x="2275625" y="1030209"/>
                  <a:pt x="2279766" y="1058694"/>
                </a:cubicBezTo>
                <a:cubicBezTo>
                  <a:pt x="2271521" y="1056881"/>
                  <a:pt x="2259600" y="1060544"/>
                  <a:pt x="2259206" y="1046784"/>
                </a:cubicBezTo>
                <a:cubicBezTo>
                  <a:pt x="2253029" y="1064129"/>
                  <a:pt x="2247284" y="1082360"/>
                  <a:pt x="2241305" y="1100170"/>
                </a:cubicBezTo>
                <a:cubicBezTo>
                  <a:pt x="2250374" y="1119518"/>
                  <a:pt x="2260338" y="1105488"/>
                  <a:pt x="2272691" y="1104140"/>
                </a:cubicBezTo>
                <a:cubicBezTo>
                  <a:pt x="2265460" y="1059657"/>
                  <a:pt x="2276171" y="1095889"/>
                  <a:pt x="2289812" y="1069256"/>
                </a:cubicBezTo>
                <a:cubicBezTo>
                  <a:pt x="2293095" y="1095929"/>
                  <a:pt x="2281526" y="1092267"/>
                  <a:pt x="2282737" y="1114738"/>
                </a:cubicBezTo>
                <a:cubicBezTo>
                  <a:pt x="2297904" y="1119016"/>
                  <a:pt x="2301462" y="1099591"/>
                  <a:pt x="2309945" y="1090340"/>
                </a:cubicBezTo>
                <a:cubicBezTo>
                  <a:pt x="2308184" y="1078621"/>
                  <a:pt x="2304040" y="1070487"/>
                  <a:pt x="2295052" y="1069908"/>
                </a:cubicBezTo>
                <a:cubicBezTo>
                  <a:pt x="2302164" y="1041002"/>
                  <a:pt x="2316314" y="1026700"/>
                  <a:pt x="2333985" y="1019068"/>
                </a:cubicBezTo>
                <a:cubicBezTo>
                  <a:pt x="2341331" y="1031750"/>
                  <a:pt x="2348172" y="1058731"/>
                  <a:pt x="2359314" y="1040848"/>
                </a:cubicBezTo>
                <a:cubicBezTo>
                  <a:pt x="2356379" y="1009007"/>
                  <a:pt x="2324448" y="1021573"/>
                  <a:pt x="2340629" y="982833"/>
                </a:cubicBezTo>
                <a:cubicBezTo>
                  <a:pt x="2332302" y="979174"/>
                  <a:pt x="2331326" y="990469"/>
                  <a:pt x="2324641" y="990157"/>
                </a:cubicBezTo>
                <a:cubicBezTo>
                  <a:pt x="2313031" y="974703"/>
                  <a:pt x="2317566" y="966492"/>
                  <a:pt x="2321239" y="943247"/>
                </a:cubicBezTo>
                <a:cubicBezTo>
                  <a:pt x="2333788" y="973315"/>
                  <a:pt x="2361230" y="941167"/>
                  <a:pt x="2356379" y="984840"/>
                </a:cubicBezTo>
                <a:cubicBezTo>
                  <a:pt x="2363573" y="979713"/>
                  <a:pt x="2366897" y="966297"/>
                  <a:pt x="2368305" y="949183"/>
                </a:cubicBezTo>
                <a:cubicBezTo>
                  <a:pt x="2360836" y="949070"/>
                  <a:pt x="2353412" y="948876"/>
                  <a:pt x="2352981" y="938006"/>
                </a:cubicBezTo>
                <a:cubicBezTo>
                  <a:pt x="2354426" y="921006"/>
                  <a:pt x="2370882" y="934538"/>
                  <a:pt x="2374596" y="922163"/>
                </a:cubicBezTo>
                <a:cubicBezTo>
                  <a:pt x="2367287" y="910407"/>
                  <a:pt x="2370024" y="883038"/>
                  <a:pt x="2355247" y="882654"/>
                </a:cubicBezTo>
                <a:close/>
                <a:moveTo>
                  <a:pt x="2052994" y="879708"/>
                </a:moveTo>
                <a:cubicBezTo>
                  <a:pt x="2039189" y="876110"/>
                  <a:pt x="2024305" y="879202"/>
                  <a:pt x="2018383" y="895798"/>
                </a:cubicBezTo>
                <a:cubicBezTo>
                  <a:pt x="2044766" y="891484"/>
                  <a:pt x="2049498" y="901427"/>
                  <a:pt x="2081159" y="903742"/>
                </a:cubicBezTo>
                <a:cubicBezTo>
                  <a:pt x="2079538" y="893584"/>
                  <a:pt x="2066804" y="883301"/>
                  <a:pt x="2052994" y="879708"/>
                </a:cubicBezTo>
                <a:close/>
                <a:moveTo>
                  <a:pt x="2403323" y="861028"/>
                </a:moveTo>
                <a:cubicBezTo>
                  <a:pt x="2407036" y="869664"/>
                  <a:pt x="2408091" y="882500"/>
                  <a:pt x="2407000" y="898380"/>
                </a:cubicBezTo>
                <a:cubicBezTo>
                  <a:pt x="2432094" y="903430"/>
                  <a:pt x="2422869" y="857365"/>
                  <a:pt x="2403323" y="861028"/>
                </a:cubicBezTo>
                <a:close/>
                <a:moveTo>
                  <a:pt x="2415958" y="801574"/>
                </a:moveTo>
                <a:cubicBezTo>
                  <a:pt x="2412699" y="801157"/>
                  <a:pt x="2407809" y="802159"/>
                  <a:pt x="2400392" y="804866"/>
                </a:cubicBezTo>
                <a:cubicBezTo>
                  <a:pt x="2382139" y="819629"/>
                  <a:pt x="2430531" y="803826"/>
                  <a:pt x="2414542" y="843720"/>
                </a:cubicBezTo>
                <a:cubicBezTo>
                  <a:pt x="2419701" y="844492"/>
                  <a:pt x="2424978" y="845071"/>
                  <a:pt x="2430215" y="845763"/>
                </a:cubicBezTo>
                <a:cubicBezTo>
                  <a:pt x="2431507" y="838018"/>
                  <a:pt x="2428495" y="836743"/>
                  <a:pt x="2425368" y="835897"/>
                </a:cubicBezTo>
                <a:cubicBezTo>
                  <a:pt x="2420825" y="816846"/>
                  <a:pt x="2425735" y="802825"/>
                  <a:pt x="2415958" y="801574"/>
                </a:cubicBezTo>
                <a:close/>
                <a:moveTo>
                  <a:pt x="2539236" y="748207"/>
                </a:moveTo>
                <a:cubicBezTo>
                  <a:pt x="2532707" y="773568"/>
                  <a:pt x="2545293" y="812421"/>
                  <a:pt x="2536696" y="812846"/>
                </a:cubicBezTo>
                <a:cubicBezTo>
                  <a:pt x="2535247" y="791686"/>
                  <a:pt x="2507924" y="810495"/>
                  <a:pt x="2511601" y="781815"/>
                </a:cubicBezTo>
                <a:cubicBezTo>
                  <a:pt x="2522739" y="774454"/>
                  <a:pt x="2523912" y="746855"/>
                  <a:pt x="2539236" y="748207"/>
                </a:cubicBezTo>
                <a:close/>
                <a:moveTo>
                  <a:pt x="2417156" y="739012"/>
                </a:moveTo>
                <a:cubicBezTo>
                  <a:pt x="2410488" y="736892"/>
                  <a:pt x="2404069" y="742019"/>
                  <a:pt x="2401841" y="768020"/>
                </a:cubicBezTo>
                <a:cubicBezTo>
                  <a:pt x="2410594" y="772451"/>
                  <a:pt x="2411924" y="762043"/>
                  <a:pt x="2412979" y="750829"/>
                </a:cubicBezTo>
                <a:cubicBezTo>
                  <a:pt x="2420329" y="762468"/>
                  <a:pt x="2425721" y="763164"/>
                  <a:pt x="2433970" y="753488"/>
                </a:cubicBezTo>
                <a:cubicBezTo>
                  <a:pt x="2430744" y="750497"/>
                  <a:pt x="2423825" y="741133"/>
                  <a:pt x="2417156" y="739012"/>
                </a:cubicBezTo>
                <a:close/>
                <a:moveTo>
                  <a:pt x="2593020" y="458071"/>
                </a:moveTo>
                <a:cubicBezTo>
                  <a:pt x="2602598" y="460616"/>
                  <a:pt x="2610182" y="466395"/>
                  <a:pt x="2613149" y="479231"/>
                </a:cubicBezTo>
                <a:cubicBezTo>
                  <a:pt x="2596656" y="465780"/>
                  <a:pt x="2607913" y="508486"/>
                  <a:pt x="2591498" y="495152"/>
                </a:cubicBezTo>
                <a:cubicBezTo>
                  <a:pt x="2591966" y="482817"/>
                  <a:pt x="2592474" y="470519"/>
                  <a:pt x="2593020" y="458071"/>
                </a:cubicBezTo>
                <a:close/>
                <a:moveTo>
                  <a:pt x="2359195" y="391735"/>
                </a:moveTo>
                <a:cubicBezTo>
                  <a:pt x="2349616" y="403107"/>
                  <a:pt x="2332807" y="426465"/>
                  <a:pt x="2341290" y="445044"/>
                </a:cubicBezTo>
                <a:cubicBezTo>
                  <a:pt x="2357122" y="453947"/>
                  <a:pt x="2348992" y="414013"/>
                  <a:pt x="2368182" y="429779"/>
                </a:cubicBezTo>
                <a:cubicBezTo>
                  <a:pt x="2373032" y="405151"/>
                  <a:pt x="2358567" y="409966"/>
                  <a:pt x="2359195" y="391735"/>
                </a:cubicBezTo>
                <a:close/>
                <a:moveTo>
                  <a:pt x="2381006" y="387049"/>
                </a:moveTo>
                <a:cubicBezTo>
                  <a:pt x="2376414" y="387425"/>
                  <a:pt x="2370587" y="391638"/>
                  <a:pt x="2364431" y="392314"/>
                </a:cubicBezTo>
                <a:cubicBezTo>
                  <a:pt x="2364041" y="415785"/>
                  <a:pt x="2383038" y="416518"/>
                  <a:pt x="2390190" y="404803"/>
                </a:cubicBezTo>
                <a:cubicBezTo>
                  <a:pt x="2388959" y="390133"/>
                  <a:pt x="2385598" y="386673"/>
                  <a:pt x="2381006" y="387049"/>
                </a:cubicBezTo>
                <a:close/>
                <a:moveTo>
                  <a:pt x="1566203" y="384447"/>
                </a:moveTo>
                <a:cubicBezTo>
                  <a:pt x="1558188" y="394815"/>
                  <a:pt x="1557757" y="420488"/>
                  <a:pt x="1543845" y="418829"/>
                </a:cubicBezTo>
                <a:cubicBezTo>
                  <a:pt x="1543103" y="437331"/>
                  <a:pt x="1542360" y="455679"/>
                  <a:pt x="1541576" y="474145"/>
                </a:cubicBezTo>
                <a:cubicBezTo>
                  <a:pt x="1546464" y="461268"/>
                  <a:pt x="1567492" y="424883"/>
                  <a:pt x="1562411" y="476840"/>
                </a:cubicBezTo>
                <a:cubicBezTo>
                  <a:pt x="1571402" y="456760"/>
                  <a:pt x="1574021" y="460806"/>
                  <a:pt x="1588950" y="470867"/>
                </a:cubicBezTo>
                <a:cubicBezTo>
                  <a:pt x="1596107" y="447432"/>
                  <a:pt x="1574411" y="429120"/>
                  <a:pt x="1595713" y="434708"/>
                </a:cubicBezTo>
                <a:cubicBezTo>
                  <a:pt x="1596887" y="401059"/>
                  <a:pt x="1571907" y="407457"/>
                  <a:pt x="1566203" y="384447"/>
                </a:cubicBezTo>
                <a:close/>
                <a:moveTo>
                  <a:pt x="2731078" y="363006"/>
                </a:moveTo>
                <a:cubicBezTo>
                  <a:pt x="2725330" y="363405"/>
                  <a:pt x="2720166" y="366089"/>
                  <a:pt x="2717283" y="371688"/>
                </a:cubicBezTo>
                <a:cubicBezTo>
                  <a:pt x="2715527" y="391808"/>
                  <a:pt x="2720332" y="401715"/>
                  <a:pt x="2731786" y="401448"/>
                </a:cubicBezTo>
                <a:cubicBezTo>
                  <a:pt x="2733152" y="393698"/>
                  <a:pt x="2730185" y="392464"/>
                  <a:pt x="2727017" y="391541"/>
                </a:cubicBezTo>
                <a:cubicBezTo>
                  <a:pt x="2727407" y="392427"/>
                  <a:pt x="2758834" y="377240"/>
                  <a:pt x="2752736" y="404066"/>
                </a:cubicBezTo>
                <a:cubicBezTo>
                  <a:pt x="2764797" y="388801"/>
                  <a:pt x="2758813" y="375111"/>
                  <a:pt x="2748377" y="368033"/>
                </a:cubicBezTo>
                <a:cubicBezTo>
                  <a:pt x="2743159" y="364492"/>
                  <a:pt x="2736827" y="362606"/>
                  <a:pt x="2731078" y="363006"/>
                </a:cubicBezTo>
                <a:close/>
                <a:moveTo>
                  <a:pt x="2549398" y="305724"/>
                </a:moveTo>
                <a:cubicBezTo>
                  <a:pt x="2550396" y="306436"/>
                  <a:pt x="2549731" y="308677"/>
                  <a:pt x="2546311" y="313215"/>
                </a:cubicBezTo>
                <a:cubicBezTo>
                  <a:pt x="2538140" y="314332"/>
                  <a:pt x="2544940" y="328249"/>
                  <a:pt x="2550846" y="332373"/>
                </a:cubicBezTo>
                <a:cubicBezTo>
                  <a:pt x="2570897" y="312442"/>
                  <a:pt x="2577775" y="327860"/>
                  <a:pt x="2597514" y="347403"/>
                </a:cubicBezTo>
                <a:cubicBezTo>
                  <a:pt x="2576995" y="372383"/>
                  <a:pt x="2568004" y="420524"/>
                  <a:pt x="2546389" y="443000"/>
                </a:cubicBezTo>
                <a:cubicBezTo>
                  <a:pt x="2531533" y="405839"/>
                  <a:pt x="2533569" y="377009"/>
                  <a:pt x="2525008" y="319844"/>
                </a:cubicBezTo>
                <a:cubicBezTo>
                  <a:pt x="2527294" y="316760"/>
                  <a:pt x="2536043" y="310565"/>
                  <a:pt x="2542507" y="307408"/>
                </a:cubicBezTo>
                <a:cubicBezTo>
                  <a:pt x="2545738" y="305830"/>
                  <a:pt x="2548399" y="305012"/>
                  <a:pt x="2549398" y="305724"/>
                </a:cubicBezTo>
                <a:close/>
                <a:moveTo>
                  <a:pt x="2615694" y="284766"/>
                </a:moveTo>
                <a:cubicBezTo>
                  <a:pt x="2653531" y="282148"/>
                  <a:pt x="2616826" y="340313"/>
                  <a:pt x="2638950" y="361898"/>
                </a:cubicBezTo>
                <a:cubicBezTo>
                  <a:pt x="2613424" y="363323"/>
                  <a:pt x="2613658" y="325586"/>
                  <a:pt x="2615694" y="284766"/>
                </a:cubicBezTo>
                <a:close/>
                <a:moveTo>
                  <a:pt x="2670793" y="282099"/>
                </a:moveTo>
                <a:cubicBezTo>
                  <a:pt x="2672310" y="280192"/>
                  <a:pt x="2674697" y="280045"/>
                  <a:pt x="2678822" y="283418"/>
                </a:cubicBezTo>
                <a:cubicBezTo>
                  <a:pt x="2707471" y="363557"/>
                  <a:pt x="2772947" y="307663"/>
                  <a:pt x="2816960" y="375002"/>
                </a:cubicBezTo>
                <a:cubicBezTo>
                  <a:pt x="2799802" y="395317"/>
                  <a:pt x="2771814" y="341972"/>
                  <a:pt x="2763249" y="405300"/>
                </a:cubicBezTo>
                <a:cubicBezTo>
                  <a:pt x="2778261" y="426230"/>
                  <a:pt x="2794053" y="392156"/>
                  <a:pt x="2793429" y="437023"/>
                </a:cubicBezTo>
                <a:cubicBezTo>
                  <a:pt x="2770677" y="423920"/>
                  <a:pt x="2766807" y="449358"/>
                  <a:pt x="2750901" y="450131"/>
                </a:cubicBezTo>
                <a:cubicBezTo>
                  <a:pt x="2730415" y="440378"/>
                  <a:pt x="2706650" y="381056"/>
                  <a:pt x="2678822" y="413317"/>
                </a:cubicBezTo>
                <a:cubicBezTo>
                  <a:pt x="2670184" y="365868"/>
                  <a:pt x="2663967" y="346209"/>
                  <a:pt x="2657167" y="299262"/>
                </a:cubicBezTo>
                <a:cubicBezTo>
                  <a:pt x="2669509" y="309381"/>
                  <a:pt x="2666239" y="287820"/>
                  <a:pt x="2670793" y="282099"/>
                </a:cubicBezTo>
                <a:close/>
                <a:moveTo>
                  <a:pt x="2551010" y="210373"/>
                </a:moveTo>
                <a:cubicBezTo>
                  <a:pt x="2553767" y="210153"/>
                  <a:pt x="2556953" y="210809"/>
                  <a:pt x="2560892" y="212996"/>
                </a:cubicBezTo>
                <a:cubicBezTo>
                  <a:pt x="2562139" y="229106"/>
                  <a:pt x="2574299" y="272010"/>
                  <a:pt x="2563432" y="278178"/>
                </a:cubicBezTo>
                <a:cubicBezTo>
                  <a:pt x="2559090" y="247418"/>
                  <a:pt x="2538177" y="241748"/>
                  <a:pt x="2529071" y="218237"/>
                </a:cubicBezTo>
                <a:cubicBezTo>
                  <a:pt x="2538335" y="219566"/>
                  <a:pt x="2542740" y="211032"/>
                  <a:pt x="2551010" y="210373"/>
                </a:cubicBezTo>
                <a:close/>
                <a:moveTo>
                  <a:pt x="2758267" y="206467"/>
                </a:moveTo>
                <a:cubicBezTo>
                  <a:pt x="2763358" y="209921"/>
                  <a:pt x="2767355" y="217524"/>
                  <a:pt x="2770287" y="230110"/>
                </a:cubicBezTo>
                <a:cubicBezTo>
                  <a:pt x="2756450" y="228143"/>
                  <a:pt x="2739329" y="231227"/>
                  <a:pt x="2739681" y="207715"/>
                </a:cubicBezTo>
                <a:cubicBezTo>
                  <a:pt x="2746990" y="203706"/>
                  <a:pt x="2753175" y="203012"/>
                  <a:pt x="2758267" y="206467"/>
                </a:cubicBezTo>
                <a:close/>
                <a:moveTo>
                  <a:pt x="2671706" y="199196"/>
                </a:moveTo>
                <a:cubicBezTo>
                  <a:pt x="2674989" y="225832"/>
                  <a:pt x="2709543" y="204862"/>
                  <a:pt x="2706769" y="240518"/>
                </a:cubicBezTo>
                <a:cubicBezTo>
                  <a:pt x="2685191" y="247378"/>
                  <a:pt x="2655681" y="221397"/>
                  <a:pt x="2671706" y="199196"/>
                </a:cubicBezTo>
                <a:close/>
                <a:moveTo>
                  <a:pt x="3029015" y="197731"/>
                </a:moveTo>
                <a:lnTo>
                  <a:pt x="3048009" y="200109"/>
                </a:lnTo>
                <a:lnTo>
                  <a:pt x="3048009" y="213518"/>
                </a:lnTo>
                <a:lnTo>
                  <a:pt x="3047038" y="220048"/>
                </a:lnTo>
                <a:cubicBezTo>
                  <a:pt x="3040228" y="232567"/>
                  <a:pt x="3024881" y="223952"/>
                  <a:pt x="3029015" y="197731"/>
                </a:cubicBezTo>
                <a:close/>
                <a:moveTo>
                  <a:pt x="1908499" y="178351"/>
                </a:moveTo>
                <a:cubicBezTo>
                  <a:pt x="1904932" y="178505"/>
                  <a:pt x="1901866" y="180615"/>
                  <a:pt x="1899981" y="185474"/>
                </a:cubicBezTo>
                <a:cubicBezTo>
                  <a:pt x="1898417" y="214651"/>
                  <a:pt x="1920421" y="190176"/>
                  <a:pt x="1935823" y="208447"/>
                </a:cubicBezTo>
                <a:cubicBezTo>
                  <a:pt x="1934887" y="199504"/>
                  <a:pt x="1927812" y="188901"/>
                  <a:pt x="1920028" y="182969"/>
                </a:cubicBezTo>
                <a:cubicBezTo>
                  <a:pt x="1916135" y="180000"/>
                  <a:pt x="1912066" y="178197"/>
                  <a:pt x="1908499" y="178351"/>
                </a:cubicBezTo>
                <a:close/>
                <a:moveTo>
                  <a:pt x="2515976" y="151630"/>
                </a:moveTo>
                <a:cubicBezTo>
                  <a:pt x="2521253" y="152403"/>
                  <a:pt x="2526453" y="152978"/>
                  <a:pt x="2531689" y="153674"/>
                </a:cubicBezTo>
                <a:cubicBezTo>
                  <a:pt x="2530208" y="176647"/>
                  <a:pt x="2520744" y="180925"/>
                  <a:pt x="2529814" y="199734"/>
                </a:cubicBezTo>
                <a:cubicBezTo>
                  <a:pt x="2522074" y="197153"/>
                  <a:pt x="2510427" y="200621"/>
                  <a:pt x="2509254" y="187902"/>
                </a:cubicBezTo>
                <a:cubicBezTo>
                  <a:pt x="2530478" y="193454"/>
                  <a:pt x="2512812" y="169015"/>
                  <a:pt x="2515976" y="151630"/>
                </a:cubicBezTo>
                <a:close/>
                <a:moveTo>
                  <a:pt x="2848506" y="128668"/>
                </a:moveTo>
                <a:cubicBezTo>
                  <a:pt x="2855667" y="128078"/>
                  <a:pt x="2863201" y="135228"/>
                  <a:pt x="2862848" y="148931"/>
                </a:cubicBezTo>
                <a:cubicBezTo>
                  <a:pt x="2846667" y="142266"/>
                  <a:pt x="2847800" y="178999"/>
                  <a:pt x="2836387" y="154831"/>
                </a:cubicBezTo>
                <a:cubicBezTo>
                  <a:pt x="2834549" y="137580"/>
                  <a:pt x="2841340" y="129255"/>
                  <a:pt x="2848506" y="128668"/>
                </a:cubicBezTo>
                <a:close/>
                <a:moveTo>
                  <a:pt x="2779981" y="119944"/>
                </a:moveTo>
                <a:cubicBezTo>
                  <a:pt x="2821609" y="126807"/>
                  <a:pt x="2758641" y="189249"/>
                  <a:pt x="2767981" y="155600"/>
                </a:cubicBezTo>
                <a:cubicBezTo>
                  <a:pt x="2771498" y="156025"/>
                  <a:pt x="2775019" y="156450"/>
                  <a:pt x="2778495" y="156871"/>
                </a:cubicBezTo>
                <a:cubicBezTo>
                  <a:pt x="2770521" y="137446"/>
                  <a:pt x="2779435" y="145232"/>
                  <a:pt x="2779981" y="119944"/>
                </a:cubicBezTo>
                <a:close/>
                <a:moveTo>
                  <a:pt x="2580980" y="104218"/>
                </a:moveTo>
                <a:cubicBezTo>
                  <a:pt x="2572029" y="138102"/>
                  <a:pt x="2594625" y="123683"/>
                  <a:pt x="2589581" y="151630"/>
                </a:cubicBezTo>
                <a:cubicBezTo>
                  <a:pt x="2576761" y="145268"/>
                  <a:pt x="2568787" y="131550"/>
                  <a:pt x="2559365" y="119944"/>
                </a:cubicBezTo>
                <a:cubicBezTo>
                  <a:pt x="2573322" y="128656"/>
                  <a:pt x="2570544" y="103064"/>
                  <a:pt x="2580980" y="104218"/>
                </a:cubicBezTo>
                <a:close/>
                <a:moveTo>
                  <a:pt x="2586896" y="67864"/>
                </a:moveTo>
                <a:lnTo>
                  <a:pt x="2582231" y="76505"/>
                </a:lnTo>
                <a:cubicBezTo>
                  <a:pt x="2584773" y="76697"/>
                  <a:pt x="2585898" y="73989"/>
                  <a:pt x="2586563" y="70351"/>
                </a:cubicBezTo>
                <a:close/>
                <a:moveTo>
                  <a:pt x="2598573" y="60083"/>
                </a:moveTo>
                <a:cubicBezTo>
                  <a:pt x="2605061" y="75311"/>
                  <a:pt x="2636799" y="105990"/>
                  <a:pt x="2644461" y="93696"/>
                </a:cubicBezTo>
                <a:cubicBezTo>
                  <a:pt x="2629610" y="115706"/>
                  <a:pt x="2653920" y="108151"/>
                  <a:pt x="2653490" y="131934"/>
                </a:cubicBezTo>
                <a:cubicBezTo>
                  <a:pt x="2637973" y="135172"/>
                  <a:pt x="2597087" y="110773"/>
                  <a:pt x="2598573" y="60083"/>
                </a:cubicBezTo>
                <a:close/>
                <a:moveTo>
                  <a:pt x="2588137" y="58618"/>
                </a:moveTo>
                <a:lnTo>
                  <a:pt x="2586896" y="67864"/>
                </a:lnTo>
                <a:lnTo>
                  <a:pt x="2588087" y="65660"/>
                </a:lnTo>
                <a:close/>
                <a:moveTo>
                  <a:pt x="2430572" y="57465"/>
                </a:moveTo>
                <a:cubicBezTo>
                  <a:pt x="2412277" y="65558"/>
                  <a:pt x="2430687" y="93429"/>
                  <a:pt x="2418260" y="102255"/>
                </a:cubicBezTo>
                <a:cubicBezTo>
                  <a:pt x="2415798" y="123339"/>
                  <a:pt x="2432956" y="114436"/>
                  <a:pt x="2432800" y="131934"/>
                </a:cubicBezTo>
                <a:cubicBezTo>
                  <a:pt x="2430806" y="97629"/>
                  <a:pt x="2445657" y="82749"/>
                  <a:pt x="2466767" y="71264"/>
                </a:cubicBezTo>
                <a:cubicBezTo>
                  <a:pt x="2463681" y="48639"/>
                  <a:pt x="2431589" y="101907"/>
                  <a:pt x="2430572" y="57465"/>
                </a:cubicBezTo>
                <a:close/>
                <a:moveTo>
                  <a:pt x="2570460" y="416"/>
                </a:moveTo>
                <a:cubicBezTo>
                  <a:pt x="2563010" y="2751"/>
                  <a:pt x="2559924" y="13888"/>
                  <a:pt x="2548108" y="7353"/>
                </a:cubicBezTo>
                <a:cubicBezTo>
                  <a:pt x="2547837" y="16260"/>
                  <a:pt x="2554207" y="15180"/>
                  <a:pt x="2558195" y="17838"/>
                </a:cubicBezTo>
                <a:cubicBezTo>
                  <a:pt x="2558819" y="25778"/>
                  <a:pt x="2555811" y="26280"/>
                  <a:pt x="2552606" y="26511"/>
                </a:cubicBezTo>
                <a:cubicBezTo>
                  <a:pt x="2553152" y="37073"/>
                  <a:pt x="2557650" y="32294"/>
                  <a:pt x="2557843" y="27130"/>
                </a:cubicBezTo>
                <a:cubicBezTo>
                  <a:pt x="2574184" y="22193"/>
                  <a:pt x="2566834" y="53685"/>
                  <a:pt x="2583212" y="48752"/>
                </a:cubicBezTo>
                <a:cubicBezTo>
                  <a:pt x="2579264" y="37534"/>
                  <a:pt x="2577311" y="23160"/>
                  <a:pt x="2579851" y="1995"/>
                </a:cubicBezTo>
                <a:cubicBezTo>
                  <a:pt x="2575912" y="-163"/>
                  <a:pt x="2572944" y="-362"/>
                  <a:pt x="2570460" y="416"/>
                </a:cubicBezTo>
                <a:close/>
                <a:moveTo>
                  <a:pt x="5989985" y="0"/>
                </a:moveTo>
                <a:lnTo>
                  <a:pt x="3048009" y="0"/>
                </a:lnTo>
                <a:lnTo>
                  <a:pt x="3048009" y="17995"/>
                </a:lnTo>
                <a:lnTo>
                  <a:pt x="2936491" y="18996"/>
                </a:lnTo>
                <a:cubicBezTo>
                  <a:pt x="2935748" y="53224"/>
                  <a:pt x="2943139" y="43163"/>
                  <a:pt x="2956661" y="40039"/>
                </a:cubicBezTo>
                <a:cubicBezTo>
                  <a:pt x="2955372" y="50678"/>
                  <a:pt x="2957092" y="56728"/>
                  <a:pt x="2961159" y="59197"/>
                </a:cubicBezTo>
                <a:cubicBezTo>
                  <a:pt x="2959398" y="70722"/>
                  <a:pt x="2950370" y="67214"/>
                  <a:pt x="2950682" y="57926"/>
                </a:cubicBezTo>
                <a:cubicBezTo>
                  <a:pt x="2935633" y="64980"/>
                  <a:pt x="2957326" y="83518"/>
                  <a:pt x="2943960" y="94044"/>
                </a:cubicBezTo>
                <a:cubicBezTo>
                  <a:pt x="2913781" y="4306"/>
                  <a:pt x="2854682" y="82288"/>
                  <a:pt x="2808087" y="77120"/>
                </a:cubicBezTo>
                <a:cubicBezTo>
                  <a:pt x="2807538" y="71455"/>
                  <a:pt x="2816098" y="66291"/>
                  <a:pt x="2818913" y="69103"/>
                </a:cubicBezTo>
                <a:cubicBezTo>
                  <a:pt x="2766885" y="18571"/>
                  <a:pt x="2691642" y="-2282"/>
                  <a:pt x="2662403" y="40193"/>
                </a:cubicBezTo>
                <a:cubicBezTo>
                  <a:pt x="2645750" y="42585"/>
                  <a:pt x="2662362" y="-5827"/>
                  <a:pt x="2643054" y="684"/>
                </a:cubicBezTo>
                <a:cubicBezTo>
                  <a:pt x="2658418" y="33139"/>
                  <a:pt x="2622182" y="16722"/>
                  <a:pt x="2625112" y="53993"/>
                </a:cubicBezTo>
                <a:cubicBezTo>
                  <a:pt x="2617824" y="42334"/>
                  <a:pt x="2609214" y="37652"/>
                  <a:pt x="2601371" y="41039"/>
                </a:cubicBezTo>
                <a:lnTo>
                  <a:pt x="2588087" y="65660"/>
                </a:lnTo>
                <a:lnTo>
                  <a:pt x="2587936" y="85821"/>
                </a:lnTo>
                <a:cubicBezTo>
                  <a:pt x="2582313" y="93243"/>
                  <a:pt x="2573831" y="98977"/>
                  <a:pt x="2570585" y="102911"/>
                </a:cubicBezTo>
                <a:cubicBezTo>
                  <a:pt x="2558232" y="67946"/>
                  <a:pt x="2540016" y="64632"/>
                  <a:pt x="2519887" y="59351"/>
                </a:cubicBezTo>
                <a:cubicBezTo>
                  <a:pt x="2520473" y="80900"/>
                  <a:pt x="2532982" y="82248"/>
                  <a:pt x="2540406" y="71224"/>
                </a:cubicBezTo>
                <a:cubicBezTo>
                  <a:pt x="2543377" y="97743"/>
                  <a:pt x="2548695" y="107301"/>
                  <a:pt x="2537397" y="144925"/>
                </a:cubicBezTo>
                <a:cubicBezTo>
                  <a:pt x="2526531" y="103951"/>
                  <a:pt x="2520666" y="159185"/>
                  <a:pt x="2501202" y="131202"/>
                </a:cubicBezTo>
                <a:cubicBezTo>
                  <a:pt x="2501633" y="142072"/>
                  <a:pt x="2499364" y="147466"/>
                  <a:pt x="2495223" y="148971"/>
                </a:cubicBezTo>
                <a:cubicBezTo>
                  <a:pt x="2505462" y="189561"/>
                  <a:pt x="2506205" y="227836"/>
                  <a:pt x="2523207" y="236083"/>
                </a:cubicBezTo>
                <a:cubicBezTo>
                  <a:pt x="2518869" y="243756"/>
                  <a:pt x="2516796" y="256090"/>
                  <a:pt x="2516563" y="272278"/>
                </a:cubicBezTo>
                <a:cubicBezTo>
                  <a:pt x="2507103" y="272278"/>
                  <a:pt x="2505934" y="259558"/>
                  <a:pt x="2496003" y="260408"/>
                </a:cubicBezTo>
                <a:cubicBezTo>
                  <a:pt x="2496589" y="284847"/>
                  <a:pt x="2487561" y="289780"/>
                  <a:pt x="2473957" y="285462"/>
                </a:cubicBezTo>
                <a:cubicBezTo>
                  <a:pt x="2488460" y="308165"/>
                  <a:pt x="2481578" y="337613"/>
                  <a:pt x="2470986" y="359240"/>
                </a:cubicBezTo>
                <a:cubicBezTo>
                  <a:pt x="2479156" y="349600"/>
                  <a:pt x="2484590" y="350256"/>
                  <a:pt x="2491899" y="361858"/>
                </a:cubicBezTo>
                <a:cubicBezTo>
                  <a:pt x="2478611" y="384718"/>
                  <a:pt x="2488735" y="424033"/>
                  <a:pt x="2504641" y="437679"/>
                </a:cubicBezTo>
                <a:cubicBezTo>
                  <a:pt x="2499052" y="464274"/>
                  <a:pt x="2491940" y="424110"/>
                  <a:pt x="2478492" y="434478"/>
                </a:cubicBezTo>
                <a:cubicBezTo>
                  <a:pt x="2477630" y="455950"/>
                  <a:pt x="2476772" y="477495"/>
                  <a:pt x="2475873" y="498968"/>
                </a:cubicBezTo>
                <a:cubicBezTo>
                  <a:pt x="2497488" y="487325"/>
                  <a:pt x="2495847" y="520400"/>
                  <a:pt x="2522895" y="504904"/>
                </a:cubicBezTo>
                <a:cubicBezTo>
                  <a:pt x="2528681" y="525025"/>
                  <a:pt x="2534151" y="545494"/>
                  <a:pt x="2541579" y="562992"/>
                </a:cubicBezTo>
                <a:cubicBezTo>
                  <a:pt x="2552253" y="546842"/>
                  <a:pt x="2554715" y="563648"/>
                  <a:pt x="2567733" y="566189"/>
                </a:cubicBezTo>
                <a:cubicBezTo>
                  <a:pt x="2570273" y="537862"/>
                  <a:pt x="2603809" y="542831"/>
                  <a:pt x="2610260" y="553009"/>
                </a:cubicBezTo>
                <a:cubicBezTo>
                  <a:pt x="2605180" y="566036"/>
                  <a:pt x="2601269" y="581223"/>
                  <a:pt x="2588252" y="578026"/>
                </a:cubicBezTo>
                <a:cubicBezTo>
                  <a:pt x="2602287" y="624281"/>
                  <a:pt x="2584694" y="635418"/>
                  <a:pt x="2559131" y="648639"/>
                </a:cubicBezTo>
                <a:cubicBezTo>
                  <a:pt x="2552446" y="638696"/>
                  <a:pt x="2549709" y="622739"/>
                  <a:pt x="2544981" y="609709"/>
                </a:cubicBezTo>
                <a:cubicBezTo>
                  <a:pt x="2533761" y="677934"/>
                  <a:pt x="2490413" y="629983"/>
                  <a:pt x="2474035" y="674927"/>
                </a:cubicBezTo>
                <a:cubicBezTo>
                  <a:pt x="2460940" y="653422"/>
                  <a:pt x="2439793" y="590976"/>
                  <a:pt x="2466919" y="590551"/>
                </a:cubicBezTo>
                <a:cubicBezTo>
                  <a:pt x="2465942" y="558792"/>
                  <a:pt x="2435689" y="577524"/>
                  <a:pt x="2425097" y="585270"/>
                </a:cubicBezTo>
                <a:cubicBezTo>
                  <a:pt x="2419196" y="614528"/>
                  <a:pt x="2441631" y="600458"/>
                  <a:pt x="2444914" y="615686"/>
                </a:cubicBezTo>
                <a:cubicBezTo>
                  <a:pt x="2443663" y="640238"/>
                  <a:pt x="2416262" y="646021"/>
                  <a:pt x="2437840" y="661131"/>
                </a:cubicBezTo>
                <a:cubicBezTo>
                  <a:pt x="2427990" y="667797"/>
                  <a:pt x="2422438" y="683102"/>
                  <a:pt x="2410594" y="685530"/>
                </a:cubicBezTo>
                <a:cubicBezTo>
                  <a:pt x="2413447" y="694048"/>
                  <a:pt x="2416225" y="702915"/>
                  <a:pt x="2409811" y="703991"/>
                </a:cubicBezTo>
                <a:cubicBezTo>
                  <a:pt x="2416065" y="718098"/>
                  <a:pt x="2445345" y="741072"/>
                  <a:pt x="2434126" y="753407"/>
                </a:cubicBezTo>
                <a:cubicBezTo>
                  <a:pt x="2456483" y="776498"/>
                  <a:pt x="2478492" y="752751"/>
                  <a:pt x="2506869" y="771755"/>
                </a:cubicBezTo>
                <a:cubicBezTo>
                  <a:pt x="2502610" y="801859"/>
                  <a:pt x="2486621" y="782625"/>
                  <a:pt x="2475131" y="777113"/>
                </a:cubicBezTo>
                <a:cubicBezTo>
                  <a:pt x="2478804" y="814582"/>
                  <a:pt x="2458441" y="802976"/>
                  <a:pt x="2462113" y="840405"/>
                </a:cubicBezTo>
                <a:cubicBezTo>
                  <a:pt x="2465905" y="849158"/>
                  <a:pt x="2508121" y="843222"/>
                  <a:pt x="2492367" y="872051"/>
                </a:cubicBezTo>
                <a:cubicBezTo>
                  <a:pt x="2509804" y="862031"/>
                  <a:pt x="2519731" y="856325"/>
                  <a:pt x="2550571" y="860874"/>
                </a:cubicBezTo>
                <a:cubicBezTo>
                  <a:pt x="2559677" y="935230"/>
                  <a:pt x="2600723" y="911678"/>
                  <a:pt x="2625621" y="953692"/>
                </a:cubicBezTo>
                <a:cubicBezTo>
                  <a:pt x="2603887" y="976010"/>
                  <a:pt x="2600879" y="929755"/>
                  <a:pt x="2573322" y="947140"/>
                </a:cubicBezTo>
                <a:cubicBezTo>
                  <a:pt x="2570585" y="979559"/>
                  <a:pt x="2594235" y="943631"/>
                  <a:pt x="2592708" y="986612"/>
                </a:cubicBezTo>
                <a:cubicBezTo>
                  <a:pt x="2597358" y="961324"/>
                  <a:pt x="2604121" y="973274"/>
                  <a:pt x="2596853" y="1015057"/>
                </a:cubicBezTo>
                <a:cubicBezTo>
                  <a:pt x="2606271" y="1007850"/>
                  <a:pt x="2617762" y="996940"/>
                  <a:pt x="2608775" y="979401"/>
                </a:cubicBezTo>
                <a:cubicBezTo>
                  <a:pt x="2629216" y="984103"/>
                  <a:pt x="2636602" y="990004"/>
                  <a:pt x="2643485" y="1030205"/>
                </a:cubicBezTo>
                <a:cubicBezTo>
                  <a:pt x="2669010" y="1004151"/>
                  <a:pt x="2683903" y="1057419"/>
                  <a:pt x="2705086" y="1065744"/>
                </a:cubicBezTo>
                <a:cubicBezTo>
                  <a:pt x="2690900" y="1095504"/>
                  <a:pt x="2640669" y="1151625"/>
                  <a:pt x="2629257" y="1121173"/>
                </a:cubicBezTo>
                <a:cubicBezTo>
                  <a:pt x="2612915" y="1138404"/>
                  <a:pt x="2640903" y="1160338"/>
                  <a:pt x="2637152" y="1187051"/>
                </a:cubicBezTo>
                <a:cubicBezTo>
                  <a:pt x="2626405" y="1211720"/>
                  <a:pt x="2623002" y="1251419"/>
                  <a:pt x="2602832" y="1256854"/>
                </a:cubicBezTo>
                <a:cubicBezTo>
                  <a:pt x="2596931" y="1254426"/>
                  <a:pt x="2600251" y="1247259"/>
                  <a:pt x="2603185" y="1247680"/>
                </a:cubicBezTo>
                <a:cubicBezTo>
                  <a:pt x="2599820" y="1220045"/>
                  <a:pt x="2589503" y="1258012"/>
                  <a:pt x="2577036" y="1244406"/>
                </a:cubicBezTo>
                <a:cubicBezTo>
                  <a:pt x="2566284" y="1245831"/>
                  <a:pt x="2579182" y="1217888"/>
                  <a:pt x="2583364" y="1217422"/>
                </a:cubicBezTo>
                <a:cubicBezTo>
                  <a:pt x="2577972" y="1203740"/>
                  <a:pt x="2544825" y="1218155"/>
                  <a:pt x="2540447" y="1239858"/>
                </a:cubicBezTo>
                <a:cubicBezTo>
                  <a:pt x="2510973" y="1198305"/>
                  <a:pt x="2427596" y="1193295"/>
                  <a:pt x="2417981" y="1150083"/>
                </a:cubicBezTo>
                <a:cubicBezTo>
                  <a:pt x="2412314" y="1129732"/>
                  <a:pt x="2396445" y="1171940"/>
                  <a:pt x="2390387" y="1183813"/>
                </a:cubicBezTo>
                <a:cubicBezTo>
                  <a:pt x="2386202" y="1181535"/>
                  <a:pt x="2385537" y="1173943"/>
                  <a:pt x="2380300" y="1173211"/>
                </a:cubicBezTo>
                <a:cubicBezTo>
                  <a:pt x="2371974" y="1147307"/>
                  <a:pt x="2404028" y="1158294"/>
                  <a:pt x="2386632" y="1146267"/>
                </a:cubicBezTo>
                <a:cubicBezTo>
                  <a:pt x="2382607" y="1140832"/>
                  <a:pt x="2378503" y="1135592"/>
                  <a:pt x="2371272" y="1135049"/>
                </a:cubicBezTo>
                <a:cubicBezTo>
                  <a:pt x="2367090" y="1211142"/>
                  <a:pt x="2277927" y="1139214"/>
                  <a:pt x="2251113" y="1119979"/>
                </a:cubicBezTo>
                <a:cubicBezTo>
                  <a:pt x="2234267" y="1146036"/>
                  <a:pt x="2201039" y="1165000"/>
                  <a:pt x="2187984" y="1121213"/>
                </a:cubicBezTo>
                <a:cubicBezTo>
                  <a:pt x="2168048" y="1117013"/>
                  <a:pt x="2185834" y="1128538"/>
                  <a:pt x="2181693" y="1148157"/>
                </a:cubicBezTo>
                <a:cubicBezTo>
                  <a:pt x="2167346" y="1126341"/>
                  <a:pt x="2168635" y="1134127"/>
                  <a:pt x="2145810" y="1125143"/>
                </a:cubicBezTo>
                <a:cubicBezTo>
                  <a:pt x="2171216" y="1101938"/>
                  <a:pt x="2164022" y="1074610"/>
                  <a:pt x="2180909" y="1036837"/>
                </a:cubicBezTo>
                <a:cubicBezTo>
                  <a:pt x="2190997" y="1058346"/>
                  <a:pt x="2195958" y="1034251"/>
                  <a:pt x="2212299" y="1040884"/>
                </a:cubicBezTo>
                <a:cubicBezTo>
                  <a:pt x="2192129" y="1013900"/>
                  <a:pt x="2160194" y="1004997"/>
                  <a:pt x="2124544" y="1001913"/>
                </a:cubicBezTo>
                <a:cubicBezTo>
                  <a:pt x="2120128" y="1022075"/>
                  <a:pt x="2106955" y="1046242"/>
                  <a:pt x="2116689" y="1065821"/>
                </a:cubicBezTo>
                <a:cubicBezTo>
                  <a:pt x="2101715" y="1065205"/>
                  <a:pt x="2098587" y="1016599"/>
                  <a:pt x="2113324" y="1019068"/>
                </a:cubicBezTo>
                <a:cubicBezTo>
                  <a:pt x="2110431" y="988231"/>
                  <a:pt x="2066262" y="1038533"/>
                  <a:pt x="2091669" y="1034830"/>
                </a:cubicBezTo>
                <a:cubicBezTo>
                  <a:pt x="2085886" y="1059499"/>
                  <a:pt x="2075840" y="1019877"/>
                  <a:pt x="2060324" y="1030978"/>
                </a:cubicBezTo>
                <a:cubicBezTo>
                  <a:pt x="2052075" y="1082206"/>
                  <a:pt x="2034835" y="1118478"/>
                  <a:pt x="1998365" y="1134394"/>
                </a:cubicBezTo>
                <a:cubicBezTo>
                  <a:pt x="2007668" y="1172211"/>
                  <a:pt x="2077129" y="1119595"/>
                  <a:pt x="2087918" y="1127227"/>
                </a:cubicBezTo>
                <a:cubicBezTo>
                  <a:pt x="2071305" y="1146538"/>
                  <a:pt x="2061026" y="1178799"/>
                  <a:pt x="2033469" y="1175987"/>
                </a:cubicBezTo>
                <a:cubicBezTo>
                  <a:pt x="2035463" y="1209831"/>
                  <a:pt x="2058990" y="1211178"/>
                  <a:pt x="2074158" y="1208867"/>
                </a:cubicBezTo>
                <a:cubicBezTo>
                  <a:pt x="2068724" y="1249145"/>
                  <a:pt x="2044766" y="1222319"/>
                  <a:pt x="2025261" y="1249145"/>
                </a:cubicBezTo>
                <a:cubicBezTo>
                  <a:pt x="2033895" y="1269460"/>
                  <a:pt x="2074900" y="1270889"/>
                  <a:pt x="2073103" y="1236657"/>
                </a:cubicBezTo>
                <a:cubicBezTo>
                  <a:pt x="2099724" y="1243055"/>
                  <a:pt x="2086354" y="1302571"/>
                  <a:pt x="2118602" y="1279367"/>
                </a:cubicBezTo>
                <a:cubicBezTo>
                  <a:pt x="2104924" y="1298140"/>
                  <a:pt x="2093860" y="1322307"/>
                  <a:pt x="2074552" y="1329555"/>
                </a:cubicBezTo>
                <a:cubicBezTo>
                  <a:pt x="2077441" y="1338151"/>
                  <a:pt x="2080219" y="1346936"/>
                  <a:pt x="2073805" y="1348017"/>
                </a:cubicBezTo>
                <a:cubicBezTo>
                  <a:pt x="2074433" y="1367211"/>
                  <a:pt x="2096831" y="1353144"/>
                  <a:pt x="2093548" y="1378315"/>
                </a:cubicBezTo>
                <a:cubicBezTo>
                  <a:pt x="2088660" y="1411657"/>
                  <a:pt x="2071929" y="1420868"/>
                  <a:pt x="2064464" y="1448892"/>
                </a:cubicBezTo>
                <a:cubicBezTo>
                  <a:pt x="2023697" y="1430815"/>
                  <a:pt x="1982967" y="1452016"/>
                  <a:pt x="1933402" y="1441607"/>
                </a:cubicBezTo>
                <a:cubicBezTo>
                  <a:pt x="1943641" y="1462343"/>
                  <a:pt x="1925153" y="1475451"/>
                  <a:pt x="1915850" y="1485855"/>
                </a:cubicBezTo>
                <a:cubicBezTo>
                  <a:pt x="1931953" y="1452360"/>
                  <a:pt x="1915185" y="1471748"/>
                  <a:pt x="1918509" y="1421139"/>
                </a:cubicBezTo>
                <a:cubicBezTo>
                  <a:pt x="1912567" y="1460263"/>
                  <a:pt x="1894001" y="1451514"/>
                  <a:pt x="1880434" y="1453554"/>
                </a:cubicBezTo>
                <a:cubicBezTo>
                  <a:pt x="1872694" y="1475641"/>
                  <a:pt x="1894157" y="1493835"/>
                  <a:pt x="1878559" y="1499618"/>
                </a:cubicBezTo>
                <a:cubicBezTo>
                  <a:pt x="1879265" y="1513147"/>
                  <a:pt x="1894079" y="1504823"/>
                  <a:pt x="1893529" y="1520087"/>
                </a:cubicBezTo>
                <a:cubicBezTo>
                  <a:pt x="1900411" y="1557512"/>
                  <a:pt x="1870819" y="1520508"/>
                  <a:pt x="1871484" y="1545295"/>
                </a:cubicBezTo>
                <a:cubicBezTo>
                  <a:pt x="1870232" y="1574395"/>
                  <a:pt x="1891929" y="1562793"/>
                  <a:pt x="1897243" y="1557747"/>
                </a:cubicBezTo>
                <a:cubicBezTo>
                  <a:pt x="1917179" y="1567459"/>
                  <a:pt x="1891264" y="1647594"/>
                  <a:pt x="1920032" y="1644085"/>
                </a:cubicBezTo>
                <a:cubicBezTo>
                  <a:pt x="1920540" y="1631755"/>
                  <a:pt x="1921049" y="1619380"/>
                  <a:pt x="1921517" y="1607122"/>
                </a:cubicBezTo>
                <a:cubicBezTo>
                  <a:pt x="1949230" y="1614175"/>
                  <a:pt x="1917959" y="1658120"/>
                  <a:pt x="1939812" y="1674230"/>
                </a:cubicBezTo>
                <a:cubicBezTo>
                  <a:pt x="1934181" y="1700984"/>
                  <a:pt x="1932852" y="1651912"/>
                  <a:pt x="1919252" y="1662438"/>
                </a:cubicBezTo>
                <a:cubicBezTo>
                  <a:pt x="1914832" y="1706803"/>
                  <a:pt x="1955094" y="1682672"/>
                  <a:pt x="1953609" y="1722452"/>
                </a:cubicBezTo>
                <a:cubicBezTo>
                  <a:pt x="1945869" y="1739873"/>
                  <a:pt x="1934181" y="1749509"/>
                  <a:pt x="1920774" y="1755332"/>
                </a:cubicBezTo>
                <a:cubicBezTo>
                  <a:pt x="1922260" y="1795651"/>
                  <a:pt x="1906744" y="1920309"/>
                  <a:pt x="1858783" y="1858943"/>
                </a:cubicBezTo>
                <a:cubicBezTo>
                  <a:pt x="1867105" y="1849077"/>
                  <a:pt x="1872657" y="1833812"/>
                  <a:pt x="1886024" y="1834427"/>
                </a:cubicBezTo>
                <a:cubicBezTo>
                  <a:pt x="1876096" y="1811725"/>
                  <a:pt x="1847017" y="1834350"/>
                  <a:pt x="1833413" y="1837163"/>
                </a:cubicBezTo>
                <a:cubicBezTo>
                  <a:pt x="1851589" y="1860715"/>
                  <a:pt x="1827861" y="1911248"/>
                  <a:pt x="1839745" y="1940045"/>
                </a:cubicBezTo>
                <a:cubicBezTo>
                  <a:pt x="1850805" y="1932413"/>
                  <a:pt x="1861282" y="1923777"/>
                  <a:pt x="1872268" y="1916262"/>
                </a:cubicBezTo>
                <a:cubicBezTo>
                  <a:pt x="1888252" y="1917880"/>
                  <a:pt x="1898536" y="1927941"/>
                  <a:pt x="1902521" y="1947944"/>
                </a:cubicBezTo>
                <a:cubicBezTo>
                  <a:pt x="1883914" y="1962671"/>
                  <a:pt x="1862377" y="1956078"/>
                  <a:pt x="1844670" y="1949947"/>
                </a:cubicBezTo>
                <a:cubicBezTo>
                  <a:pt x="1859759" y="2001560"/>
                  <a:pt x="1883056" y="1960663"/>
                  <a:pt x="1912255" y="1967604"/>
                </a:cubicBezTo>
                <a:cubicBezTo>
                  <a:pt x="1912645" y="1978396"/>
                  <a:pt x="1910416" y="1983908"/>
                  <a:pt x="1906272" y="1985450"/>
                </a:cubicBezTo>
                <a:cubicBezTo>
                  <a:pt x="1900838" y="2008153"/>
                  <a:pt x="1932893" y="1951068"/>
                  <a:pt x="1944699" y="1943974"/>
                </a:cubicBezTo>
                <a:cubicBezTo>
                  <a:pt x="1963540" y="1967373"/>
                  <a:pt x="1949152" y="2013741"/>
                  <a:pt x="1973426" y="2012471"/>
                </a:cubicBezTo>
                <a:cubicBezTo>
                  <a:pt x="1963068" y="2031203"/>
                  <a:pt x="1951577" y="2047779"/>
                  <a:pt x="1930156" y="2044157"/>
                </a:cubicBezTo>
                <a:cubicBezTo>
                  <a:pt x="1936919" y="2072950"/>
                  <a:pt x="1953453" y="2039414"/>
                  <a:pt x="1966745" y="2048702"/>
                </a:cubicBezTo>
                <a:cubicBezTo>
                  <a:pt x="1974834" y="2065124"/>
                  <a:pt x="1974641" y="2094418"/>
                  <a:pt x="1985430" y="2106676"/>
                </a:cubicBezTo>
                <a:cubicBezTo>
                  <a:pt x="1984137" y="2114038"/>
                  <a:pt x="1979799" y="2115235"/>
                  <a:pt x="1979446" y="2124446"/>
                </a:cubicBezTo>
                <a:cubicBezTo>
                  <a:pt x="1962366" y="2107449"/>
                  <a:pt x="1891773" y="2053137"/>
                  <a:pt x="1908151" y="2069094"/>
                </a:cubicBezTo>
                <a:cubicBezTo>
                  <a:pt x="1909009" y="2084281"/>
                  <a:pt x="1902562" y="2084475"/>
                  <a:pt x="1901819" y="2096231"/>
                </a:cubicBezTo>
                <a:cubicBezTo>
                  <a:pt x="1884501" y="2090910"/>
                  <a:pt x="1879732" y="2066512"/>
                  <a:pt x="1855536" y="2071829"/>
                </a:cubicBezTo>
                <a:cubicBezTo>
                  <a:pt x="1850571" y="2099505"/>
                  <a:pt x="1863391" y="2100007"/>
                  <a:pt x="1858508" y="2127801"/>
                </a:cubicBezTo>
                <a:cubicBezTo>
                  <a:pt x="1847522" y="2131576"/>
                  <a:pt x="1846701" y="2108679"/>
                  <a:pt x="1853973" y="2108679"/>
                </a:cubicBezTo>
                <a:cubicBezTo>
                  <a:pt x="1841428" y="2097810"/>
                  <a:pt x="1802257" y="2125951"/>
                  <a:pt x="1791234" y="2100816"/>
                </a:cubicBezTo>
                <a:cubicBezTo>
                  <a:pt x="1797919" y="2087944"/>
                  <a:pt x="1797451" y="2060227"/>
                  <a:pt x="1813674" y="2066629"/>
                </a:cubicBezTo>
                <a:cubicBezTo>
                  <a:pt x="1827081" y="2070522"/>
                  <a:pt x="1805815" y="2081469"/>
                  <a:pt x="1812188" y="2103399"/>
                </a:cubicBezTo>
                <a:cubicBezTo>
                  <a:pt x="1836971" y="2108874"/>
                  <a:pt x="1822821" y="2070405"/>
                  <a:pt x="1819653" y="2048702"/>
                </a:cubicBezTo>
                <a:cubicBezTo>
                  <a:pt x="1812188" y="2048625"/>
                  <a:pt x="1804760" y="2048435"/>
                  <a:pt x="1804329" y="2037524"/>
                </a:cubicBezTo>
                <a:cubicBezTo>
                  <a:pt x="1794443" y="2037334"/>
                  <a:pt x="1799483" y="2067669"/>
                  <a:pt x="1787483" y="2063311"/>
                </a:cubicBezTo>
                <a:cubicBezTo>
                  <a:pt x="1781426" y="2046508"/>
                  <a:pt x="1780642" y="2032514"/>
                  <a:pt x="1779703" y="1997323"/>
                </a:cubicBezTo>
                <a:cubicBezTo>
                  <a:pt x="1772513" y="1999250"/>
                  <a:pt x="1774507" y="2019872"/>
                  <a:pt x="1772981" y="2033554"/>
                </a:cubicBezTo>
                <a:cubicBezTo>
                  <a:pt x="1764264" y="2032514"/>
                  <a:pt x="1755589" y="2031321"/>
                  <a:pt x="1746831" y="2030357"/>
                </a:cubicBezTo>
                <a:cubicBezTo>
                  <a:pt x="1732640" y="2020989"/>
                  <a:pt x="1735144" y="1957195"/>
                  <a:pt x="1711727" y="1988841"/>
                </a:cubicBezTo>
                <a:cubicBezTo>
                  <a:pt x="1712433" y="2002257"/>
                  <a:pt x="1727211" y="1994045"/>
                  <a:pt x="1726661" y="2009233"/>
                </a:cubicBezTo>
                <a:cubicBezTo>
                  <a:pt x="1712823" y="2014243"/>
                  <a:pt x="1707784" y="2037257"/>
                  <a:pt x="1693868" y="2042150"/>
                </a:cubicBezTo>
                <a:cubicBezTo>
                  <a:pt x="1704148" y="2049361"/>
                  <a:pt x="1705625" y="2052821"/>
                  <a:pt x="1708219" y="2056795"/>
                </a:cubicBezTo>
                <a:lnTo>
                  <a:pt x="1729103" y="2074383"/>
                </a:lnTo>
                <a:lnTo>
                  <a:pt x="1733071" y="2053837"/>
                </a:lnTo>
                <a:cubicBezTo>
                  <a:pt x="1734372" y="2050159"/>
                  <a:pt x="1734598" y="2047200"/>
                  <a:pt x="1730609" y="2037488"/>
                </a:cubicBezTo>
                <a:cubicBezTo>
                  <a:pt x="1734089" y="2037990"/>
                  <a:pt x="1737606" y="2038411"/>
                  <a:pt x="1741086" y="2038836"/>
                </a:cubicBezTo>
                <a:cubicBezTo>
                  <a:pt x="1744250" y="2039799"/>
                  <a:pt x="1747184" y="2041074"/>
                  <a:pt x="1745891" y="2048702"/>
                </a:cubicBezTo>
                <a:cubicBezTo>
                  <a:pt x="1742686" y="2048819"/>
                  <a:pt x="1739678" y="2049398"/>
                  <a:pt x="1740302" y="2057297"/>
                </a:cubicBezTo>
                <a:cubicBezTo>
                  <a:pt x="1749293" y="2057876"/>
                  <a:pt x="1753397" y="2066087"/>
                  <a:pt x="1755236" y="2077843"/>
                </a:cubicBezTo>
                <a:cubicBezTo>
                  <a:pt x="1748727" y="2077458"/>
                  <a:pt x="1744504" y="2081246"/>
                  <a:pt x="1740753" y="2082816"/>
                </a:cubicBezTo>
                <a:lnTo>
                  <a:pt x="1729263" y="2074621"/>
                </a:lnTo>
                <a:lnTo>
                  <a:pt x="1722241" y="2115114"/>
                </a:lnTo>
                <a:cubicBezTo>
                  <a:pt x="1716254" y="2121209"/>
                  <a:pt x="1707078" y="2120788"/>
                  <a:pt x="1696055" y="2116583"/>
                </a:cubicBezTo>
                <a:cubicBezTo>
                  <a:pt x="1707899" y="2077689"/>
                  <a:pt x="1690191" y="2087980"/>
                  <a:pt x="1685619" y="2115425"/>
                </a:cubicBezTo>
                <a:cubicBezTo>
                  <a:pt x="1661735" y="2111419"/>
                  <a:pt x="1658883" y="2075415"/>
                  <a:pt x="1629254" y="2080465"/>
                </a:cubicBezTo>
                <a:cubicBezTo>
                  <a:pt x="1626007" y="2099817"/>
                  <a:pt x="1636017" y="2099084"/>
                  <a:pt x="1644224" y="2100934"/>
                </a:cubicBezTo>
                <a:cubicBezTo>
                  <a:pt x="1641840" y="2112807"/>
                  <a:pt x="1634375" y="2114272"/>
                  <a:pt x="1632615" y="2127222"/>
                </a:cubicBezTo>
                <a:cubicBezTo>
                  <a:pt x="1598098" y="2085669"/>
                  <a:pt x="1548770" y="2101897"/>
                  <a:pt x="1525083" y="2058147"/>
                </a:cubicBezTo>
                <a:cubicBezTo>
                  <a:pt x="1516403" y="2070405"/>
                  <a:pt x="1513239" y="2093917"/>
                  <a:pt x="1492597" y="2081776"/>
                </a:cubicBezTo>
                <a:cubicBezTo>
                  <a:pt x="1493730" y="2105329"/>
                  <a:pt x="1508783" y="2126526"/>
                  <a:pt x="1517577" y="2112807"/>
                </a:cubicBezTo>
                <a:cubicBezTo>
                  <a:pt x="1519728" y="2137165"/>
                  <a:pt x="1514138" y="2145724"/>
                  <a:pt x="1500768" y="2138517"/>
                </a:cubicBezTo>
                <a:cubicBezTo>
                  <a:pt x="1483413" y="2146958"/>
                  <a:pt x="1514372" y="2150734"/>
                  <a:pt x="1521291" y="2150273"/>
                </a:cubicBezTo>
                <a:cubicBezTo>
                  <a:pt x="1499438" y="2219615"/>
                  <a:pt x="1426383" y="2145530"/>
                  <a:pt x="1461212" y="2077729"/>
                </a:cubicBezTo>
                <a:cubicBezTo>
                  <a:pt x="1456049" y="2077110"/>
                  <a:pt x="1450776" y="2076495"/>
                  <a:pt x="1445535" y="2075880"/>
                </a:cubicBezTo>
                <a:cubicBezTo>
                  <a:pt x="1449721" y="2067746"/>
                  <a:pt x="1455622" y="2063044"/>
                  <a:pt x="1461991" y="2059341"/>
                </a:cubicBezTo>
                <a:cubicBezTo>
                  <a:pt x="1456090" y="2008808"/>
                  <a:pt x="1426305" y="2028816"/>
                  <a:pt x="1405938" y="2015247"/>
                </a:cubicBezTo>
                <a:cubicBezTo>
                  <a:pt x="1419505" y="2045699"/>
                  <a:pt x="1392141" y="2053522"/>
                  <a:pt x="1377954" y="2058070"/>
                </a:cubicBezTo>
                <a:cubicBezTo>
                  <a:pt x="1364584" y="2055411"/>
                  <a:pt x="1370916" y="2022685"/>
                  <a:pt x="1364116" y="2009966"/>
                </a:cubicBezTo>
                <a:cubicBezTo>
                  <a:pt x="1347541" y="2028581"/>
                  <a:pt x="1341795" y="2024073"/>
                  <a:pt x="1327527" y="2005300"/>
                </a:cubicBezTo>
                <a:cubicBezTo>
                  <a:pt x="1320140" y="2048896"/>
                  <a:pt x="1321703" y="2072064"/>
                  <a:pt x="1298837" y="2066665"/>
                </a:cubicBezTo>
                <a:cubicBezTo>
                  <a:pt x="1302785" y="2092298"/>
                  <a:pt x="1298525" y="2130536"/>
                  <a:pt x="1322680" y="2125219"/>
                </a:cubicBezTo>
                <a:cubicBezTo>
                  <a:pt x="1281991" y="2122633"/>
                  <a:pt x="1237781" y="2171510"/>
                  <a:pt x="1227891" y="2261746"/>
                </a:cubicBezTo>
                <a:cubicBezTo>
                  <a:pt x="1214172" y="2285646"/>
                  <a:pt x="1198064" y="2274736"/>
                  <a:pt x="1186065" y="2256465"/>
                </a:cubicBezTo>
                <a:cubicBezTo>
                  <a:pt x="1198811" y="2321724"/>
                  <a:pt x="1246185" y="2273810"/>
                  <a:pt x="1228674" y="2373142"/>
                </a:cubicBezTo>
                <a:cubicBezTo>
                  <a:pt x="1214795" y="2374187"/>
                  <a:pt x="1225974" y="2336794"/>
                  <a:pt x="1208853" y="2342808"/>
                </a:cubicBezTo>
                <a:cubicBezTo>
                  <a:pt x="1216987" y="2408184"/>
                  <a:pt x="1177857" y="2317022"/>
                  <a:pt x="1220036" y="2325811"/>
                </a:cubicBezTo>
                <a:cubicBezTo>
                  <a:pt x="1210261" y="2276007"/>
                  <a:pt x="1172736" y="2365126"/>
                  <a:pt x="1196583" y="2387638"/>
                </a:cubicBezTo>
                <a:cubicBezTo>
                  <a:pt x="1191732" y="2416083"/>
                  <a:pt x="1182117" y="2397970"/>
                  <a:pt x="1170003" y="2393652"/>
                </a:cubicBezTo>
                <a:cubicBezTo>
                  <a:pt x="1173208" y="2415776"/>
                  <a:pt x="1193805" y="2434083"/>
                  <a:pt x="1205845" y="2416779"/>
                </a:cubicBezTo>
                <a:cubicBezTo>
                  <a:pt x="1201040" y="2423562"/>
                  <a:pt x="1201700" y="2441639"/>
                  <a:pt x="1194313" y="2443027"/>
                </a:cubicBezTo>
                <a:cubicBezTo>
                  <a:pt x="1210733" y="2471282"/>
                  <a:pt x="1218784" y="2426686"/>
                  <a:pt x="1247277" y="2431117"/>
                </a:cubicBezTo>
                <a:cubicBezTo>
                  <a:pt x="1241766" y="2439943"/>
                  <a:pt x="1236217" y="2448502"/>
                  <a:pt x="1230509" y="2456904"/>
                </a:cubicBezTo>
                <a:cubicBezTo>
                  <a:pt x="1239147" y="2486623"/>
                  <a:pt x="1270225" y="2448118"/>
                  <a:pt x="1257754" y="2432465"/>
                </a:cubicBezTo>
                <a:cubicBezTo>
                  <a:pt x="1264283" y="2442760"/>
                  <a:pt x="1276713" y="2443913"/>
                  <a:pt x="1283202" y="2454285"/>
                </a:cubicBezTo>
                <a:cubicBezTo>
                  <a:pt x="1283160" y="2470857"/>
                  <a:pt x="1276008" y="2472787"/>
                  <a:pt x="1276480" y="2490480"/>
                </a:cubicBezTo>
                <a:cubicBezTo>
                  <a:pt x="1291056" y="2472977"/>
                  <a:pt x="1288557" y="2467543"/>
                  <a:pt x="1303725" y="2466118"/>
                </a:cubicBezTo>
                <a:cubicBezTo>
                  <a:pt x="1300245" y="2428997"/>
                  <a:pt x="1301065" y="2410572"/>
                  <a:pt x="1326862" y="2413307"/>
                </a:cubicBezTo>
                <a:cubicBezTo>
                  <a:pt x="1330498" y="2393187"/>
                  <a:pt x="1317366" y="2398893"/>
                  <a:pt x="1317480" y="2384284"/>
                </a:cubicBezTo>
                <a:cubicBezTo>
                  <a:pt x="1319594" y="2371949"/>
                  <a:pt x="1330888" y="2378270"/>
                  <a:pt x="1338746" y="2377732"/>
                </a:cubicBezTo>
                <a:cubicBezTo>
                  <a:pt x="1352662" y="2376574"/>
                  <a:pt x="1331749" y="2428843"/>
                  <a:pt x="1352937" y="2416662"/>
                </a:cubicBezTo>
                <a:cubicBezTo>
                  <a:pt x="1344414" y="2391455"/>
                  <a:pt x="1356298" y="2389063"/>
                  <a:pt x="1349925" y="2360541"/>
                </a:cubicBezTo>
                <a:cubicBezTo>
                  <a:pt x="1330030" y="2363005"/>
                  <a:pt x="1324908" y="2370524"/>
                  <a:pt x="1313730" y="2346818"/>
                </a:cubicBezTo>
                <a:cubicBezTo>
                  <a:pt x="1325380" y="2319911"/>
                  <a:pt x="1344689" y="2370448"/>
                  <a:pt x="1351099" y="2332942"/>
                </a:cubicBezTo>
                <a:cubicBezTo>
                  <a:pt x="1365638" y="2335948"/>
                  <a:pt x="1385731" y="2374879"/>
                  <a:pt x="1364937" y="2381046"/>
                </a:cubicBezTo>
                <a:cubicBezTo>
                  <a:pt x="1398785" y="2377578"/>
                  <a:pt x="1431660" y="2400588"/>
                  <a:pt x="1485174" y="2396157"/>
                </a:cubicBezTo>
                <a:cubicBezTo>
                  <a:pt x="1492679" y="2405254"/>
                  <a:pt x="1483138" y="2409879"/>
                  <a:pt x="1488846" y="2433817"/>
                </a:cubicBezTo>
                <a:cubicBezTo>
                  <a:pt x="1505225" y="2435743"/>
                  <a:pt x="1523831" y="2416237"/>
                  <a:pt x="1535950" y="2439676"/>
                </a:cubicBezTo>
                <a:cubicBezTo>
                  <a:pt x="1514060" y="2461144"/>
                  <a:pt x="1545524" y="2514570"/>
                  <a:pt x="1518045" y="2493139"/>
                </a:cubicBezTo>
                <a:cubicBezTo>
                  <a:pt x="1509562" y="2514299"/>
                  <a:pt x="1536028" y="2501350"/>
                  <a:pt x="1548651" y="2515457"/>
                </a:cubicBezTo>
                <a:cubicBezTo>
                  <a:pt x="1544547" y="2546638"/>
                  <a:pt x="1522855" y="2526480"/>
                  <a:pt x="1511635" y="2520119"/>
                </a:cubicBezTo>
                <a:cubicBezTo>
                  <a:pt x="1512690" y="2538892"/>
                  <a:pt x="1509448" y="2548799"/>
                  <a:pt x="1500144" y="2546330"/>
                </a:cubicBezTo>
                <a:cubicBezTo>
                  <a:pt x="1514528" y="2550146"/>
                  <a:pt x="1529343" y="2559899"/>
                  <a:pt x="1534813" y="2597211"/>
                </a:cubicBezTo>
                <a:cubicBezTo>
                  <a:pt x="1533524" y="2604535"/>
                  <a:pt x="1529187" y="2605729"/>
                  <a:pt x="1528875" y="2614944"/>
                </a:cubicBezTo>
                <a:cubicBezTo>
                  <a:pt x="1513473" y="2601067"/>
                  <a:pt x="1499754" y="2584455"/>
                  <a:pt x="1483294" y="2572193"/>
                </a:cubicBezTo>
                <a:cubicBezTo>
                  <a:pt x="1475792" y="2617408"/>
                  <a:pt x="1414773" y="2656880"/>
                  <a:pt x="1414576" y="2582140"/>
                </a:cubicBezTo>
                <a:cubicBezTo>
                  <a:pt x="1396987" y="2596134"/>
                  <a:pt x="1386588" y="2624964"/>
                  <a:pt x="1375061" y="2651405"/>
                </a:cubicBezTo>
                <a:cubicBezTo>
                  <a:pt x="1362719" y="2610471"/>
                  <a:pt x="1338767" y="2635513"/>
                  <a:pt x="1317684" y="2627406"/>
                </a:cubicBezTo>
                <a:lnTo>
                  <a:pt x="1311332" y="2622890"/>
                </a:lnTo>
                <a:lnTo>
                  <a:pt x="1316189" y="2640212"/>
                </a:lnTo>
                <a:cubicBezTo>
                  <a:pt x="1321589" y="2681781"/>
                  <a:pt x="1298554" y="2736074"/>
                  <a:pt x="1333937" y="2757408"/>
                </a:cubicBezTo>
                <a:cubicBezTo>
                  <a:pt x="1321937" y="2790247"/>
                  <a:pt x="1335266" y="2812877"/>
                  <a:pt x="1329796" y="2859015"/>
                </a:cubicBezTo>
                <a:cubicBezTo>
                  <a:pt x="1356376" y="2869848"/>
                  <a:pt x="1371191" y="2856700"/>
                  <a:pt x="1383190" y="2837854"/>
                </a:cubicBezTo>
                <a:cubicBezTo>
                  <a:pt x="1389289" y="2840088"/>
                  <a:pt x="1386941" y="2855162"/>
                  <a:pt x="1387335" y="2866222"/>
                </a:cubicBezTo>
                <a:cubicBezTo>
                  <a:pt x="1414617" y="2861714"/>
                  <a:pt x="1440611" y="2854968"/>
                  <a:pt x="1452220" y="2818773"/>
                </a:cubicBezTo>
                <a:cubicBezTo>
                  <a:pt x="1461093" y="2839821"/>
                  <a:pt x="1465668" y="2867456"/>
                  <a:pt x="1492560" y="2860941"/>
                </a:cubicBezTo>
                <a:cubicBezTo>
                  <a:pt x="1498462" y="2884688"/>
                  <a:pt x="1475710" y="2897290"/>
                  <a:pt x="1490722" y="2907119"/>
                </a:cubicBezTo>
                <a:cubicBezTo>
                  <a:pt x="1478525" y="2923659"/>
                  <a:pt x="1468754" y="2931865"/>
                  <a:pt x="1442215" y="2938033"/>
                </a:cubicBezTo>
                <a:cubicBezTo>
                  <a:pt x="1468598" y="2962318"/>
                  <a:pt x="1439437" y="2972957"/>
                  <a:pt x="1443660" y="3031008"/>
                </a:cubicBezTo>
                <a:cubicBezTo>
                  <a:pt x="1420129" y="2991305"/>
                  <a:pt x="1407895" y="3015242"/>
                  <a:pt x="1370916" y="3012543"/>
                </a:cubicBezTo>
                <a:cubicBezTo>
                  <a:pt x="1387762" y="3049352"/>
                  <a:pt x="1426342" y="3001442"/>
                  <a:pt x="1432169" y="3057373"/>
                </a:cubicBezTo>
                <a:cubicBezTo>
                  <a:pt x="1441509" y="3042995"/>
                  <a:pt x="1463087" y="3053788"/>
                  <a:pt x="1479580" y="3054095"/>
                </a:cubicBezTo>
                <a:cubicBezTo>
                  <a:pt x="1535634" y="3164606"/>
                  <a:pt x="1415163" y="3164415"/>
                  <a:pt x="1393314" y="3237998"/>
                </a:cubicBezTo>
                <a:cubicBezTo>
                  <a:pt x="1388936" y="3230172"/>
                  <a:pt x="1381980" y="3226509"/>
                  <a:pt x="1372791" y="3226012"/>
                </a:cubicBezTo>
                <a:cubicBezTo>
                  <a:pt x="1373222" y="3236841"/>
                  <a:pt x="1370994" y="3242276"/>
                  <a:pt x="1366812" y="3243894"/>
                </a:cubicBezTo>
                <a:cubicBezTo>
                  <a:pt x="1359109" y="3272918"/>
                  <a:pt x="1383424" y="3253069"/>
                  <a:pt x="1375762" y="3282133"/>
                </a:cubicBezTo>
                <a:cubicBezTo>
                  <a:pt x="1360792" y="3282440"/>
                  <a:pt x="1364896" y="3295431"/>
                  <a:pt x="1358174" y="3326231"/>
                </a:cubicBezTo>
                <a:cubicBezTo>
                  <a:pt x="1317132" y="3300364"/>
                  <a:pt x="1279841" y="3297474"/>
                  <a:pt x="1262248" y="3360495"/>
                </a:cubicBezTo>
                <a:cubicBezTo>
                  <a:pt x="1257832" y="3352827"/>
                  <a:pt x="1250798" y="3349087"/>
                  <a:pt x="1241688" y="3348739"/>
                </a:cubicBezTo>
                <a:cubicBezTo>
                  <a:pt x="1241454" y="3388212"/>
                  <a:pt x="1219252" y="3382777"/>
                  <a:pt x="1212879" y="3410028"/>
                </a:cubicBezTo>
                <a:cubicBezTo>
                  <a:pt x="1209596" y="3510361"/>
                  <a:pt x="1252595" y="3539656"/>
                  <a:pt x="1262211" y="3620219"/>
                </a:cubicBezTo>
                <a:cubicBezTo>
                  <a:pt x="1213232" y="3647394"/>
                  <a:pt x="1198458" y="3586801"/>
                  <a:pt x="1142753" y="3586647"/>
                </a:cubicBezTo>
                <a:cubicBezTo>
                  <a:pt x="1151236" y="3549562"/>
                  <a:pt x="1163863" y="3530214"/>
                  <a:pt x="1171837" y="3515990"/>
                </a:cubicBezTo>
                <a:cubicBezTo>
                  <a:pt x="1162419" y="3506006"/>
                  <a:pt x="1153271" y="3541469"/>
                  <a:pt x="1150924" y="3513408"/>
                </a:cubicBezTo>
                <a:cubicBezTo>
                  <a:pt x="1136187" y="3549910"/>
                  <a:pt x="1114417" y="3572346"/>
                  <a:pt x="1075484" y="3559586"/>
                </a:cubicBezTo>
                <a:cubicBezTo>
                  <a:pt x="1065048" y="3582406"/>
                  <a:pt x="1076617" y="3587800"/>
                  <a:pt x="1068019" y="3614360"/>
                </a:cubicBezTo>
                <a:cubicBezTo>
                  <a:pt x="993671" y="3598824"/>
                  <a:pt x="930116" y="3632323"/>
                  <a:pt x="875387" y="3701318"/>
                </a:cubicBezTo>
                <a:cubicBezTo>
                  <a:pt x="771726" y="3702204"/>
                  <a:pt x="728144" y="3955991"/>
                  <a:pt x="797370" y="4071783"/>
                </a:cubicBezTo>
                <a:cubicBezTo>
                  <a:pt x="802295" y="4051816"/>
                  <a:pt x="809760" y="4037130"/>
                  <a:pt x="810424" y="4008414"/>
                </a:cubicBezTo>
                <a:cubicBezTo>
                  <a:pt x="837046" y="4016082"/>
                  <a:pt x="847675" y="3991069"/>
                  <a:pt x="869096" y="3988099"/>
                </a:cubicBezTo>
                <a:cubicBezTo>
                  <a:pt x="916631" y="4051314"/>
                  <a:pt x="970883" y="4001089"/>
                  <a:pt x="1025139" y="4026301"/>
                </a:cubicBezTo>
                <a:cubicBezTo>
                  <a:pt x="1024433" y="4018705"/>
                  <a:pt x="1020251" y="4016394"/>
                  <a:pt x="1020641" y="4007297"/>
                </a:cubicBezTo>
                <a:cubicBezTo>
                  <a:pt x="1066731" y="3999086"/>
                  <a:pt x="1099639" y="4027187"/>
                  <a:pt x="1120749" y="4001283"/>
                </a:cubicBezTo>
                <a:cubicBezTo>
                  <a:pt x="1129621" y="4010688"/>
                  <a:pt x="1135055" y="4025528"/>
                  <a:pt x="1145729" y="4032233"/>
                </a:cubicBezTo>
                <a:cubicBezTo>
                  <a:pt x="1160424" y="4035629"/>
                  <a:pt x="1159879" y="4007758"/>
                  <a:pt x="1168164" y="3997928"/>
                </a:cubicBezTo>
                <a:cubicBezTo>
                  <a:pt x="1184891" y="4032970"/>
                  <a:pt x="1259514" y="3979390"/>
                  <a:pt x="1249936" y="4054555"/>
                </a:cubicBezTo>
                <a:cubicBezTo>
                  <a:pt x="1266589" y="4033779"/>
                  <a:pt x="1273742" y="4045648"/>
                  <a:pt x="1297351" y="4051431"/>
                </a:cubicBezTo>
                <a:cubicBezTo>
                  <a:pt x="1290744" y="3997892"/>
                  <a:pt x="1271280" y="4021250"/>
                  <a:pt x="1252517" y="3989989"/>
                </a:cubicBezTo>
                <a:cubicBezTo>
                  <a:pt x="1201622" y="3905074"/>
                  <a:pt x="1235864" y="3797761"/>
                  <a:pt x="1279410" y="3715194"/>
                </a:cubicBezTo>
                <a:cubicBezTo>
                  <a:pt x="1303097" y="3716813"/>
                  <a:pt x="1319044" y="3702782"/>
                  <a:pt x="1338040" y="3694689"/>
                </a:cubicBezTo>
                <a:cubicBezTo>
                  <a:pt x="1348595" y="3704555"/>
                  <a:pt x="1352896" y="3723984"/>
                  <a:pt x="1351489" y="3752085"/>
                </a:cubicBezTo>
                <a:cubicBezTo>
                  <a:pt x="1305050" y="3681468"/>
                  <a:pt x="1271436" y="3806781"/>
                  <a:pt x="1293990" y="3874776"/>
                </a:cubicBezTo>
                <a:cubicBezTo>
                  <a:pt x="1306380" y="3879980"/>
                  <a:pt x="1305990" y="3859204"/>
                  <a:pt x="1320452" y="3868799"/>
                </a:cubicBezTo>
                <a:cubicBezTo>
                  <a:pt x="1327215" y="3872886"/>
                  <a:pt x="1328035" y="3885994"/>
                  <a:pt x="1335385" y="3889191"/>
                </a:cubicBezTo>
                <a:cubicBezTo>
                  <a:pt x="1321510" y="3912241"/>
                  <a:pt x="1325848" y="3920529"/>
                  <a:pt x="1316738" y="3961078"/>
                </a:cubicBezTo>
                <a:cubicBezTo>
                  <a:pt x="1327801" y="3958460"/>
                  <a:pt x="1330342" y="3969099"/>
                  <a:pt x="1337302" y="3972952"/>
                </a:cubicBezTo>
                <a:cubicBezTo>
                  <a:pt x="1280854" y="4022331"/>
                  <a:pt x="1348985" y="4078877"/>
                  <a:pt x="1357041" y="4133072"/>
                </a:cubicBezTo>
                <a:cubicBezTo>
                  <a:pt x="1365130" y="4120005"/>
                  <a:pt x="1384676" y="4127519"/>
                  <a:pt x="1382448" y="4154771"/>
                </a:cubicBezTo>
                <a:cubicBezTo>
                  <a:pt x="1373731" y="4181176"/>
                  <a:pt x="1362552" y="4140125"/>
                  <a:pt x="1345899" y="4150299"/>
                </a:cubicBezTo>
                <a:cubicBezTo>
                  <a:pt x="1344533" y="4166761"/>
                  <a:pt x="1351489" y="4170537"/>
                  <a:pt x="1349572" y="4187845"/>
                </a:cubicBezTo>
                <a:cubicBezTo>
                  <a:pt x="1357743" y="4174547"/>
                  <a:pt x="1376702" y="4183102"/>
                  <a:pt x="1391829" y="4183875"/>
                </a:cubicBezTo>
                <a:cubicBezTo>
                  <a:pt x="1391164" y="4212555"/>
                  <a:pt x="1374277" y="4208237"/>
                  <a:pt x="1378734" y="4247204"/>
                </a:cubicBezTo>
                <a:cubicBezTo>
                  <a:pt x="1383034" y="4254954"/>
                  <a:pt x="1390109" y="4258576"/>
                  <a:pt x="1399257" y="4259000"/>
                </a:cubicBezTo>
                <a:cubicBezTo>
                  <a:pt x="1391595" y="4286329"/>
                  <a:pt x="1393782" y="4294426"/>
                  <a:pt x="1402265" y="4315008"/>
                </a:cubicBezTo>
                <a:cubicBezTo>
                  <a:pt x="1397106" y="4337788"/>
                  <a:pt x="1379751" y="4335938"/>
                  <a:pt x="1369430" y="4348002"/>
                </a:cubicBezTo>
                <a:cubicBezTo>
                  <a:pt x="1366849" y="4425482"/>
                  <a:pt x="1373887" y="4439666"/>
                  <a:pt x="1363098" y="4504885"/>
                </a:cubicBezTo>
                <a:cubicBezTo>
                  <a:pt x="1369549" y="4515176"/>
                  <a:pt x="1381980" y="4516333"/>
                  <a:pt x="1388427" y="4526665"/>
                </a:cubicBezTo>
                <a:cubicBezTo>
                  <a:pt x="1386551" y="4542775"/>
                  <a:pt x="1378619" y="4546551"/>
                  <a:pt x="1366812" y="4542390"/>
                </a:cubicBezTo>
                <a:cubicBezTo>
                  <a:pt x="1364272" y="4566481"/>
                  <a:pt x="1386826" y="4552220"/>
                  <a:pt x="1380962" y="4581321"/>
                </a:cubicBezTo>
                <a:cubicBezTo>
                  <a:pt x="1394603" y="4575963"/>
                  <a:pt x="1405548" y="4570722"/>
                  <a:pt x="1411999" y="4594542"/>
                </a:cubicBezTo>
                <a:cubicBezTo>
                  <a:pt x="1393626" y="4567408"/>
                  <a:pt x="1378147" y="4705287"/>
                  <a:pt x="1418643" y="4688055"/>
                </a:cubicBezTo>
                <a:cubicBezTo>
                  <a:pt x="1420481" y="4649509"/>
                  <a:pt x="1403127" y="4633743"/>
                  <a:pt x="1422398" y="4595816"/>
                </a:cubicBezTo>
                <a:cubicBezTo>
                  <a:pt x="1438107" y="4633051"/>
                  <a:pt x="1450776" y="4645653"/>
                  <a:pt x="1455659" y="4683543"/>
                </a:cubicBezTo>
                <a:cubicBezTo>
                  <a:pt x="1427437" y="4693183"/>
                  <a:pt x="1418409" y="4760174"/>
                  <a:pt x="1457535" y="4767268"/>
                </a:cubicBezTo>
                <a:cubicBezTo>
                  <a:pt x="1453472" y="4795522"/>
                  <a:pt x="1440102" y="4804850"/>
                  <a:pt x="1434003" y="4829131"/>
                </a:cubicBezTo>
                <a:cubicBezTo>
                  <a:pt x="1434434" y="4840041"/>
                  <a:pt x="1443270" y="4838075"/>
                  <a:pt x="1449290" y="4840426"/>
                </a:cubicBezTo>
                <a:cubicBezTo>
                  <a:pt x="1450932" y="4860356"/>
                  <a:pt x="1441119" y="4857042"/>
                  <a:pt x="1432912" y="4856848"/>
                </a:cubicBezTo>
                <a:cubicBezTo>
                  <a:pt x="1430995" y="4882865"/>
                  <a:pt x="1447649" y="4880319"/>
                  <a:pt x="1446746" y="4904952"/>
                </a:cubicBezTo>
                <a:cubicBezTo>
                  <a:pt x="1431582" y="4928234"/>
                  <a:pt x="1434709" y="4879473"/>
                  <a:pt x="1416103" y="4882444"/>
                </a:cubicBezTo>
                <a:cubicBezTo>
                  <a:pt x="1437680" y="4927465"/>
                  <a:pt x="1433770" y="5011379"/>
                  <a:pt x="1445264" y="5071701"/>
                </a:cubicBezTo>
                <a:cubicBezTo>
                  <a:pt x="1457617" y="5073049"/>
                  <a:pt x="1459960" y="5089511"/>
                  <a:pt x="1476219" y="5084962"/>
                </a:cubicBezTo>
                <a:cubicBezTo>
                  <a:pt x="1477549" y="5114140"/>
                  <a:pt x="1468209" y="5121732"/>
                  <a:pt x="1458671" y="5128980"/>
                </a:cubicBezTo>
                <a:cubicBezTo>
                  <a:pt x="1475206" y="5161937"/>
                  <a:pt x="1457108" y="5204529"/>
                  <a:pt x="1480754" y="5233824"/>
                </a:cubicBezTo>
                <a:cubicBezTo>
                  <a:pt x="1495843" y="5226232"/>
                  <a:pt x="1480910" y="5194469"/>
                  <a:pt x="1482982" y="5178436"/>
                </a:cubicBezTo>
                <a:cubicBezTo>
                  <a:pt x="1499635" y="5176121"/>
                  <a:pt x="1503854" y="5192660"/>
                  <a:pt x="1507999" y="5209462"/>
                </a:cubicBezTo>
                <a:cubicBezTo>
                  <a:pt x="1524143" y="5175506"/>
                  <a:pt x="1487870" y="5148101"/>
                  <a:pt x="1479974" y="5122314"/>
                </a:cubicBezTo>
                <a:cubicBezTo>
                  <a:pt x="1504757" y="5107434"/>
                  <a:pt x="1516990" y="5023868"/>
                  <a:pt x="1506829" y="4977418"/>
                </a:cubicBezTo>
                <a:cubicBezTo>
                  <a:pt x="1520351" y="4961616"/>
                  <a:pt x="1543296" y="4965084"/>
                  <a:pt x="1560183" y="4956217"/>
                </a:cubicBezTo>
                <a:cubicBezTo>
                  <a:pt x="1559715" y="4965201"/>
                  <a:pt x="1553539" y="4962696"/>
                  <a:pt x="1549357" y="4964157"/>
                </a:cubicBezTo>
                <a:cubicBezTo>
                  <a:pt x="1549160" y="4999081"/>
                  <a:pt x="1567455" y="5005673"/>
                  <a:pt x="1567299" y="5040634"/>
                </a:cubicBezTo>
                <a:cubicBezTo>
                  <a:pt x="1575621" y="5044219"/>
                  <a:pt x="1576639" y="5033001"/>
                  <a:pt x="1583324" y="5033426"/>
                </a:cubicBezTo>
                <a:cubicBezTo>
                  <a:pt x="1597006" y="5046069"/>
                  <a:pt x="1581407" y="5081531"/>
                  <a:pt x="1580743" y="5098066"/>
                </a:cubicBezTo>
                <a:cubicBezTo>
                  <a:pt x="1585667" y="5085039"/>
                  <a:pt x="1606736" y="5048614"/>
                  <a:pt x="1601656" y="5100648"/>
                </a:cubicBezTo>
                <a:cubicBezTo>
                  <a:pt x="1644499" y="5122930"/>
                  <a:pt x="1670062" y="5054818"/>
                  <a:pt x="1696133" y="5103234"/>
                </a:cubicBezTo>
                <a:cubicBezTo>
                  <a:pt x="1686633" y="5066845"/>
                  <a:pt x="1697463" y="5033119"/>
                  <a:pt x="1718884" y="5059674"/>
                </a:cubicBezTo>
                <a:cubicBezTo>
                  <a:pt x="1708916" y="5028760"/>
                  <a:pt x="1712396" y="5031229"/>
                  <a:pt x="1721113" y="5004285"/>
                </a:cubicBezTo>
                <a:cubicBezTo>
                  <a:pt x="1701021" y="4991259"/>
                  <a:pt x="1683744" y="5027684"/>
                  <a:pt x="1679714" y="4989870"/>
                </a:cubicBezTo>
                <a:cubicBezTo>
                  <a:pt x="1683625" y="4964505"/>
                  <a:pt x="1721384" y="5008178"/>
                  <a:pt x="1712589" y="4956755"/>
                </a:cubicBezTo>
                <a:cubicBezTo>
                  <a:pt x="1733658" y="4959188"/>
                  <a:pt x="1739050" y="4985553"/>
                  <a:pt x="1758478" y="4990486"/>
                </a:cubicBezTo>
                <a:cubicBezTo>
                  <a:pt x="1755355" y="5020549"/>
                  <a:pt x="1744410" y="5035122"/>
                  <a:pt x="1734988" y="5052430"/>
                </a:cubicBezTo>
                <a:cubicBezTo>
                  <a:pt x="1738230" y="5069079"/>
                  <a:pt x="1769817" y="5025717"/>
                  <a:pt x="1782091" y="5058326"/>
                </a:cubicBezTo>
                <a:cubicBezTo>
                  <a:pt x="1776030" y="5088738"/>
                  <a:pt x="1772160" y="5061718"/>
                  <a:pt x="1755511" y="5064340"/>
                </a:cubicBezTo>
                <a:cubicBezTo>
                  <a:pt x="1747184" y="5079718"/>
                  <a:pt x="1757386" y="5100802"/>
                  <a:pt x="1742883" y="5118381"/>
                </a:cubicBezTo>
                <a:cubicBezTo>
                  <a:pt x="1753750" y="5152649"/>
                  <a:pt x="1756524" y="5087273"/>
                  <a:pt x="1765241" y="5083999"/>
                </a:cubicBezTo>
                <a:cubicBezTo>
                  <a:pt x="1779703" y="5079216"/>
                  <a:pt x="1759770" y="5127053"/>
                  <a:pt x="1774195" y="5122351"/>
                </a:cubicBezTo>
                <a:cubicBezTo>
                  <a:pt x="1760238" y="5155733"/>
                  <a:pt x="1755429" y="5145596"/>
                  <a:pt x="1740614" y="5173693"/>
                </a:cubicBezTo>
                <a:cubicBezTo>
                  <a:pt x="1755273" y="5182559"/>
                  <a:pt x="1759106" y="5241999"/>
                  <a:pt x="1770830" y="5205225"/>
                </a:cubicBezTo>
                <a:cubicBezTo>
                  <a:pt x="1787992" y="5215978"/>
                  <a:pt x="1772710" y="5222764"/>
                  <a:pt x="1774154" y="5252173"/>
                </a:cubicBezTo>
                <a:cubicBezTo>
                  <a:pt x="1765516" y="5250979"/>
                  <a:pt x="1756758" y="5249898"/>
                  <a:pt x="1748005" y="5248858"/>
                </a:cubicBezTo>
                <a:cubicBezTo>
                  <a:pt x="1762155" y="5308605"/>
                  <a:pt x="1782912" y="5224112"/>
                  <a:pt x="1806246" y="5237604"/>
                </a:cubicBezTo>
                <a:cubicBezTo>
                  <a:pt x="1807498" y="5266782"/>
                  <a:pt x="1800070" y="5278230"/>
                  <a:pt x="1783888" y="5271909"/>
                </a:cubicBezTo>
                <a:cubicBezTo>
                  <a:pt x="1792954" y="5289330"/>
                  <a:pt x="1776497" y="5297926"/>
                  <a:pt x="1787171" y="5318666"/>
                </a:cubicBezTo>
                <a:cubicBezTo>
                  <a:pt x="1796315" y="5316853"/>
                  <a:pt x="1783572" y="5289525"/>
                  <a:pt x="1799171" y="5283050"/>
                </a:cubicBezTo>
                <a:cubicBezTo>
                  <a:pt x="1819107" y="5275689"/>
                  <a:pt x="1806049" y="5318666"/>
                  <a:pt x="1824229" y="5314077"/>
                </a:cubicBezTo>
                <a:cubicBezTo>
                  <a:pt x="1827938" y="5295154"/>
                  <a:pt x="1840332" y="5286133"/>
                  <a:pt x="1831341" y="5268554"/>
                </a:cubicBezTo>
                <a:cubicBezTo>
                  <a:pt x="1864840" y="5280156"/>
                  <a:pt x="1860617" y="5215055"/>
                  <a:pt x="1895877" y="5230279"/>
                </a:cubicBezTo>
                <a:cubicBezTo>
                  <a:pt x="1887509" y="5266474"/>
                  <a:pt x="1873166" y="5290605"/>
                  <a:pt x="1860814" y="5318589"/>
                </a:cubicBezTo>
                <a:cubicBezTo>
                  <a:pt x="1853817" y="5314809"/>
                  <a:pt x="1857412" y="5294883"/>
                  <a:pt x="1857100" y="5281083"/>
                </a:cubicBezTo>
                <a:cubicBezTo>
                  <a:pt x="1849204" y="5284899"/>
                  <a:pt x="1843418" y="5293033"/>
                  <a:pt x="1835403" y="5296849"/>
                </a:cubicBezTo>
                <a:cubicBezTo>
                  <a:pt x="1836109" y="5316197"/>
                  <a:pt x="1858467" y="5301936"/>
                  <a:pt x="1855184" y="5327184"/>
                </a:cubicBezTo>
                <a:cubicBezTo>
                  <a:pt x="1842207" y="5317431"/>
                  <a:pt x="1846311" y="5375252"/>
                  <a:pt x="1826847" y="5379259"/>
                </a:cubicBezTo>
                <a:cubicBezTo>
                  <a:pt x="1834899" y="5414296"/>
                  <a:pt x="1834271" y="5417574"/>
                  <a:pt x="1828681" y="5462902"/>
                </a:cubicBezTo>
                <a:cubicBezTo>
                  <a:pt x="1836228" y="5445173"/>
                  <a:pt x="1851942" y="5443785"/>
                  <a:pt x="1861557" y="5430099"/>
                </a:cubicBezTo>
                <a:cubicBezTo>
                  <a:pt x="1862025" y="5406279"/>
                  <a:pt x="1841698" y="5414296"/>
                  <a:pt x="1842129" y="5390517"/>
                </a:cubicBezTo>
                <a:cubicBezTo>
                  <a:pt x="1854441" y="5379182"/>
                  <a:pt x="1865074" y="5374249"/>
                  <a:pt x="1848892" y="5354282"/>
                </a:cubicBezTo>
                <a:cubicBezTo>
                  <a:pt x="1854950" y="5337475"/>
                  <a:pt x="1889623" y="5357288"/>
                  <a:pt x="1871250" y="5319977"/>
                </a:cubicBezTo>
                <a:cubicBezTo>
                  <a:pt x="1889073" y="5326257"/>
                  <a:pt x="1900682" y="5320054"/>
                  <a:pt x="1913425" y="5315890"/>
                </a:cubicBezTo>
                <a:cubicBezTo>
                  <a:pt x="1909986" y="5269133"/>
                  <a:pt x="1911122" y="5196897"/>
                  <a:pt x="1940321" y="5170957"/>
                </a:cubicBezTo>
                <a:cubicBezTo>
                  <a:pt x="1919211" y="5165793"/>
                  <a:pt x="1898027" y="5160702"/>
                  <a:pt x="1900333" y="5119615"/>
                </a:cubicBezTo>
                <a:cubicBezTo>
                  <a:pt x="1901659" y="5108859"/>
                  <a:pt x="1910219" y="5112983"/>
                  <a:pt x="1916396" y="5112408"/>
                </a:cubicBezTo>
                <a:cubicBezTo>
                  <a:pt x="1918940" y="5091130"/>
                  <a:pt x="1917024" y="5076788"/>
                  <a:pt x="1913035" y="5065497"/>
                </a:cubicBezTo>
                <a:cubicBezTo>
                  <a:pt x="1893570" y="5078139"/>
                  <a:pt x="1887784" y="5060718"/>
                  <a:pt x="1870860" y="5069427"/>
                </a:cubicBezTo>
                <a:cubicBezTo>
                  <a:pt x="1866013" y="5094173"/>
                  <a:pt x="1880475" y="5089317"/>
                  <a:pt x="1879888" y="5107705"/>
                </a:cubicBezTo>
                <a:cubicBezTo>
                  <a:pt x="1858389" y="5152726"/>
                  <a:pt x="1825008" y="5087621"/>
                  <a:pt x="1807731" y="5070778"/>
                </a:cubicBezTo>
                <a:cubicBezTo>
                  <a:pt x="1825164" y="5063182"/>
                  <a:pt x="1836421" y="5035429"/>
                  <a:pt x="1867105" y="5031884"/>
                </a:cubicBezTo>
                <a:cubicBezTo>
                  <a:pt x="1870195" y="4994455"/>
                  <a:pt x="1859837" y="5032500"/>
                  <a:pt x="1846545" y="5020052"/>
                </a:cubicBezTo>
                <a:cubicBezTo>
                  <a:pt x="1845724" y="4988098"/>
                  <a:pt x="1863317" y="4994265"/>
                  <a:pt x="1869374" y="4976455"/>
                </a:cubicBezTo>
                <a:cubicBezTo>
                  <a:pt x="1886651" y="4987131"/>
                  <a:pt x="1869099" y="4997155"/>
                  <a:pt x="1878325" y="5014617"/>
                </a:cubicBezTo>
                <a:cubicBezTo>
                  <a:pt x="1902168" y="4996653"/>
                  <a:pt x="1917216" y="4960729"/>
                  <a:pt x="1924607" y="4909270"/>
                </a:cubicBezTo>
                <a:cubicBezTo>
                  <a:pt x="1940674" y="4925421"/>
                  <a:pt x="1947433" y="4915437"/>
                  <a:pt x="1966429" y="4914551"/>
                </a:cubicBezTo>
                <a:cubicBezTo>
                  <a:pt x="1951499" y="4887761"/>
                  <a:pt x="1969909" y="4857694"/>
                  <a:pt x="1970533" y="4812980"/>
                </a:cubicBezTo>
                <a:cubicBezTo>
                  <a:pt x="1984490" y="4820499"/>
                  <a:pt x="1982028" y="4853145"/>
                  <a:pt x="2000400" y="4853801"/>
                </a:cubicBezTo>
                <a:cubicBezTo>
                  <a:pt x="1993165" y="4890384"/>
                  <a:pt x="2014587" y="4927193"/>
                  <a:pt x="1991840" y="4936137"/>
                </a:cubicBezTo>
                <a:cubicBezTo>
                  <a:pt x="1994770" y="4949010"/>
                  <a:pt x="2002354" y="4954829"/>
                  <a:pt x="2012006" y="4957338"/>
                </a:cubicBezTo>
                <a:cubicBezTo>
                  <a:pt x="2011616" y="4923300"/>
                  <a:pt x="2019865" y="4906802"/>
                  <a:pt x="2025454" y="4884755"/>
                </a:cubicBezTo>
                <a:cubicBezTo>
                  <a:pt x="2041832" y="4899133"/>
                  <a:pt x="2063135" y="4915474"/>
                  <a:pt x="2082562" y="4901367"/>
                </a:cubicBezTo>
                <a:cubicBezTo>
                  <a:pt x="2087725" y="4938371"/>
                  <a:pt x="2069155" y="4927193"/>
                  <a:pt x="2055317" y="4925729"/>
                </a:cubicBezTo>
                <a:cubicBezTo>
                  <a:pt x="2065404" y="4933167"/>
                  <a:pt x="2070210" y="4969786"/>
                  <a:pt x="2053442" y="4971789"/>
                </a:cubicBezTo>
                <a:cubicBezTo>
                  <a:pt x="2071109" y="4957027"/>
                  <a:pt x="2103865" y="5008793"/>
                  <a:pt x="2116845" y="4961308"/>
                </a:cubicBezTo>
                <a:cubicBezTo>
                  <a:pt x="2122472" y="4957605"/>
                  <a:pt x="2115942" y="5011533"/>
                  <a:pt x="2109417" y="5016041"/>
                </a:cubicBezTo>
                <a:cubicBezTo>
                  <a:pt x="2119931" y="5037433"/>
                  <a:pt x="2138891" y="5045915"/>
                  <a:pt x="2154957" y="5058751"/>
                </a:cubicBezTo>
                <a:cubicBezTo>
                  <a:pt x="2154136" y="5077136"/>
                  <a:pt x="2140179" y="5068735"/>
                  <a:pt x="2142995" y="5094444"/>
                </a:cubicBezTo>
                <a:cubicBezTo>
                  <a:pt x="2163866" y="5084537"/>
                  <a:pt x="2169887" y="5102615"/>
                  <a:pt x="2185210" y="5090474"/>
                </a:cubicBezTo>
                <a:cubicBezTo>
                  <a:pt x="2208352" y="5123775"/>
                  <a:pt x="2166916" y="5137846"/>
                  <a:pt x="2165783" y="5180787"/>
                </a:cubicBezTo>
                <a:cubicBezTo>
                  <a:pt x="2152413" y="5173195"/>
                  <a:pt x="2149836" y="5176740"/>
                  <a:pt x="2135214" y="5158392"/>
                </a:cubicBezTo>
                <a:cubicBezTo>
                  <a:pt x="2114810" y="5178666"/>
                  <a:pt x="2158396" y="5188727"/>
                  <a:pt x="2138575" y="5205185"/>
                </a:cubicBezTo>
                <a:cubicBezTo>
                  <a:pt x="2145966" y="5216905"/>
                  <a:pt x="2150225" y="5233440"/>
                  <a:pt x="2163596" y="5236139"/>
                </a:cubicBezTo>
                <a:cubicBezTo>
                  <a:pt x="2154173" y="5243694"/>
                  <a:pt x="2153628" y="5269173"/>
                  <a:pt x="2136387" y="5260578"/>
                </a:cubicBezTo>
                <a:cubicBezTo>
                  <a:pt x="2131853" y="5293341"/>
                  <a:pt x="2136117" y="5312769"/>
                  <a:pt x="2149758" y="5317970"/>
                </a:cubicBezTo>
                <a:cubicBezTo>
                  <a:pt x="2119266" y="5357713"/>
                  <a:pt x="2132596" y="5289949"/>
                  <a:pt x="2109417" y="5275689"/>
                </a:cubicBezTo>
                <a:cubicBezTo>
                  <a:pt x="2109339" y="5272411"/>
                  <a:pt x="2087799" y="5348576"/>
                  <a:pt x="2117313" y="5341676"/>
                </a:cubicBezTo>
                <a:cubicBezTo>
                  <a:pt x="2093741" y="5342526"/>
                  <a:pt x="2062277" y="5352469"/>
                  <a:pt x="2044528" y="5323137"/>
                </a:cubicBezTo>
                <a:cubicBezTo>
                  <a:pt x="2044528" y="5364690"/>
                  <a:pt x="2032295" y="5359757"/>
                  <a:pt x="2015720" y="5384503"/>
                </a:cubicBezTo>
                <a:cubicBezTo>
                  <a:pt x="2034954" y="5384847"/>
                  <a:pt x="2036362" y="5374325"/>
                  <a:pt x="2052309" y="5389206"/>
                </a:cubicBezTo>
                <a:cubicBezTo>
                  <a:pt x="2052699" y="5379955"/>
                  <a:pt x="2053089" y="5370663"/>
                  <a:pt x="2053442" y="5361376"/>
                </a:cubicBezTo>
                <a:cubicBezTo>
                  <a:pt x="2082952" y="5365766"/>
                  <a:pt x="2076973" y="5390169"/>
                  <a:pt x="2100504" y="5367385"/>
                </a:cubicBezTo>
                <a:cubicBezTo>
                  <a:pt x="2088935" y="5402888"/>
                  <a:pt x="2058407" y="5405624"/>
                  <a:pt x="2025807" y="5395025"/>
                </a:cubicBezTo>
                <a:cubicBezTo>
                  <a:pt x="2020726" y="5394754"/>
                  <a:pt x="2021350" y="5405972"/>
                  <a:pt x="2019865" y="5412831"/>
                </a:cubicBezTo>
                <a:cubicBezTo>
                  <a:pt x="2019631" y="5419116"/>
                  <a:pt x="2019397" y="5425206"/>
                  <a:pt x="2019122" y="5431373"/>
                </a:cubicBezTo>
                <a:cubicBezTo>
                  <a:pt x="2027448" y="5434918"/>
                  <a:pt x="2028503" y="5423782"/>
                  <a:pt x="2035188" y="5424089"/>
                </a:cubicBezTo>
                <a:cubicBezTo>
                  <a:pt x="2035110" y="5447330"/>
                  <a:pt x="2022561" y="5444979"/>
                  <a:pt x="2017989" y="5458932"/>
                </a:cubicBezTo>
                <a:cubicBezTo>
                  <a:pt x="2020373" y="5472732"/>
                  <a:pt x="2025261" y="5482485"/>
                  <a:pt x="2032607" y="5488652"/>
                </a:cubicBezTo>
                <a:cubicBezTo>
                  <a:pt x="2050044" y="5466063"/>
                  <a:pt x="2061649" y="5489963"/>
                  <a:pt x="2080724" y="5466836"/>
                </a:cubicBezTo>
                <a:cubicBezTo>
                  <a:pt x="2084360" y="5438273"/>
                  <a:pt x="2057000" y="5457006"/>
                  <a:pt x="2055670" y="5435922"/>
                </a:cubicBezTo>
                <a:cubicBezTo>
                  <a:pt x="2069196" y="5415838"/>
                  <a:pt x="2092920" y="5453615"/>
                  <a:pt x="2112819" y="5452421"/>
                </a:cubicBezTo>
                <a:cubicBezTo>
                  <a:pt x="2112192" y="5467799"/>
                  <a:pt x="2111568" y="5483063"/>
                  <a:pt x="2110981" y="5498522"/>
                </a:cubicBezTo>
                <a:cubicBezTo>
                  <a:pt x="2106914" y="5505806"/>
                  <a:pt x="2079082" y="5529513"/>
                  <a:pt x="2104218" y="5534790"/>
                </a:cubicBezTo>
                <a:cubicBezTo>
                  <a:pt x="2096047" y="5570830"/>
                  <a:pt x="2093548" y="5530860"/>
                  <a:pt x="2078105" y="5531552"/>
                </a:cubicBezTo>
                <a:cubicBezTo>
                  <a:pt x="2070994" y="5541613"/>
                  <a:pt x="2074552" y="5566169"/>
                  <a:pt x="2081508" y="5578309"/>
                </a:cubicBezTo>
                <a:cubicBezTo>
                  <a:pt x="2062236" y="5622059"/>
                  <a:pt x="2030108" y="5559192"/>
                  <a:pt x="2037063" y="5507810"/>
                </a:cubicBezTo>
                <a:cubicBezTo>
                  <a:pt x="2023812" y="5533098"/>
                  <a:pt x="2029131" y="5526619"/>
                  <a:pt x="2009777" y="5532208"/>
                </a:cubicBezTo>
                <a:cubicBezTo>
                  <a:pt x="2003174" y="5562470"/>
                  <a:pt x="2025454" y="5548512"/>
                  <a:pt x="2035188" y="5553988"/>
                </a:cubicBezTo>
                <a:cubicBezTo>
                  <a:pt x="2029714" y="5569329"/>
                  <a:pt x="2033391" y="5603521"/>
                  <a:pt x="2017636" y="5598009"/>
                </a:cubicBezTo>
                <a:cubicBezTo>
                  <a:pt x="2031749" y="5644762"/>
                  <a:pt x="2031942" y="5695488"/>
                  <a:pt x="2016893" y="5746409"/>
                </a:cubicBezTo>
                <a:cubicBezTo>
                  <a:pt x="2027448" y="5731335"/>
                  <a:pt x="2034642" y="5709405"/>
                  <a:pt x="2045234" y="5694218"/>
                </a:cubicBezTo>
                <a:cubicBezTo>
                  <a:pt x="2069430" y="5705933"/>
                  <a:pt x="2052346" y="5724476"/>
                  <a:pt x="2048205" y="5750379"/>
                </a:cubicBezTo>
                <a:cubicBezTo>
                  <a:pt x="2066262" y="5753734"/>
                  <a:pt x="2073612" y="5735463"/>
                  <a:pt x="2085923" y="5727252"/>
                </a:cubicBezTo>
                <a:cubicBezTo>
                  <a:pt x="2092337" y="5694489"/>
                  <a:pt x="2063800" y="5714954"/>
                  <a:pt x="2060948" y="5696261"/>
                </a:cubicBezTo>
                <a:cubicBezTo>
                  <a:pt x="2063254" y="5684311"/>
                  <a:pt x="2070760" y="5682887"/>
                  <a:pt x="2072557" y="5669856"/>
                </a:cubicBezTo>
                <a:cubicBezTo>
                  <a:pt x="2086083" y="5680879"/>
                  <a:pt x="2088271" y="5709252"/>
                  <a:pt x="2096441" y="5728563"/>
                </a:cubicBezTo>
                <a:cubicBezTo>
                  <a:pt x="2111683" y="5715609"/>
                  <a:pt x="2090811" y="5686084"/>
                  <a:pt x="2099412" y="5654668"/>
                </a:cubicBezTo>
                <a:cubicBezTo>
                  <a:pt x="2115750" y="5649853"/>
                  <a:pt x="2108400" y="5681268"/>
                  <a:pt x="2124741" y="5676489"/>
                </a:cubicBezTo>
                <a:cubicBezTo>
                  <a:pt x="2119189" y="5630153"/>
                  <a:pt x="2152257" y="5598316"/>
                  <a:pt x="2175907" y="5580854"/>
                </a:cubicBezTo>
                <a:cubicBezTo>
                  <a:pt x="2174499" y="5562777"/>
                  <a:pt x="2155934" y="5571025"/>
                  <a:pt x="2161757" y="5542001"/>
                </a:cubicBezTo>
                <a:cubicBezTo>
                  <a:pt x="2165705" y="5503455"/>
                  <a:pt x="2187201" y="5500679"/>
                  <a:pt x="2200924" y="5482023"/>
                </a:cubicBezTo>
                <a:cubicBezTo>
                  <a:pt x="2201236" y="5443283"/>
                  <a:pt x="2181065" y="5489963"/>
                  <a:pt x="2175554" y="5460243"/>
                </a:cubicBezTo>
                <a:cubicBezTo>
                  <a:pt x="2175517" y="5476281"/>
                  <a:pt x="2166604" y="5500100"/>
                  <a:pt x="2142683" y="5493237"/>
                </a:cubicBezTo>
                <a:cubicBezTo>
                  <a:pt x="2171918" y="5462825"/>
                  <a:pt x="2193028" y="5415955"/>
                  <a:pt x="2215853" y="5372630"/>
                </a:cubicBezTo>
                <a:cubicBezTo>
                  <a:pt x="2214877" y="5327876"/>
                  <a:pt x="2189782" y="5320131"/>
                  <a:pt x="2160194" y="5319244"/>
                </a:cubicBezTo>
                <a:cubicBezTo>
                  <a:pt x="2154641" y="5316238"/>
                  <a:pt x="2157415" y="5300394"/>
                  <a:pt x="2150459" y="5299431"/>
                </a:cubicBezTo>
                <a:cubicBezTo>
                  <a:pt x="2153431" y="5279157"/>
                  <a:pt x="2179502" y="5294110"/>
                  <a:pt x="2176256" y="5311997"/>
                </a:cubicBezTo>
                <a:cubicBezTo>
                  <a:pt x="2184582" y="5276150"/>
                  <a:pt x="2200456" y="5271217"/>
                  <a:pt x="2214721" y="5270367"/>
                </a:cubicBezTo>
                <a:cubicBezTo>
                  <a:pt x="2212845" y="5258765"/>
                  <a:pt x="2208778" y="5250631"/>
                  <a:pt x="2199750" y="5249939"/>
                </a:cubicBezTo>
                <a:cubicBezTo>
                  <a:pt x="2203895" y="5241805"/>
                  <a:pt x="2209874" y="5237102"/>
                  <a:pt x="2216206" y="5233517"/>
                </a:cubicBezTo>
                <a:cubicBezTo>
                  <a:pt x="2230475" y="5244427"/>
                  <a:pt x="2207609" y="5257182"/>
                  <a:pt x="2219920" y="5271136"/>
                </a:cubicBezTo>
                <a:cubicBezTo>
                  <a:pt x="2247440" y="5232092"/>
                  <a:pt x="2272063" y="5261925"/>
                  <a:pt x="2303572" y="5281544"/>
                </a:cubicBezTo>
                <a:cubicBezTo>
                  <a:pt x="2293132" y="5260460"/>
                  <a:pt x="2303687" y="5231052"/>
                  <a:pt x="2316273" y="5227503"/>
                </a:cubicBezTo>
                <a:cubicBezTo>
                  <a:pt x="2345783" y="5225613"/>
                  <a:pt x="2368847" y="5306833"/>
                  <a:pt x="2379012" y="5235366"/>
                </a:cubicBezTo>
                <a:cubicBezTo>
                  <a:pt x="2366659" y="5196323"/>
                  <a:pt x="2285199" y="5217560"/>
                  <a:pt x="2303219" y="5160937"/>
                </a:cubicBezTo>
                <a:cubicBezTo>
                  <a:pt x="2294736" y="5145325"/>
                  <a:pt x="2264245" y="5172847"/>
                  <a:pt x="2257289" y="5127248"/>
                </a:cubicBezTo>
                <a:cubicBezTo>
                  <a:pt x="2260104" y="5109745"/>
                  <a:pt x="2277771" y="5122505"/>
                  <a:pt x="2274410" y="5092400"/>
                </a:cubicBezTo>
                <a:cubicBezTo>
                  <a:pt x="2294580" y="5096217"/>
                  <a:pt x="2297277" y="5126669"/>
                  <a:pt x="2320340" y="5125896"/>
                </a:cubicBezTo>
                <a:cubicBezTo>
                  <a:pt x="2303687" y="5101651"/>
                  <a:pt x="2315337" y="5060483"/>
                  <a:pt x="2343481" y="5073243"/>
                </a:cubicBezTo>
                <a:cubicBezTo>
                  <a:pt x="2340038" y="5064222"/>
                  <a:pt x="2334646" y="5058096"/>
                  <a:pt x="2328547" y="5052891"/>
                </a:cubicBezTo>
                <a:cubicBezTo>
                  <a:pt x="2338635" y="5036664"/>
                  <a:pt x="2344417" y="5011877"/>
                  <a:pt x="2356966" y="5000777"/>
                </a:cubicBezTo>
                <a:cubicBezTo>
                  <a:pt x="2378737" y="5027874"/>
                  <a:pt x="2399104" y="5057476"/>
                  <a:pt x="2405161" y="5108899"/>
                </a:cubicBezTo>
                <a:cubicBezTo>
                  <a:pt x="2414817" y="5108669"/>
                  <a:pt x="2409577" y="5078022"/>
                  <a:pt x="2417046" y="5073206"/>
                </a:cubicBezTo>
                <a:cubicBezTo>
                  <a:pt x="2460940" y="5069580"/>
                  <a:pt x="2453434" y="5144592"/>
                  <a:pt x="2487249" y="5156235"/>
                </a:cubicBezTo>
                <a:cubicBezTo>
                  <a:pt x="2485997" y="5167028"/>
                  <a:pt x="2477437" y="5162863"/>
                  <a:pt x="2471220" y="5163479"/>
                </a:cubicBezTo>
                <a:cubicBezTo>
                  <a:pt x="2488965" y="5198439"/>
                  <a:pt x="2503976" y="5254601"/>
                  <a:pt x="2492486" y="5286748"/>
                </a:cubicBezTo>
                <a:cubicBezTo>
                  <a:pt x="2518048" y="5292301"/>
                  <a:pt x="2500615" y="5210195"/>
                  <a:pt x="2526843" y="5216864"/>
                </a:cubicBezTo>
                <a:cubicBezTo>
                  <a:pt x="2525751" y="5204222"/>
                  <a:pt x="2514022" y="5207690"/>
                  <a:pt x="2506283" y="5204995"/>
                </a:cubicBezTo>
                <a:cubicBezTo>
                  <a:pt x="2504797" y="5172074"/>
                  <a:pt x="2512578" y="5158007"/>
                  <a:pt x="2524187" y="5151646"/>
                </a:cubicBezTo>
                <a:cubicBezTo>
                  <a:pt x="2523092" y="5138963"/>
                  <a:pt x="2511404" y="5142241"/>
                  <a:pt x="2503623" y="5139736"/>
                </a:cubicBezTo>
                <a:cubicBezTo>
                  <a:pt x="2523871" y="5090587"/>
                  <a:pt x="2518713" y="5132334"/>
                  <a:pt x="2511794" y="5066651"/>
                </a:cubicBezTo>
                <a:cubicBezTo>
                  <a:pt x="2526338" y="5056169"/>
                  <a:pt x="2544628" y="5053393"/>
                  <a:pt x="2540603" y="5005285"/>
                </a:cubicBezTo>
                <a:cubicBezTo>
                  <a:pt x="2568631" y="4983586"/>
                  <a:pt x="2586220" y="5001970"/>
                  <a:pt x="2619756" y="4996770"/>
                </a:cubicBezTo>
                <a:cubicBezTo>
                  <a:pt x="2623002" y="5023325"/>
                  <a:pt x="2611471" y="5019663"/>
                  <a:pt x="2612681" y="5042175"/>
                </a:cubicBezTo>
                <a:cubicBezTo>
                  <a:pt x="2638285" y="5029108"/>
                  <a:pt x="2620971" y="4987633"/>
                  <a:pt x="2642155" y="4962348"/>
                </a:cubicBezTo>
                <a:cubicBezTo>
                  <a:pt x="2651770" y="4964966"/>
                  <a:pt x="2644108" y="4994031"/>
                  <a:pt x="2651105" y="5000623"/>
                </a:cubicBezTo>
                <a:cubicBezTo>
                  <a:pt x="2659198" y="4993763"/>
                  <a:pt x="2663265" y="4978766"/>
                  <a:pt x="2663421" y="4955792"/>
                </a:cubicBezTo>
                <a:cubicBezTo>
                  <a:pt x="2674128" y="4959572"/>
                  <a:pt x="2663183" y="4996499"/>
                  <a:pt x="2672018" y="5003282"/>
                </a:cubicBezTo>
                <a:cubicBezTo>
                  <a:pt x="2692463" y="4999583"/>
                  <a:pt x="2690625" y="5005556"/>
                  <a:pt x="2703761" y="4998041"/>
                </a:cubicBezTo>
                <a:cubicBezTo>
                  <a:pt x="2736632" y="5035777"/>
                  <a:pt x="2747421" y="5125127"/>
                  <a:pt x="2753794" y="5189767"/>
                </a:cubicBezTo>
                <a:cubicBezTo>
                  <a:pt x="2766065" y="5188532"/>
                  <a:pt x="2779201" y="5169763"/>
                  <a:pt x="2773960" y="5210851"/>
                </a:cubicBezTo>
                <a:cubicBezTo>
                  <a:pt x="2787523" y="5210968"/>
                  <a:pt x="2815240" y="5223918"/>
                  <a:pt x="2800857" y="5195626"/>
                </a:cubicBezTo>
                <a:cubicBezTo>
                  <a:pt x="2818134" y="5206148"/>
                  <a:pt x="2800623" y="5216439"/>
                  <a:pt x="2809844" y="5233901"/>
                </a:cubicBezTo>
                <a:cubicBezTo>
                  <a:pt x="2820518" y="5222263"/>
                  <a:pt x="2821609" y="5191272"/>
                  <a:pt x="2837832" y="5190965"/>
                </a:cubicBezTo>
                <a:cubicBezTo>
                  <a:pt x="2850615" y="5193546"/>
                  <a:pt x="2837754" y="5221684"/>
                  <a:pt x="2831541" y="5218022"/>
                </a:cubicBezTo>
                <a:cubicBezTo>
                  <a:pt x="2841390" y="5227390"/>
                  <a:pt x="2851436" y="5229199"/>
                  <a:pt x="2873362" y="5223262"/>
                </a:cubicBezTo>
                <a:cubicBezTo>
                  <a:pt x="2852023" y="5242998"/>
                  <a:pt x="2877154" y="5247778"/>
                  <a:pt x="2883802" y="5224650"/>
                </a:cubicBezTo>
                <a:cubicBezTo>
                  <a:pt x="2889745" y="5235868"/>
                  <a:pt x="2892203" y="5252096"/>
                  <a:pt x="2909168" y="5246390"/>
                </a:cubicBezTo>
                <a:cubicBezTo>
                  <a:pt x="2898498" y="5274377"/>
                  <a:pt x="2888571" y="5251015"/>
                  <a:pt x="2866993" y="5250323"/>
                </a:cubicBezTo>
                <a:cubicBezTo>
                  <a:pt x="2878484" y="5272836"/>
                  <a:pt x="2859373" y="5277036"/>
                  <a:pt x="2849794" y="5285247"/>
                </a:cubicBezTo>
                <a:cubicBezTo>
                  <a:pt x="2847332" y="5306448"/>
                  <a:pt x="2864453" y="5297428"/>
                  <a:pt x="2864375" y="5314926"/>
                </a:cubicBezTo>
                <a:cubicBezTo>
                  <a:pt x="2876100" y="5270059"/>
                  <a:pt x="2876645" y="5325027"/>
                  <a:pt x="2891579" y="5290488"/>
                </a:cubicBezTo>
                <a:cubicBezTo>
                  <a:pt x="2896233" y="5332312"/>
                  <a:pt x="2902680" y="5299969"/>
                  <a:pt x="2910305" y="5348462"/>
                </a:cubicBezTo>
                <a:cubicBezTo>
                  <a:pt x="2908975" y="5355860"/>
                  <a:pt x="2904674" y="5357058"/>
                  <a:pt x="2904321" y="5366309"/>
                </a:cubicBezTo>
                <a:cubicBezTo>
                  <a:pt x="2879580" y="5323829"/>
                  <a:pt x="2851945" y="5331692"/>
                  <a:pt x="2827396" y="5319552"/>
                </a:cubicBezTo>
                <a:cubicBezTo>
                  <a:pt x="2828102" y="5327184"/>
                  <a:pt x="2832320" y="5329418"/>
                  <a:pt x="2831889" y="5338669"/>
                </a:cubicBezTo>
                <a:cubicBezTo>
                  <a:pt x="2798940" y="5342331"/>
                  <a:pt x="2791475" y="5309609"/>
                  <a:pt x="2760204" y="5292491"/>
                </a:cubicBezTo>
                <a:cubicBezTo>
                  <a:pt x="2758797" y="5322830"/>
                  <a:pt x="2743904" y="5325913"/>
                  <a:pt x="2727366" y="5325565"/>
                </a:cubicBezTo>
                <a:cubicBezTo>
                  <a:pt x="2719667" y="5354553"/>
                  <a:pt x="2743982" y="5334622"/>
                  <a:pt x="2736320" y="5363763"/>
                </a:cubicBezTo>
                <a:cubicBezTo>
                  <a:pt x="2752777" y="5371319"/>
                  <a:pt x="2753244" y="5348422"/>
                  <a:pt x="2762429" y="5366964"/>
                </a:cubicBezTo>
                <a:cubicBezTo>
                  <a:pt x="2755239" y="5391091"/>
                  <a:pt x="2735147" y="5363456"/>
                  <a:pt x="2725884" y="5362416"/>
                </a:cubicBezTo>
                <a:cubicBezTo>
                  <a:pt x="2725843" y="5375519"/>
                  <a:pt x="2725651" y="5388586"/>
                  <a:pt x="2719511" y="5389396"/>
                </a:cubicBezTo>
                <a:cubicBezTo>
                  <a:pt x="2744409" y="5385272"/>
                  <a:pt x="2750589" y="5447755"/>
                  <a:pt x="2745973" y="5513362"/>
                </a:cubicBezTo>
                <a:cubicBezTo>
                  <a:pt x="2761374" y="5525000"/>
                  <a:pt x="2768609" y="5542770"/>
                  <a:pt x="2759462" y="5570600"/>
                </a:cubicBezTo>
                <a:cubicBezTo>
                  <a:pt x="2779554" y="5580583"/>
                  <a:pt x="2786198" y="5583473"/>
                  <a:pt x="2801673" y="5566707"/>
                </a:cubicBezTo>
                <a:cubicBezTo>
                  <a:pt x="2808358" y="5602671"/>
                  <a:pt x="2862106" y="5588948"/>
                  <a:pt x="2839711" y="5664227"/>
                </a:cubicBezTo>
                <a:cubicBezTo>
                  <a:pt x="2845457" y="5675716"/>
                  <a:pt x="2857768" y="5676950"/>
                  <a:pt x="2870707" y="5677411"/>
                </a:cubicBezTo>
                <a:cubicBezTo>
                  <a:pt x="2870317" y="5666465"/>
                  <a:pt x="2861482" y="5668355"/>
                  <a:pt x="2855421" y="5666234"/>
                </a:cubicBezTo>
                <a:cubicBezTo>
                  <a:pt x="2855265" y="5645842"/>
                  <a:pt x="2860854" y="5637400"/>
                  <a:pt x="2872193" y="5640602"/>
                </a:cubicBezTo>
                <a:cubicBezTo>
                  <a:pt x="2870079" y="5614969"/>
                  <a:pt x="2845965" y="5622986"/>
                  <a:pt x="2847919" y="5591032"/>
                </a:cubicBezTo>
                <a:cubicBezTo>
                  <a:pt x="2862459" y="5573182"/>
                  <a:pt x="2904789" y="5554684"/>
                  <a:pt x="2911437" y="5580353"/>
                </a:cubicBezTo>
                <a:cubicBezTo>
                  <a:pt x="2918122" y="5554757"/>
                  <a:pt x="2926954" y="5548783"/>
                  <a:pt x="2943488" y="5566051"/>
                </a:cubicBezTo>
                <a:cubicBezTo>
                  <a:pt x="2943919" y="5550212"/>
                  <a:pt x="2948334" y="5542539"/>
                  <a:pt x="2955098" y="5539609"/>
                </a:cubicBezTo>
                <a:cubicBezTo>
                  <a:pt x="2948179" y="5504920"/>
                  <a:pt x="2946381" y="5560038"/>
                  <a:pt x="2933754" y="5546238"/>
                </a:cubicBezTo>
                <a:cubicBezTo>
                  <a:pt x="2927541" y="5535987"/>
                  <a:pt x="2948412" y="5496746"/>
                  <a:pt x="2967019" y="5504070"/>
                </a:cubicBezTo>
                <a:cubicBezTo>
                  <a:pt x="2963305" y="5495204"/>
                  <a:pt x="2962250" y="5482444"/>
                  <a:pt x="2963305" y="5466411"/>
                </a:cubicBezTo>
                <a:cubicBezTo>
                  <a:pt x="2993328" y="5483913"/>
                  <a:pt x="3011541" y="5427711"/>
                  <a:pt x="3048832" y="5430872"/>
                </a:cubicBezTo>
                <a:cubicBezTo>
                  <a:pt x="3066265" y="5436885"/>
                  <a:pt x="3033472" y="5464792"/>
                  <a:pt x="3058135" y="5459782"/>
                </a:cubicBezTo>
                <a:cubicBezTo>
                  <a:pt x="3069864" y="5452073"/>
                  <a:pt x="3056535" y="5415417"/>
                  <a:pt x="3096247" y="5427480"/>
                </a:cubicBezTo>
                <a:cubicBezTo>
                  <a:pt x="3094138" y="5393289"/>
                  <a:pt x="3108912" y="5393483"/>
                  <a:pt x="3109265" y="5364265"/>
                </a:cubicBezTo>
                <a:cubicBezTo>
                  <a:pt x="3124235" y="5367272"/>
                  <a:pt x="3133653" y="5378797"/>
                  <a:pt x="3128302" y="5413025"/>
                </a:cubicBezTo>
                <a:cubicBezTo>
                  <a:pt x="3142723" y="5426246"/>
                  <a:pt x="3159298" y="5418112"/>
                  <a:pt x="3161173" y="5379991"/>
                </a:cubicBezTo>
                <a:cubicBezTo>
                  <a:pt x="3147647" y="5379145"/>
                  <a:pt x="3154098" y="5418962"/>
                  <a:pt x="3133969" y="5404470"/>
                </a:cubicBezTo>
                <a:cubicBezTo>
                  <a:pt x="3132406" y="5373977"/>
                  <a:pt x="3165240" y="5362493"/>
                  <a:pt x="3171650" y="5381343"/>
                </a:cubicBezTo>
                <a:cubicBezTo>
                  <a:pt x="3169968" y="5399958"/>
                  <a:pt x="3180170" y="5359870"/>
                  <a:pt x="3157070" y="5351659"/>
                </a:cubicBezTo>
                <a:cubicBezTo>
                  <a:pt x="3185057" y="5294267"/>
                  <a:pt x="3241382" y="5356556"/>
                  <a:pt x="3254871" y="5271253"/>
                </a:cubicBezTo>
                <a:cubicBezTo>
                  <a:pt x="3267650" y="5308180"/>
                  <a:pt x="3269567" y="5282163"/>
                  <a:pt x="3285477" y="5293689"/>
                </a:cubicBezTo>
                <a:cubicBezTo>
                  <a:pt x="3282818" y="5301629"/>
                  <a:pt x="3280237" y="5309722"/>
                  <a:pt x="3274294" y="5310880"/>
                </a:cubicBezTo>
                <a:cubicBezTo>
                  <a:pt x="3286725" y="5323983"/>
                  <a:pt x="3313424" y="5311612"/>
                  <a:pt x="3341880" y="5328572"/>
                </a:cubicBezTo>
                <a:cubicBezTo>
                  <a:pt x="3341371" y="5340830"/>
                  <a:pt x="3340903" y="5353165"/>
                  <a:pt x="3340394" y="5365499"/>
                </a:cubicBezTo>
                <a:cubicBezTo>
                  <a:pt x="3329059" y="5368389"/>
                  <a:pt x="3330935" y="5351081"/>
                  <a:pt x="3331013" y="5336472"/>
                </a:cubicBezTo>
                <a:cubicBezTo>
                  <a:pt x="3317528" y="5329997"/>
                  <a:pt x="3311040" y="5387777"/>
                  <a:pt x="3298884" y="5351004"/>
                </a:cubicBezTo>
                <a:cubicBezTo>
                  <a:pt x="3300329" y="5353780"/>
                  <a:pt x="3302048" y="5425744"/>
                  <a:pt x="3295950" y="5424781"/>
                </a:cubicBezTo>
                <a:cubicBezTo>
                  <a:pt x="3278439" y="5452575"/>
                  <a:pt x="3223050" y="5386891"/>
                  <a:pt x="3202609" y="5394487"/>
                </a:cubicBezTo>
                <a:cubicBezTo>
                  <a:pt x="3226452" y="5424898"/>
                  <a:pt x="3271676" y="5466220"/>
                  <a:pt x="3310141" y="5463829"/>
                </a:cubicBezTo>
                <a:cubicBezTo>
                  <a:pt x="3316707" y="5470842"/>
                  <a:pt x="3303103" y="5493662"/>
                  <a:pt x="3303415" y="5499947"/>
                </a:cubicBezTo>
                <a:cubicBezTo>
                  <a:pt x="3302011" y="5512395"/>
                  <a:pt x="3333204" y="5515672"/>
                  <a:pt x="3312759" y="5529047"/>
                </a:cubicBezTo>
                <a:cubicBezTo>
                  <a:pt x="3316083" y="5556570"/>
                  <a:pt x="3329843" y="5525543"/>
                  <a:pt x="3338872" y="5532208"/>
                </a:cubicBezTo>
                <a:cubicBezTo>
                  <a:pt x="3324993" y="5564396"/>
                  <a:pt x="3291575" y="5561968"/>
                  <a:pt x="3294075" y="5600781"/>
                </a:cubicBezTo>
                <a:cubicBezTo>
                  <a:pt x="3272575" y="5590259"/>
                  <a:pt x="3268705" y="5615697"/>
                  <a:pt x="3251506" y="5613965"/>
                </a:cubicBezTo>
                <a:cubicBezTo>
                  <a:pt x="3241813" y="5571296"/>
                  <a:pt x="3307248" y="5576654"/>
                  <a:pt x="3302323" y="5527700"/>
                </a:cubicBezTo>
                <a:cubicBezTo>
                  <a:pt x="3287587" y="5524385"/>
                  <a:pt x="3289072" y="5553874"/>
                  <a:pt x="3275037" y="5552021"/>
                </a:cubicBezTo>
                <a:cubicBezTo>
                  <a:pt x="3263899" y="5538375"/>
                  <a:pt x="3287820" y="5512087"/>
                  <a:pt x="3288132" y="5488769"/>
                </a:cubicBezTo>
                <a:cubicBezTo>
                  <a:pt x="3264211" y="5500060"/>
                  <a:pt x="3253148" y="5537375"/>
                  <a:pt x="3242556" y="5575804"/>
                </a:cubicBezTo>
                <a:cubicBezTo>
                  <a:pt x="3230634" y="5562312"/>
                  <a:pt x="3232743" y="5575727"/>
                  <a:pt x="3216796" y="5563279"/>
                </a:cubicBezTo>
                <a:cubicBezTo>
                  <a:pt x="3224458" y="5578042"/>
                  <a:pt x="3220978" y="5605293"/>
                  <a:pt x="3204797" y="5598818"/>
                </a:cubicBezTo>
                <a:cubicBezTo>
                  <a:pt x="3213628" y="5605601"/>
                  <a:pt x="3202646" y="5642528"/>
                  <a:pt x="3213472" y="5646303"/>
                </a:cubicBezTo>
                <a:cubicBezTo>
                  <a:pt x="3198584" y="5635320"/>
                  <a:pt x="3203779" y="5708904"/>
                  <a:pt x="3189161" y="5726710"/>
                </a:cubicBezTo>
                <a:cubicBezTo>
                  <a:pt x="3164887" y="5689710"/>
                  <a:pt x="3148706" y="5700810"/>
                  <a:pt x="3121617" y="5708940"/>
                </a:cubicBezTo>
                <a:cubicBezTo>
                  <a:pt x="3109654" y="5685545"/>
                  <a:pt x="3130058" y="5692789"/>
                  <a:pt x="3128692" y="5663498"/>
                </a:cubicBezTo>
                <a:cubicBezTo>
                  <a:pt x="3118334" y="5675521"/>
                  <a:pt x="3104689" y="5681187"/>
                  <a:pt x="3105592" y="5716151"/>
                </a:cubicBezTo>
                <a:cubicBezTo>
                  <a:pt x="3123767" y="5740396"/>
                  <a:pt x="3150815" y="5776939"/>
                  <a:pt x="3171650" y="5770925"/>
                </a:cubicBezTo>
                <a:cubicBezTo>
                  <a:pt x="3170046" y="5790928"/>
                  <a:pt x="3157615" y="5789079"/>
                  <a:pt x="3144754" y="5786032"/>
                </a:cubicBezTo>
                <a:cubicBezTo>
                  <a:pt x="3156758" y="5813170"/>
                  <a:pt x="3184040" y="5786768"/>
                  <a:pt x="3182788" y="5753734"/>
                </a:cubicBezTo>
                <a:cubicBezTo>
                  <a:pt x="3206126" y="5782025"/>
                  <a:pt x="3217342" y="5763406"/>
                  <a:pt x="3239585" y="5779444"/>
                </a:cubicBezTo>
                <a:cubicBezTo>
                  <a:pt x="3233917" y="5805691"/>
                  <a:pt x="3231336" y="5788808"/>
                  <a:pt x="3218282" y="5786032"/>
                </a:cubicBezTo>
                <a:cubicBezTo>
                  <a:pt x="3219066" y="5805112"/>
                  <a:pt x="3231730" y="5805885"/>
                  <a:pt x="3232510" y="5824966"/>
                </a:cubicBezTo>
                <a:cubicBezTo>
                  <a:pt x="3240093" y="5812939"/>
                  <a:pt x="3245568" y="5780791"/>
                  <a:pt x="3239937" y="5770269"/>
                </a:cubicBezTo>
                <a:cubicBezTo>
                  <a:pt x="3243454" y="5770694"/>
                  <a:pt x="3246934" y="5771115"/>
                  <a:pt x="3250451" y="5771504"/>
                </a:cubicBezTo>
                <a:cubicBezTo>
                  <a:pt x="3266830" y="5770731"/>
                  <a:pt x="3236027" y="5796404"/>
                  <a:pt x="3254518" y="5799831"/>
                </a:cubicBezTo>
                <a:cubicBezTo>
                  <a:pt x="3257136" y="5818066"/>
                  <a:pt x="3256513" y="5778747"/>
                  <a:pt x="3266399" y="5764256"/>
                </a:cubicBezTo>
                <a:cubicBezTo>
                  <a:pt x="3278402" y="5781600"/>
                  <a:pt x="3295014" y="5819183"/>
                  <a:pt x="3313461" y="5770116"/>
                </a:cubicBezTo>
                <a:cubicBezTo>
                  <a:pt x="3298412" y="5767222"/>
                  <a:pt x="3279063" y="5770961"/>
                  <a:pt x="3272029" y="5755737"/>
                </a:cubicBezTo>
                <a:cubicBezTo>
                  <a:pt x="3299545" y="5760055"/>
                  <a:pt x="3332342" y="5703469"/>
                  <a:pt x="3357868" y="5710830"/>
                </a:cubicBezTo>
                <a:cubicBezTo>
                  <a:pt x="3351261" y="5730607"/>
                  <a:pt x="3336171" y="5733112"/>
                  <a:pt x="3329917" y="5753694"/>
                </a:cubicBezTo>
                <a:cubicBezTo>
                  <a:pt x="3342233" y="5799524"/>
                  <a:pt x="3390157" y="5779403"/>
                  <a:pt x="3422129" y="5811551"/>
                </a:cubicBezTo>
                <a:cubicBezTo>
                  <a:pt x="3417714" y="5819414"/>
                  <a:pt x="3415719" y="5831902"/>
                  <a:pt x="3415407" y="5847940"/>
                </a:cubicBezTo>
                <a:cubicBezTo>
                  <a:pt x="3440030" y="5854993"/>
                  <a:pt x="3440617" y="5859117"/>
                  <a:pt x="3462428" y="5853949"/>
                </a:cubicBezTo>
                <a:cubicBezTo>
                  <a:pt x="3457660" y="5877348"/>
                  <a:pt x="3436866" y="5868368"/>
                  <a:pt x="3434441" y="5896659"/>
                </a:cubicBezTo>
                <a:cubicBezTo>
                  <a:pt x="3450273" y="5894349"/>
                  <a:pt x="3480173" y="5853140"/>
                  <a:pt x="3487092" y="5894037"/>
                </a:cubicBezTo>
                <a:cubicBezTo>
                  <a:pt x="3482521" y="5921139"/>
                  <a:pt x="3476266" y="5883940"/>
                  <a:pt x="3466179" y="5891378"/>
                </a:cubicBezTo>
                <a:cubicBezTo>
                  <a:pt x="3481154" y="5933935"/>
                  <a:pt x="3485845" y="5930697"/>
                  <a:pt x="3506483" y="5933704"/>
                </a:cubicBezTo>
                <a:cubicBezTo>
                  <a:pt x="3484630" y="5912155"/>
                  <a:pt x="3499367" y="5899087"/>
                  <a:pt x="3509138" y="5869060"/>
                </a:cubicBezTo>
                <a:cubicBezTo>
                  <a:pt x="3525442" y="5864168"/>
                  <a:pt x="3518129" y="5895696"/>
                  <a:pt x="3534507" y="5890763"/>
                </a:cubicBezTo>
                <a:cubicBezTo>
                  <a:pt x="3547644" y="5860926"/>
                  <a:pt x="3577975" y="5866094"/>
                  <a:pt x="3589387" y="5832752"/>
                </a:cubicBezTo>
                <a:cubicBezTo>
                  <a:pt x="3551436" y="5867713"/>
                  <a:pt x="3485102" y="5866555"/>
                  <a:pt x="3442964" y="5814327"/>
                </a:cubicBezTo>
                <a:cubicBezTo>
                  <a:pt x="3454923" y="5822344"/>
                  <a:pt x="3488188" y="5804420"/>
                  <a:pt x="3515864" y="5832789"/>
                </a:cubicBezTo>
                <a:cubicBezTo>
                  <a:pt x="3515236" y="5808273"/>
                  <a:pt x="3536387" y="5828009"/>
                  <a:pt x="3532944" y="5797946"/>
                </a:cubicBezTo>
                <a:cubicBezTo>
                  <a:pt x="3583215" y="5812283"/>
                  <a:pt x="3615110" y="5793818"/>
                  <a:pt x="3642002" y="5830093"/>
                </a:cubicBezTo>
                <a:cubicBezTo>
                  <a:pt x="3648219" y="5829438"/>
                  <a:pt x="3647083" y="5813902"/>
                  <a:pt x="3648375" y="5803109"/>
                </a:cubicBezTo>
                <a:cubicBezTo>
                  <a:pt x="3672021" y="5832752"/>
                  <a:pt x="3692347" y="5794939"/>
                  <a:pt x="3709940" y="5838689"/>
                </a:cubicBezTo>
                <a:cubicBezTo>
                  <a:pt x="3716194" y="5874807"/>
                  <a:pt x="3686524" y="5837568"/>
                  <a:pt x="3692856" y="5873649"/>
                </a:cubicBezTo>
                <a:cubicBezTo>
                  <a:pt x="3705365" y="5900208"/>
                  <a:pt x="3709001" y="5864398"/>
                  <a:pt x="3724517" y="5868405"/>
                </a:cubicBezTo>
                <a:cubicBezTo>
                  <a:pt x="3739529" y="5878121"/>
                  <a:pt x="3716740" y="5890763"/>
                  <a:pt x="3722683" y="5914546"/>
                </a:cubicBezTo>
                <a:cubicBezTo>
                  <a:pt x="3744219" y="5928730"/>
                  <a:pt x="3752546" y="5916780"/>
                  <a:pt x="3765600" y="5892111"/>
                </a:cubicBezTo>
                <a:cubicBezTo>
                  <a:pt x="3826266" y="5920673"/>
                  <a:pt x="3844873" y="5945152"/>
                  <a:pt x="3813368" y="6009408"/>
                </a:cubicBezTo>
                <a:cubicBezTo>
                  <a:pt x="3796169" y="6003973"/>
                  <a:pt x="3791790" y="5978761"/>
                  <a:pt x="3783895" y="5959336"/>
                </a:cubicBezTo>
                <a:cubicBezTo>
                  <a:pt x="3789406" y="5932894"/>
                  <a:pt x="3800466" y="5966928"/>
                  <a:pt x="3810007" y="5962533"/>
                </a:cubicBezTo>
                <a:cubicBezTo>
                  <a:pt x="3802657" y="5933085"/>
                  <a:pt x="3794290" y="5945537"/>
                  <a:pt x="3784986" y="5931543"/>
                </a:cubicBezTo>
                <a:cubicBezTo>
                  <a:pt x="3782684" y="5944687"/>
                  <a:pt x="3778888" y="5950393"/>
                  <a:pt x="3762982" y="5956678"/>
                </a:cubicBezTo>
                <a:cubicBezTo>
                  <a:pt x="3764077" y="5969397"/>
                  <a:pt x="3775724" y="5965929"/>
                  <a:pt x="3783505" y="5968587"/>
                </a:cubicBezTo>
                <a:cubicBezTo>
                  <a:pt x="3782253" y="5979150"/>
                  <a:pt x="3784092" y="5985046"/>
                  <a:pt x="3787998" y="5987628"/>
                </a:cubicBezTo>
                <a:cubicBezTo>
                  <a:pt x="3779319" y="6012261"/>
                  <a:pt x="3754577" y="6007979"/>
                  <a:pt x="3751803" y="5973828"/>
                </a:cubicBezTo>
                <a:cubicBezTo>
                  <a:pt x="3746956" y="5999384"/>
                  <a:pt x="3712948" y="5994835"/>
                  <a:pt x="3715608" y="5960028"/>
                </a:cubicBezTo>
                <a:cubicBezTo>
                  <a:pt x="3705246" y="6004280"/>
                  <a:pt x="3684493" y="6011140"/>
                  <a:pt x="3661819" y="5990363"/>
                </a:cubicBezTo>
                <a:cubicBezTo>
                  <a:pt x="3664671" y="5972905"/>
                  <a:pt x="3682420" y="5985548"/>
                  <a:pt x="3679059" y="5955403"/>
                </a:cubicBezTo>
                <a:cubicBezTo>
                  <a:pt x="3651149" y="5932393"/>
                  <a:pt x="3626990" y="5948851"/>
                  <a:pt x="3605064" y="5964694"/>
                </a:cubicBezTo>
                <a:cubicBezTo>
                  <a:pt x="3611671" y="6089081"/>
                  <a:pt x="3477555" y="6051806"/>
                  <a:pt x="3427682" y="6062870"/>
                </a:cubicBezTo>
                <a:cubicBezTo>
                  <a:pt x="3434830" y="6080793"/>
                  <a:pt x="3448590" y="6088620"/>
                  <a:pt x="3452029" y="6112286"/>
                </a:cubicBezTo>
                <a:cubicBezTo>
                  <a:pt x="3430493" y="6078980"/>
                  <a:pt x="3416306" y="6072777"/>
                  <a:pt x="3385503" y="6066840"/>
                </a:cubicBezTo>
                <a:cubicBezTo>
                  <a:pt x="3384994" y="6079175"/>
                  <a:pt x="3384526" y="6091550"/>
                  <a:pt x="3384017" y="6103731"/>
                </a:cubicBezTo>
                <a:cubicBezTo>
                  <a:pt x="3403720" y="6072469"/>
                  <a:pt x="3431744" y="6096519"/>
                  <a:pt x="3435183" y="6138112"/>
                </a:cubicBezTo>
                <a:cubicBezTo>
                  <a:pt x="3414779" y="6148828"/>
                  <a:pt x="3404540" y="6130905"/>
                  <a:pt x="3417673" y="6182170"/>
                </a:cubicBezTo>
                <a:cubicBezTo>
                  <a:pt x="3394100" y="6192307"/>
                  <a:pt x="3404733" y="6150099"/>
                  <a:pt x="3404224" y="6124851"/>
                </a:cubicBezTo>
                <a:cubicBezTo>
                  <a:pt x="3385815" y="6139848"/>
                  <a:pt x="3376007" y="6139537"/>
                  <a:pt x="3362752" y="6110282"/>
                </a:cubicBezTo>
                <a:cubicBezTo>
                  <a:pt x="3346139" y="6116603"/>
                  <a:pt x="3354856" y="6174230"/>
                  <a:pt x="3343677" y="6191421"/>
                </a:cubicBezTo>
                <a:lnTo>
                  <a:pt x="3348396" y="6210101"/>
                </a:lnTo>
                <a:lnTo>
                  <a:pt x="3353350" y="6185893"/>
                </a:lnTo>
                <a:cubicBezTo>
                  <a:pt x="3355455" y="6178548"/>
                  <a:pt x="3357125" y="6170337"/>
                  <a:pt x="3355796" y="6155995"/>
                </a:cubicBezTo>
                <a:cubicBezTo>
                  <a:pt x="3383705" y="6156307"/>
                  <a:pt x="3373971" y="6188685"/>
                  <a:pt x="3391248" y="6188297"/>
                </a:cubicBezTo>
                <a:cubicBezTo>
                  <a:pt x="3386792" y="6202485"/>
                  <a:pt x="3365801" y="6182939"/>
                  <a:pt x="3369281" y="6213278"/>
                </a:cubicBezTo>
                <a:lnTo>
                  <a:pt x="3348532" y="6210647"/>
                </a:lnTo>
                <a:lnTo>
                  <a:pt x="3353140" y="6228882"/>
                </a:lnTo>
                <a:cubicBezTo>
                  <a:pt x="3358631" y="6237793"/>
                  <a:pt x="3366761" y="6242670"/>
                  <a:pt x="3378428" y="6242148"/>
                </a:cubicBezTo>
                <a:cubicBezTo>
                  <a:pt x="3377685" y="6260609"/>
                  <a:pt x="3376942" y="6279075"/>
                  <a:pt x="3376200" y="6297613"/>
                </a:cubicBezTo>
                <a:cubicBezTo>
                  <a:pt x="3390661" y="6307018"/>
                  <a:pt x="3390231" y="6286282"/>
                  <a:pt x="3402702" y="6291600"/>
                </a:cubicBezTo>
                <a:cubicBezTo>
                  <a:pt x="3380303" y="6324828"/>
                  <a:pt x="3400084" y="6368691"/>
                  <a:pt x="3425490" y="6377942"/>
                </a:cubicBezTo>
                <a:cubicBezTo>
                  <a:pt x="3430337" y="6353273"/>
                  <a:pt x="3415916" y="6358170"/>
                  <a:pt x="3416499" y="6339708"/>
                </a:cubicBezTo>
                <a:cubicBezTo>
                  <a:pt x="3513791" y="6378598"/>
                  <a:pt x="3600020" y="6320203"/>
                  <a:pt x="3665611" y="6287670"/>
                </a:cubicBezTo>
                <a:cubicBezTo>
                  <a:pt x="3677652" y="6303704"/>
                  <a:pt x="3686524" y="6324828"/>
                  <a:pt x="3711500" y="6321243"/>
                </a:cubicBezTo>
                <a:cubicBezTo>
                  <a:pt x="3711894" y="6305440"/>
                  <a:pt x="3716350" y="6297767"/>
                  <a:pt x="3723031" y="6294878"/>
                </a:cubicBezTo>
                <a:cubicBezTo>
                  <a:pt x="3722683" y="6283854"/>
                  <a:pt x="3713810" y="6285780"/>
                  <a:pt x="3707749" y="6283660"/>
                </a:cubicBezTo>
                <a:cubicBezTo>
                  <a:pt x="3736988" y="6224261"/>
                  <a:pt x="3751881" y="6240488"/>
                  <a:pt x="3808911" y="6249934"/>
                </a:cubicBezTo>
                <a:cubicBezTo>
                  <a:pt x="3811608" y="6282005"/>
                  <a:pt x="3787215" y="6258954"/>
                  <a:pt x="3791401" y="6294186"/>
                </a:cubicBezTo>
                <a:cubicBezTo>
                  <a:pt x="3804299" y="6282082"/>
                  <a:pt x="3801951" y="6275837"/>
                  <a:pt x="3817903" y="6288172"/>
                </a:cubicBezTo>
                <a:cubicBezTo>
                  <a:pt x="3819975" y="6273409"/>
                  <a:pt x="3813602" y="6271596"/>
                  <a:pt x="3813758" y="6259800"/>
                </a:cubicBezTo>
                <a:cubicBezTo>
                  <a:pt x="3838032" y="6291025"/>
                  <a:pt x="3847450" y="6218826"/>
                  <a:pt x="3871646" y="6257833"/>
                </a:cubicBezTo>
                <a:cubicBezTo>
                  <a:pt x="3892325" y="6252054"/>
                  <a:pt x="3855699" y="6221719"/>
                  <a:pt x="3873132" y="6220983"/>
                </a:cubicBezTo>
                <a:cubicBezTo>
                  <a:pt x="3871724" y="6200016"/>
                  <a:pt x="3847569" y="6213970"/>
                  <a:pt x="3836936" y="6207029"/>
                </a:cubicBezTo>
                <a:cubicBezTo>
                  <a:pt x="3839595" y="6153992"/>
                  <a:pt x="3872783" y="6201752"/>
                  <a:pt x="3885094" y="6185330"/>
                </a:cubicBezTo>
                <a:cubicBezTo>
                  <a:pt x="3858826" y="6159350"/>
                  <a:pt x="3901550" y="6157501"/>
                  <a:pt x="3887364" y="6129938"/>
                </a:cubicBezTo>
                <a:cubicBezTo>
                  <a:pt x="3920198" y="6131828"/>
                  <a:pt x="3920079" y="6165015"/>
                  <a:pt x="3939974" y="6127243"/>
                </a:cubicBezTo>
                <a:cubicBezTo>
                  <a:pt x="3953147" y="6127433"/>
                  <a:pt x="3955729" y="6143547"/>
                  <a:pt x="3959754" y="6157731"/>
                </a:cubicBezTo>
                <a:cubicBezTo>
                  <a:pt x="3961589" y="6176039"/>
                  <a:pt x="3934619" y="6184327"/>
                  <a:pt x="3933289" y="6163631"/>
                </a:cubicBezTo>
                <a:cubicBezTo>
                  <a:pt x="3946774" y="6228384"/>
                  <a:pt x="3986138" y="6124005"/>
                  <a:pt x="4029605" y="6119954"/>
                </a:cubicBezTo>
                <a:cubicBezTo>
                  <a:pt x="4007715" y="6054853"/>
                  <a:pt x="3957994" y="6130096"/>
                  <a:pt x="3915741" y="6077940"/>
                </a:cubicBezTo>
                <a:cubicBezTo>
                  <a:pt x="3890802" y="6121035"/>
                  <a:pt x="3884704" y="6047682"/>
                  <a:pt x="3858239" y="6070616"/>
                </a:cubicBezTo>
                <a:cubicBezTo>
                  <a:pt x="3860352" y="6093435"/>
                  <a:pt x="3877157" y="6093707"/>
                  <a:pt x="3888455" y="6102266"/>
                </a:cubicBezTo>
                <a:cubicBezTo>
                  <a:pt x="3869968" y="6139500"/>
                  <a:pt x="3843034" y="6097486"/>
                  <a:pt x="3814538" y="6111476"/>
                </a:cubicBezTo>
                <a:cubicBezTo>
                  <a:pt x="3834396" y="6078713"/>
                  <a:pt x="3857340" y="6052154"/>
                  <a:pt x="3880949" y="6027137"/>
                </a:cubicBezTo>
                <a:cubicBezTo>
                  <a:pt x="3897328" y="6022321"/>
                  <a:pt x="3889982" y="6053773"/>
                  <a:pt x="3906397" y="6048876"/>
                </a:cubicBezTo>
                <a:cubicBezTo>
                  <a:pt x="3906750" y="6039666"/>
                  <a:pt x="3907140" y="6030378"/>
                  <a:pt x="3907493" y="6021164"/>
                </a:cubicBezTo>
                <a:cubicBezTo>
                  <a:pt x="3929029" y="6016922"/>
                  <a:pt x="3924302" y="6053234"/>
                  <a:pt x="3948576" y="6044906"/>
                </a:cubicBezTo>
                <a:cubicBezTo>
                  <a:pt x="3927897" y="6022357"/>
                  <a:pt x="3952249" y="6017619"/>
                  <a:pt x="3951194" y="5980343"/>
                </a:cubicBezTo>
                <a:cubicBezTo>
                  <a:pt x="3981759" y="5978802"/>
                  <a:pt x="3960419" y="6006514"/>
                  <a:pt x="3970190" y="6029063"/>
                </a:cubicBezTo>
                <a:cubicBezTo>
                  <a:pt x="4009394" y="6042017"/>
                  <a:pt x="4037501" y="6017732"/>
                  <a:pt x="4070298" y="6023130"/>
                </a:cubicBezTo>
                <a:cubicBezTo>
                  <a:pt x="4077254" y="6026793"/>
                  <a:pt x="4073659" y="6046760"/>
                  <a:pt x="4074049" y="6060632"/>
                </a:cubicBezTo>
                <a:cubicBezTo>
                  <a:pt x="4059780" y="6043672"/>
                  <a:pt x="4034452" y="6026327"/>
                  <a:pt x="4021709" y="6054044"/>
                </a:cubicBezTo>
                <a:cubicBezTo>
                  <a:pt x="4028119" y="6044562"/>
                  <a:pt x="4082687" y="6086766"/>
                  <a:pt x="4051220" y="6104192"/>
                </a:cubicBezTo>
                <a:cubicBezTo>
                  <a:pt x="4068107" y="6117874"/>
                  <a:pt x="4071000" y="6117992"/>
                  <a:pt x="4091170" y="6155574"/>
                </a:cubicBezTo>
                <a:cubicBezTo>
                  <a:pt x="4092537" y="6139152"/>
                  <a:pt x="4085540" y="6135296"/>
                  <a:pt x="4087415" y="6117992"/>
                </a:cubicBezTo>
                <a:cubicBezTo>
                  <a:pt x="4096017" y="6116450"/>
                  <a:pt x="4096095" y="6127821"/>
                  <a:pt x="4102739" y="6129169"/>
                </a:cubicBezTo>
                <a:cubicBezTo>
                  <a:pt x="4101372" y="6184752"/>
                  <a:pt x="4096800" y="6175116"/>
                  <a:pt x="4083664" y="6210271"/>
                </a:cubicBezTo>
                <a:cubicBezTo>
                  <a:pt x="4090858" y="6188337"/>
                  <a:pt x="4102702" y="6231703"/>
                  <a:pt x="4110244" y="6204371"/>
                </a:cubicBezTo>
                <a:cubicBezTo>
                  <a:pt x="4144330" y="6290252"/>
                  <a:pt x="4179196" y="6367154"/>
                  <a:pt x="4250963" y="6361294"/>
                </a:cubicBezTo>
                <a:cubicBezTo>
                  <a:pt x="4273637" y="6430251"/>
                  <a:pt x="4331681" y="6445399"/>
                  <a:pt x="4355134" y="6513511"/>
                </a:cubicBezTo>
                <a:cubicBezTo>
                  <a:pt x="4372567" y="6518557"/>
                  <a:pt x="4400945" y="6506764"/>
                  <a:pt x="4395864" y="6546350"/>
                </a:cubicBezTo>
                <a:cubicBezTo>
                  <a:pt x="4405639" y="6546314"/>
                  <a:pt x="4413572" y="6542534"/>
                  <a:pt x="4417479" y="6530548"/>
                </a:cubicBezTo>
                <a:cubicBezTo>
                  <a:pt x="4434678" y="6535752"/>
                  <a:pt x="4395942" y="6556605"/>
                  <a:pt x="4415997" y="6567511"/>
                </a:cubicBezTo>
                <a:cubicBezTo>
                  <a:pt x="4438630" y="6577110"/>
                  <a:pt x="4412517" y="6548588"/>
                  <a:pt x="4427213" y="6550320"/>
                </a:cubicBezTo>
                <a:cubicBezTo>
                  <a:pt x="4432958" y="6570364"/>
                  <a:pt x="4438433" y="6590910"/>
                  <a:pt x="4445897" y="6608372"/>
                </a:cubicBezTo>
                <a:cubicBezTo>
                  <a:pt x="4481666" y="6627796"/>
                  <a:pt x="4556400" y="6621706"/>
                  <a:pt x="4591114" y="6654356"/>
                </a:cubicBezTo>
                <a:cubicBezTo>
                  <a:pt x="4598854" y="6650192"/>
                  <a:pt x="4604402" y="6641596"/>
                  <a:pt x="4607919" y="6628646"/>
                </a:cubicBezTo>
                <a:cubicBezTo>
                  <a:pt x="4619597" y="6637719"/>
                  <a:pt x="4630990" y="6644294"/>
                  <a:pt x="4642158" y="6648909"/>
                </a:cubicBezTo>
                <a:lnTo>
                  <a:pt x="4656944" y="6652732"/>
                </a:lnTo>
                <a:lnTo>
                  <a:pt x="4817168" y="6848061"/>
                </a:lnTo>
                <a:lnTo>
                  <a:pt x="5989985" y="6852220"/>
                </a:lnTo>
                <a:close/>
              </a:path>
            </a:pathLst>
          </a:custGeom>
          <a:gradFill>
            <a:gsLst>
              <a:gs pos="16000">
                <a:srgbClr val="0070C0">
                  <a:alpha val="65000"/>
                </a:srgbClr>
              </a:gs>
              <a:gs pos="81000">
                <a:srgbClr val="002060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0" name="Rectangle 609">
            <a:extLst>
              <a:ext uri="{FF2B5EF4-FFF2-40B4-BE49-F238E27FC236}">
                <a16:creationId xmlns:a16="http://schemas.microsoft.com/office/drawing/2014/main" xmlns="" id="{2390FF81-C7B3-DFE3-DD52-50DBCBDC4D32}"/>
              </a:ext>
            </a:extLst>
          </p:cNvPr>
          <p:cNvSpPr/>
          <p:nvPr/>
        </p:nvSpPr>
        <p:spPr>
          <a:xfrm>
            <a:off x="515938" y="659011"/>
            <a:ext cx="4443771" cy="27699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Most</a:t>
            </a:r>
          </a:p>
          <a:p>
            <a:r>
              <a:rPr lang="en-US" sz="6000" b="1" dirty="0">
                <a:ln>
                  <a:solidFill>
                    <a:schemeClr val="bg1"/>
                  </a:solidFill>
                </a:ln>
                <a:noFill/>
                <a:latin typeface="Century Gothic" panose="020B0502020202020204" pitchFamily="34" charset="0"/>
              </a:rPr>
              <a:t>Visited Place</a:t>
            </a:r>
          </a:p>
        </p:txBody>
      </p:sp>
      <p:graphicFrame>
        <p:nvGraphicFramePr>
          <p:cNvPr id="613" name="Chart 612">
            <a:extLst>
              <a:ext uri="{FF2B5EF4-FFF2-40B4-BE49-F238E27FC236}">
                <a16:creationId xmlns:a16="http://schemas.microsoft.com/office/drawing/2014/main" xmlns="" id="{B0B83F1D-D4EB-4261-5215-28B66FE1A3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6005093"/>
              </p:ext>
            </p:extLst>
          </p:nvPr>
        </p:nvGraphicFramePr>
        <p:xfrm>
          <a:off x="5580741" y="1689651"/>
          <a:ext cx="6095320" cy="4611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615" name="Straight Connector 614">
            <a:extLst>
              <a:ext uri="{FF2B5EF4-FFF2-40B4-BE49-F238E27FC236}">
                <a16:creationId xmlns:a16="http://schemas.microsoft.com/office/drawing/2014/main" xmlns="" id="{61B257C5-F243-AF61-AAA0-158E47AE7B2C}"/>
              </a:ext>
            </a:extLst>
          </p:cNvPr>
          <p:cNvCxnSpPr>
            <a:cxnSpLocks/>
          </p:cNvCxnSpPr>
          <p:nvPr/>
        </p:nvCxnSpPr>
        <p:spPr>
          <a:xfrm>
            <a:off x="14098" y="3602323"/>
            <a:ext cx="3703137" cy="0"/>
          </a:xfrm>
          <a:prstGeom prst="line">
            <a:avLst/>
          </a:prstGeom>
          <a:ln>
            <a:solidFill>
              <a:srgbClr val="FFC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9" name="Rectangle 618">
            <a:extLst>
              <a:ext uri="{FF2B5EF4-FFF2-40B4-BE49-F238E27FC236}">
                <a16:creationId xmlns:a16="http://schemas.microsoft.com/office/drawing/2014/main" xmlns="" id="{DE2F572B-F79B-14D7-89D5-42F34AA4F51B}"/>
              </a:ext>
            </a:extLst>
          </p:cNvPr>
          <p:cNvSpPr/>
          <p:nvPr/>
        </p:nvSpPr>
        <p:spPr>
          <a:xfrm>
            <a:off x="7027753" y="1321905"/>
            <a:ext cx="3201297" cy="2462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Most Visited Place per </a:t>
            </a:r>
            <a:r>
              <a:rPr lang="en-US" sz="16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Continent</a:t>
            </a:r>
            <a:endParaRPr lang="en-US" sz="1600" b="1" dirty="0">
              <a:ln>
                <a:solidFill>
                  <a:srgbClr val="0070C0"/>
                </a:solidFill>
              </a:ln>
              <a:solidFill>
                <a:srgbClr val="0070C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859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473</TotalTime>
  <Words>363</Words>
  <Application>Microsoft Office PowerPoint</Application>
  <PresentationFormat>Widescreen</PresentationFormat>
  <Paragraphs>44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Arial Black</vt:lpstr>
      <vt:lpstr>Calibri</vt:lpstr>
      <vt:lpstr>Century Gothic</vt:lpstr>
      <vt:lpstr>Open Sans</vt:lpstr>
      <vt:lpstr>Open Sans Light</vt:lpstr>
      <vt:lpstr>Segoe UI</vt:lpstr>
      <vt:lpstr>Trebuchet MS</vt:lpstr>
      <vt:lpstr>Wingdings 3</vt:lpstr>
      <vt:lpstr>Facet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24slides 23</dc:creator>
  <cp:lastModifiedBy>BK</cp:lastModifiedBy>
  <cp:revision>76</cp:revision>
  <dcterms:created xsi:type="dcterms:W3CDTF">2022-07-15T03:15:17Z</dcterms:created>
  <dcterms:modified xsi:type="dcterms:W3CDTF">2024-11-14T09:17:50Z</dcterms:modified>
</cp:coreProperties>
</file>

<file path=docProps/thumbnail.jpeg>
</file>